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82" r:id="rId1"/>
    <p:sldMasterId id="2147483683" r:id="rId2"/>
    <p:sldMasterId id="2147483684" r:id="rId3"/>
    <p:sldMasterId id="2147483685" r:id="rId4"/>
  </p:sldMasterIdLst>
  <p:notesMasterIdLst>
    <p:notesMasterId r:id="rId120"/>
  </p:notesMasterIdLst>
  <p:handoutMasterIdLst>
    <p:handoutMasterId r:id="rId121"/>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70" r:id="rId111"/>
    <p:sldId id="371" r:id="rId112"/>
    <p:sldId id="372" r:id="rId113"/>
    <p:sldId id="365" r:id="rId114"/>
    <p:sldId id="366" r:id="rId115"/>
    <p:sldId id="367" r:id="rId116"/>
    <p:sldId id="368" r:id="rId117"/>
    <p:sldId id="373" r:id="rId118"/>
    <p:sldId id="369" r:id="rId1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8AA0"/>
    <a:srgbClr val="98A1BA"/>
    <a:srgbClr val="9DA3BD"/>
    <a:srgbClr val="A4B1D4"/>
    <a:srgbClr val="BFBE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7A588D-99C2-432F-B354-2773FEFCE4A1}">
  <a:tblStyle styleId="{607A588D-99C2-432F-B354-2773FEFCE4A1}"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08614AA-3155-402E-94BF-991646A880DB}"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F5"/>
          </a:solidFill>
        </a:fill>
      </a:tcStyle>
    </a:wholeTbl>
    <a:band1H>
      <a:tcTxStyle/>
      <a:tcStyle>
        <a:tcBdr/>
        <a:fill>
          <a:solidFill>
            <a:srgbClr val="CAD4EA"/>
          </a:solidFill>
        </a:fill>
      </a:tcStyle>
    </a:band1H>
    <a:band2H>
      <a:tcTxStyle/>
      <a:tcStyle>
        <a:tcBdr/>
      </a:tcStyle>
    </a:band2H>
    <a:band1V>
      <a:tcTxStyle/>
      <a:tcStyle>
        <a:tcBdr/>
        <a:fill>
          <a:solidFill>
            <a:srgbClr val="CA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0FF1A876-6809-4797-8FF4-BEDFA5518E22}"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27"/>
    <p:restoredTop sz="94574"/>
  </p:normalViewPr>
  <p:slideViewPr>
    <p:cSldViewPr snapToGrid="0">
      <p:cViewPr varScale="1">
        <p:scale>
          <a:sx n="105" d="100"/>
          <a:sy n="105" d="100"/>
        </p:scale>
        <p:origin x="592"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3" d="100"/>
          <a:sy n="83" d="100"/>
        </p:scale>
        <p:origin x="2784"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352BA6-D60F-574A-A1A3-34DF2EA3F5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FE3D46D-6217-4C48-9679-933D554988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A623B1-0321-144D-A903-733122B1E61D}" type="datetimeFigureOut">
              <a:rPr lang="en-US" smtClean="0"/>
              <a:t>3/24/21</a:t>
            </a:fld>
            <a:endParaRPr lang="en-US"/>
          </a:p>
        </p:txBody>
      </p:sp>
      <p:sp>
        <p:nvSpPr>
          <p:cNvPr id="4" name="Footer Placeholder 3">
            <a:extLst>
              <a:ext uri="{FF2B5EF4-FFF2-40B4-BE49-F238E27FC236}">
                <a16:creationId xmlns:a16="http://schemas.microsoft.com/office/drawing/2014/main" id="{FF34C102-ABA9-1C4F-8BB6-2C7F361C11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4DC76F-B6C8-344E-998E-86E877DA1F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AAE06B-0CF5-2D4E-944C-0C9CB2989D20}" type="slidenum">
              <a:rPr lang="en-US" smtClean="0"/>
              <a:t>‹#›</a:t>
            </a:fld>
            <a:endParaRPr lang="en-US"/>
          </a:p>
        </p:txBody>
      </p:sp>
    </p:spTree>
    <p:extLst>
      <p:ext uri="{BB962C8B-B14F-4D97-AF65-F5344CB8AC3E}">
        <p14:creationId xmlns:p14="http://schemas.microsoft.com/office/powerpoint/2010/main" val="1944235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n-lt"/>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latin typeface="+mn-lt"/>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n-lt"/>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latin typeface="+mn-lt"/>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r>
              <a:rPr lang="en-US" dirty="0">
                <a:latin typeface="+mn-lt"/>
              </a:rPr>
              <a:t> </a:t>
            </a:r>
            <a:endParaRPr dirty="0"/>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n-lt"/>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latin typeface="+mn-lt"/>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lvl1pPr>
              <a:defRPr>
                <a:latin typeface="+mn-lt"/>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dirty="0">
              <a:solidFill>
                <a:schemeClr val="dk1"/>
              </a:solidFill>
              <a:latin typeface="+mn-lt"/>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baseline="0">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worldlifeexpectancy.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cjasn.asnjournals.org/content/13/12/1897"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nlm.nih.gov/exhibition/perez/the_bureaucrats.html"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n-lt"/>
            </a:endParaRPr>
          </a:p>
        </p:txBody>
      </p:sp>
      <p:sp>
        <p:nvSpPr>
          <p:cNvPr id="726" name="Google Shape;72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latin typeface="+mn-lt"/>
              </a:rPr>
              <a:t>Early identification of CKD by</a:t>
            </a:r>
            <a:r>
              <a:rPr lang="en-US" sz="1200" b="0" dirty="0">
                <a:latin typeface="+mn-lt"/>
              </a:rPr>
              <a:t> screening for kidney disease, followed by risk stratification and treatment, </a:t>
            </a:r>
            <a:r>
              <a:rPr lang="en-US" sz="1200" dirty="0">
                <a:latin typeface="+mn-lt"/>
              </a:rPr>
              <a:t>offers the potential to substantially reduce the morbidity and mortality from CKD and its related complications, such as cardiovascular disease.</a:t>
            </a:r>
            <a:endParaRPr sz="1200" dirty="0">
              <a:latin typeface="+mn-lt"/>
            </a:endParaRPr>
          </a:p>
          <a:p>
            <a:pPr marL="0" lvl="0" indent="0" algn="l" rtl="0">
              <a:spcBef>
                <a:spcPts val="0"/>
              </a:spcBef>
              <a:spcAft>
                <a:spcPts val="0"/>
              </a:spcAft>
              <a:buNone/>
            </a:pPr>
            <a:endParaRPr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However, at present, there is no accepted systematic strategy for early detection and treatment of CKD. </a:t>
            </a:r>
            <a:endParaRPr dirty="0">
              <a:latin typeface="+mn-lt"/>
            </a:endParaRPr>
          </a:p>
        </p:txBody>
      </p:sp>
      <p:sp>
        <p:nvSpPr>
          <p:cNvPr id="792" name="Google Shape;79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10</a:t>
            </a:fld>
            <a:endParaRPr>
              <a:solidFill>
                <a:srgbClr val="000000"/>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7" name="Google Shape;1657;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5" name="Google Shape;1665;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mn-lt"/>
              </a:rPr>
              <a:t>Existing CKD detection and treatment simulation models indicate that screening high-risk individuals for CKD, including those with hypertension or diabetes, is likely to be cost-effective in high income countries based upon thresholds of approximately $50,000-$150,000 USD per quality-adjusted life year.  Important drivers of cost-effectiveness for CKD screening are the frequency of testing, expected prevalence and incidence (testing yield) of CKD, and costs of confirmatory tests and treatment, among others.</a:t>
            </a:r>
            <a:endParaRPr dirty="0">
              <a:latin typeface="+mn-lt"/>
            </a:endParaRPr>
          </a:p>
        </p:txBody>
      </p:sp>
      <p:sp>
        <p:nvSpPr>
          <p:cNvPr id="1666" name="Google Shape;1666;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101</a:t>
            </a:fld>
            <a:endParaRPr>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4" name="Google Shape;1674;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5" name="Google Shape;1675;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102</a:t>
            </a:fld>
            <a:endParaRPr>
              <a:solidFill>
                <a:srgbClr val="000000"/>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3" name="Google Shape;1683;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4" name="Google Shape;1684;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103</a:t>
            </a:fld>
            <a:endParaRPr>
              <a:solidFill>
                <a:srgbClr val="000000"/>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0" name="Google Shape;1690;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8" name="Google Shape;1698;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Managing the cost of early CKD screening programs is important for their successful implementation, especially in LMICs.  The cost of measuring creatinine, cystatin C, and UACR in LMICs may be prohibitive.  In such settings, </a:t>
            </a:r>
            <a:r>
              <a:rPr lang="en-US" sz="1200" b="1" dirty="0">
                <a:latin typeface="+mn-lt"/>
                <a:ea typeface="Times New Roman"/>
                <a:cs typeface="Times New Roman"/>
                <a:sym typeface="Times New Roman"/>
              </a:rPr>
              <a:t>creatinine testing </a:t>
            </a:r>
            <a:r>
              <a:rPr lang="en-US" sz="1200" b="0" dirty="0">
                <a:latin typeface="+mn-lt"/>
                <a:ea typeface="Times New Roman"/>
                <a:cs typeface="Times New Roman"/>
                <a:sym typeface="Times New Roman"/>
              </a:rPr>
              <a:t>and</a:t>
            </a:r>
            <a:r>
              <a:rPr lang="en-US" sz="1200" b="1" dirty="0">
                <a:latin typeface="+mn-lt"/>
                <a:ea typeface="Times New Roman"/>
                <a:cs typeface="Times New Roman"/>
                <a:sym typeface="Times New Roman"/>
              </a:rPr>
              <a:t> dipstick screening for albuminuria </a:t>
            </a:r>
            <a:r>
              <a:rPr lang="en-US" sz="1200" dirty="0">
                <a:latin typeface="+mn-lt"/>
                <a:ea typeface="Times New Roman"/>
                <a:cs typeface="Times New Roman"/>
                <a:sym typeface="Times New Roman"/>
              </a:rPr>
              <a:t>were deemed to be </a:t>
            </a:r>
            <a:r>
              <a:rPr lang="en-US" sz="1200" b="1" dirty="0">
                <a:latin typeface="+mn-lt"/>
                <a:ea typeface="Times New Roman"/>
                <a:cs typeface="Times New Roman"/>
                <a:sym typeface="Times New Roman"/>
              </a:rPr>
              <a:t>an acceptable first step if followed by appropriate confirmatory testing.  </a:t>
            </a:r>
            <a:r>
              <a:rPr lang="en-US" sz="1200" dirty="0">
                <a:latin typeface="+mn-lt"/>
                <a:ea typeface="Times New Roman"/>
                <a:cs typeface="Times New Roman"/>
                <a:sym typeface="Times New Roman"/>
              </a:rPr>
              <a:t>The conference participants called for universal availability of eGFR and albuminuria testing in primary care globally.  </a:t>
            </a:r>
            <a:endParaRPr sz="1200" dirty="0">
              <a:latin typeface="+mn-lt"/>
            </a:endParaRPr>
          </a:p>
          <a:p>
            <a:pPr marL="0" lvl="0" indent="0" algn="l" rtl="0">
              <a:spcBef>
                <a:spcPts val="0"/>
              </a:spcBef>
              <a:spcAft>
                <a:spcPts val="0"/>
              </a:spcAft>
              <a:buNone/>
            </a:pPr>
            <a:endParaRPr sz="1200" dirty="0">
              <a:latin typeface="+mn-lt"/>
              <a:ea typeface="Times New Roman"/>
              <a:cs typeface="Times New Roman"/>
              <a:sym typeface="Times New Roman"/>
            </a:endParaRPr>
          </a:p>
          <a:p>
            <a:pPr marL="0" lvl="0" indent="0" algn="l" rtl="0">
              <a:spcBef>
                <a:spcPts val="0"/>
              </a:spcBef>
              <a:spcAft>
                <a:spcPts val="0"/>
              </a:spcAft>
              <a:buNone/>
            </a:pPr>
            <a:r>
              <a:rPr lang="en-US" sz="1200" dirty="0">
                <a:latin typeface="+mn-lt"/>
                <a:ea typeface="Times New Roman"/>
                <a:cs typeface="Times New Roman"/>
                <a:sym typeface="Times New Roman"/>
              </a:rPr>
              <a:t>In communities with limited availability of primary care clinicians, community-based screening using non-physician healthcare workers may be an option for CKD screening, risk stratification, and treatment.  In some settings, treatments for late stages of CKD such as dialysis or transplantation may not be widely available, underscoring the importance of early CKD identification and intervention.</a:t>
            </a:r>
            <a:endParaRPr sz="1200" b="1" dirty="0">
              <a:latin typeface="+mn-lt"/>
            </a:endParaRPr>
          </a:p>
        </p:txBody>
      </p:sp>
      <p:sp>
        <p:nvSpPr>
          <p:cNvPr id="1699" name="Google Shape;1699;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105</a:t>
            </a:fld>
            <a:endParaRPr>
              <a:solidFill>
                <a:srgbClr val="000000"/>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u="none" strike="noStrike" dirty="0">
                <a:solidFill>
                  <a:schemeClr val="dk1"/>
                </a:solidFill>
                <a:latin typeface="+mn-lt"/>
              </a:rPr>
              <a:t>Among adults with CKD G3-G4 who have 5-year estimated risks for kidney failure of 5%-15% and ≥15%, approximately half were unaware of their kidney disease, a gap that has persisted nearly 2 decades (Chu CD et al. CKD Awareness Among US Adults by Future Risk of Kidney Failure. AJKD 2020; 76:174-183).</a:t>
            </a:r>
            <a:endParaRPr dirty="0">
              <a:latin typeface="+mn-lt"/>
            </a:endParaRPr>
          </a:p>
          <a:p>
            <a:pPr marL="0" lvl="0" indent="0" algn="l" rtl="0">
              <a:spcBef>
                <a:spcPts val="0"/>
              </a:spcBef>
              <a:spcAft>
                <a:spcPts val="0"/>
              </a:spcAft>
              <a:buNone/>
            </a:pPr>
            <a:endParaRPr dirty="0">
              <a:latin typeface="+mn-lt"/>
            </a:endParaRPr>
          </a:p>
          <a:p>
            <a:pPr marL="0" lvl="0" indent="0" algn="l" rtl="0">
              <a:spcBef>
                <a:spcPts val="0"/>
              </a:spcBef>
              <a:spcAft>
                <a:spcPts val="0"/>
              </a:spcAft>
              <a:buNone/>
            </a:pPr>
            <a:r>
              <a:rPr lang="en-US" dirty="0">
                <a:latin typeface="+mn-lt"/>
              </a:rPr>
              <a:t>Given the low cost of testing, strategies can be tailored to the resources of the specific healthcare system, as with other screening targets.  If a screening program is implemented, repeated screening is necessary to detect incident CKD in individuals with an initial negative screen.  One-time screening does not capture high lifetime risk of CKD risk.  Therefore, an efficient detection strategy could tailor the timing of the next testing to the probability of new CKD based upon risk factors and current test results.</a:t>
            </a:r>
            <a:endParaRPr dirty="0">
              <a:latin typeface="+mn-lt"/>
            </a:endParaRPr>
          </a:p>
        </p:txBody>
      </p:sp>
      <p:sp>
        <p:nvSpPr>
          <p:cNvPr id="1707" name="Google Shape;1707;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106</a:t>
            </a:fld>
            <a:endParaRPr>
              <a:solidFill>
                <a:srgbClr val="000000"/>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u="none" strike="noStrike" dirty="0">
                <a:solidFill>
                  <a:schemeClr val="dk1"/>
                </a:solidFill>
                <a:latin typeface="+mn-lt"/>
              </a:rPr>
              <a:t>Among adults with CKD G3-G4 who have 5-year estimated risks for kidney failure of 5%-15% and ≥15%, approximately half were unaware of their kidney disease, a gap that has persisted nearly 2 decades (Chu CD et al. CKD Awareness Among US Adults by Future Risk of Kidney Failure. AJKD 2020; 76:174-183).</a:t>
            </a:r>
            <a:endParaRPr dirty="0">
              <a:latin typeface="+mn-lt"/>
            </a:endParaRPr>
          </a:p>
          <a:p>
            <a:pPr marL="0" lvl="0" indent="0" algn="l" rtl="0">
              <a:spcBef>
                <a:spcPts val="0"/>
              </a:spcBef>
              <a:spcAft>
                <a:spcPts val="0"/>
              </a:spcAft>
              <a:buNone/>
            </a:pPr>
            <a:endParaRPr dirty="0">
              <a:latin typeface="+mn-lt"/>
            </a:endParaRPr>
          </a:p>
          <a:p>
            <a:pPr marL="0" lvl="0" indent="0" algn="l" rtl="0">
              <a:spcBef>
                <a:spcPts val="0"/>
              </a:spcBef>
              <a:spcAft>
                <a:spcPts val="0"/>
              </a:spcAft>
              <a:buNone/>
            </a:pPr>
            <a:r>
              <a:rPr lang="en-US" dirty="0">
                <a:latin typeface="+mn-lt"/>
              </a:rPr>
              <a:t>Given the low cost of testing, strategies can be tailored to the resources of the specific healthcare system, as with other screening targets.  If a screening program is implemented, repeated screening is necessary to detect incident CKD in individuals with an initial negative screen.  One-time screening does not capture high lifetime risk of CKD risk.  Therefore, an efficient detection strategy could tailor the timing of the next testing to the probability of new CKD based upon risk factors and current test results.</a:t>
            </a:r>
            <a:endParaRPr dirty="0">
              <a:latin typeface="+mn-lt"/>
            </a:endParaRPr>
          </a:p>
        </p:txBody>
      </p:sp>
      <p:sp>
        <p:nvSpPr>
          <p:cNvPr id="1707" name="Google Shape;1707;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107</a:t>
            </a:fld>
            <a:endParaRPr>
              <a:solidFill>
                <a:srgbClr val="000000"/>
              </a:solidFill>
            </a:endParaRPr>
          </a:p>
        </p:txBody>
      </p:sp>
    </p:spTree>
    <p:extLst>
      <p:ext uri="{BB962C8B-B14F-4D97-AF65-F5344CB8AC3E}">
        <p14:creationId xmlns:p14="http://schemas.microsoft.com/office/powerpoint/2010/main" val="633911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u="none" strike="noStrike" dirty="0">
                <a:solidFill>
                  <a:schemeClr val="dk1"/>
                </a:solidFill>
                <a:latin typeface="+mn-lt"/>
              </a:rPr>
              <a:t>Among adults with CKD G3-G4 who have 5-year estimated risks for kidney failure of 5%-15% and ≥15%, approximately half were unaware of their kidney disease, a gap that has persisted nearly 2 decades (Chu CD et al. CKD Awareness Among US Adults by Future Risk of Kidney Failure. AJKD 2020; 76:174-183).</a:t>
            </a:r>
            <a:endParaRPr dirty="0">
              <a:latin typeface="+mn-lt"/>
            </a:endParaRPr>
          </a:p>
          <a:p>
            <a:pPr marL="0" lvl="0" indent="0" algn="l" rtl="0">
              <a:spcBef>
                <a:spcPts val="0"/>
              </a:spcBef>
              <a:spcAft>
                <a:spcPts val="0"/>
              </a:spcAft>
              <a:buNone/>
            </a:pPr>
            <a:endParaRPr dirty="0">
              <a:latin typeface="+mn-lt"/>
            </a:endParaRPr>
          </a:p>
          <a:p>
            <a:pPr marL="0" lvl="0" indent="0" algn="l" rtl="0">
              <a:spcBef>
                <a:spcPts val="0"/>
              </a:spcBef>
              <a:spcAft>
                <a:spcPts val="0"/>
              </a:spcAft>
              <a:buNone/>
            </a:pPr>
            <a:r>
              <a:rPr lang="en-US" dirty="0">
                <a:latin typeface="+mn-lt"/>
              </a:rPr>
              <a:t>Given the low cost of testing, strategies can be tailored to the resources of the specific healthcare system, as with other screening targets.  If a screening program is implemented, repeated screening is necessary to detect incident CKD in individuals with an initial negative screen.  One-time screening does not capture high lifetime risk of CKD risk.  Therefore, an efficient detection strategy could tailor the timing of the next testing to the probability of new CKD based upon risk factors and current test results.</a:t>
            </a:r>
            <a:endParaRPr dirty="0">
              <a:latin typeface="+mn-lt"/>
            </a:endParaRPr>
          </a:p>
        </p:txBody>
      </p:sp>
      <p:sp>
        <p:nvSpPr>
          <p:cNvPr id="1707" name="Google Shape;1707;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108</a:t>
            </a:fld>
            <a:endParaRPr>
              <a:solidFill>
                <a:srgbClr val="000000"/>
              </a:solidFill>
            </a:endParaRPr>
          </a:p>
        </p:txBody>
      </p:sp>
    </p:spTree>
    <p:extLst>
      <p:ext uri="{BB962C8B-B14F-4D97-AF65-F5344CB8AC3E}">
        <p14:creationId xmlns:p14="http://schemas.microsoft.com/office/powerpoint/2010/main" val="33716528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u="none" strike="noStrike" dirty="0">
                <a:solidFill>
                  <a:schemeClr val="dk1"/>
                </a:solidFill>
                <a:latin typeface="+mn-lt"/>
              </a:rPr>
              <a:t>Among adults with CKD G3-G4 who have 5-year estimated risks for kidney failure of 5%-15% and ≥15%, approximately half were unaware of their kidney disease, a gap that has persisted nearly 2 decades (Chu CD et al. CKD Awareness Among US Adults by Future Risk of Kidney Failure. AJKD 2020; 76:174-183).</a:t>
            </a:r>
            <a:endParaRPr dirty="0">
              <a:latin typeface="+mn-lt"/>
            </a:endParaRPr>
          </a:p>
          <a:p>
            <a:pPr marL="0" lvl="0" indent="0" algn="l" rtl="0">
              <a:spcBef>
                <a:spcPts val="0"/>
              </a:spcBef>
              <a:spcAft>
                <a:spcPts val="0"/>
              </a:spcAft>
              <a:buNone/>
            </a:pPr>
            <a:endParaRPr dirty="0">
              <a:latin typeface="+mn-lt"/>
            </a:endParaRPr>
          </a:p>
          <a:p>
            <a:pPr marL="0" lvl="0" indent="0" algn="l" rtl="0">
              <a:spcBef>
                <a:spcPts val="0"/>
              </a:spcBef>
              <a:spcAft>
                <a:spcPts val="0"/>
              </a:spcAft>
              <a:buNone/>
            </a:pPr>
            <a:r>
              <a:rPr lang="en-US" dirty="0">
                <a:latin typeface="+mn-lt"/>
              </a:rPr>
              <a:t>Given the low cost of testing, strategies can be tailored to the resources of the specific healthcare system, as with other screening targets.  If a screening program is implemented, repeated screening is necessary to detect incident CKD in individuals with an initial negative screen.  One-time screening does not capture high lifetime risk of CKD risk.  Therefore, an efficient detection strategy could tailor the timing of the next testing to the probability of new CKD based upon risk factors and current test results.</a:t>
            </a:r>
            <a:endParaRPr dirty="0">
              <a:latin typeface="+mn-lt"/>
            </a:endParaRPr>
          </a:p>
        </p:txBody>
      </p:sp>
      <p:sp>
        <p:nvSpPr>
          <p:cNvPr id="1707" name="Google Shape;1707;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109</a:t>
            </a:fld>
            <a:endParaRPr>
              <a:solidFill>
                <a:srgbClr val="000000"/>
              </a:solidFill>
            </a:endParaRPr>
          </a:p>
        </p:txBody>
      </p:sp>
    </p:spTree>
    <p:extLst>
      <p:ext uri="{BB962C8B-B14F-4D97-AF65-F5344CB8AC3E}">
        <p14:creationId xmlns:p14="http://schemas.microsoft.com/office/powerpoint/2010/main" val="1461334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Despite effective methods to diagnose and treat CKD at its earliest stages, there is a lack of consensus on whether health systems and governments should implement CKD screening programs. Professional societies have been discordant on whether or not to screen for CKD.</a:t>
            </a:r>
            <a:endParaRPr sz="1200" dirty="0">
              <a:latin typeface="+mn-lt"/>
            </a:endParaRPr>
          </a:p>
          <a:p>
            <a:pPr marL="0" lvl="0" indent="0" algn="l" rtl="0">
              <a:spcBef>
                <a:spcPts val="0"/>
              </a:spcBef>
              <a:spcAft>
                <a:spcPts val="0"/>
              </a:spcAft>
              <a:buNone/>
            </a:pPr>
            <a:endParaRPr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Moyer VA. Screening for chronic kidney disease: U.S. Preventive Services Task Force recommendation statement. Annals of internal medicine 2012;157:567-70.</a:t>
            </a:r>
            <a:endParaRPr sz="1200" dirty="0">
              <a:latin typeface="+mn-lt"/>
            </a:endParaRPr>
          </a:p>
          <a:p>
            <a:pPr marL="0" lvl="0" indent="0" algn="l" rtl="0">
              <a:spcBef>
                <a:spcPts val="0"/>
              </a:spcBef>
              <a:spcAft>
                <a:spcPts val="0"/>
              </a:spcAft>
              <a:buNone/>
            </a:pPr>
            <a:r>
              <a:rPr lang="en-US" sz="1200" dirty="0" err="1">
                <a:solidFill>
                  <a:schemeClr val="dk1"/>
                </a:solidFill>
                <a:latin typeface="+mn-lt"/>
                <a:ea typeface="Calibri"/>
                <a:cs typeface="Calibri"/>
                <a:sym typeface="Calibri"/>
              </a:rPr>
              <a:t>Qaseem</a:t>
            </a:r>
            <a:r>
              <a:rPr lang="en-US" sz="1200" dirty="0">
                <a:solidFill>
                  <a:schemeClr val="dk1"/>
                </a:solidFill>
                <a:latin typeface="+mn-lt"/>
                <a:ea typeface="Calibri"/>
                <a:cs typeface="Calibri"/>
                <a:sym typeface="Calibri"/>
              </a:rPr>
              <a:t> A, Hopkins RH, Jr., Sweet DE, Starkey M, </a:t>
            </a:r>
            <a:r>
              <a:rPr lang="en-US" sz="1200" dirty="0" err="1">
                <a:solidFill>
                  <a:schemeClr val="dk1"/>
                </a:solidFill>
                <a:latin typeface="+mn-lt"/>
                <a:ea typeface="Calibri"/>
                <a:cs typeface="Calibri"/>
                <a:sym typeface="Calibri"/>
              </a:rPr>
              <a:t>Shekelle</a:t>
            </a:r>
            <a:r>
              <a:rPr lang="en-US" sz="1200" dirty="0">
                <a:solidFill>
                  <a:schemeClr val="dk1"/>
                </a:solidFill>
                <a:latin typeface="+mn-lt"/>
                <a:ea typeface="Calibri"/>
                <a:cs typeface="Calibri"/>
                <a:sym typeface="Calibri"/>
              </a:rPr>
              <a:t> P. Screening, monitoring, and treatment of stage 1 to 3 chronic kidney disease: A clinical practice guideline from the American College of Physicians. Ann Intern Med 2013;159:835-47.</a:t>
            </a:r>
            <a:endParaRPr sz="1200" dirty="0">
              <a:latin typeface="+mn-lt"/>
            </a:endParaRPr>
          </a:p>
          <a:p>
            <a:pPr marL="0" lvl="0" indent="0" algn="l" rtl="0">
              <a:spcBef>
                <a:spcPts val="0"/>
              </a:spcBef>
              <a:spcAft>
                <a:spcPts val="0"/>
              </a:spcAft>
              <a:buNone/>
            </a:pPr>
            <a:endParaRPr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Microvascular Complications and Foot Care: Standards of Medical Care in Diabetes-2020. Diabetes Care 2020;43:S135-s51.</a:t>
            </a:r>
            <a:endParaRPr sz="1200" dirty="0">
              <a:latin typeface="+mn-lt"/>
            </a:endParaRPr>
          </a:p>
        </p:txBody>
      </p:sp>
      <p:sp>
        <p:nvSpPr>
          <p:cNvPr id="801" name="Google Shape;80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11</a:t>
            </a:fld>
            <a:endParaRPr>
              <a:solidFill>
                <a:srgbClr val="000000"/>
              </a:solidFill>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4" name="Google Shape;1734;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rPr>
              <a:t>Ideally, these implementation efforts will be launched across multiple countries and myriad health systems.  A worldwide effort will generate lessons learned and opportunities to share and disseminate strategies that are successful. </a:t>
            </a:r>
            <a:endParaRPr dirty="0">
              <a:latin typeface="+mn-lt"/>
            </a:endParaRPr>
          </a:p>
        </p:txBody>
      </p:sp>
      <p:sp>
        <p:nvSpPr>
          <p:cNvPr id="1735" name="Google Shape;1735;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110</a:t>
            </a:fld>
            <a:endParaRPr>
              <a:solidFill>
                <a:srgbClr val="000000"/>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1" name="Google Shape;1741;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After comprehensive review of the conference topics by four breakout groups and by all attendees in collective discussion, consensus was reached to endorse a broad and proactive plan for CKD screening, risk stratification, and treatment with the goal of reducing the global burden of kidney disease.</a:t>
            </a:r>
            <a:endParaRPr sz="1200" dirty="0">
              <a:latin typeface="+mn-lt"/>
            </a:endParaRPr>
          </a:p>
        </p:txBody>
      </p:sp>
      <p:sp>
        <p:nvSpPr>
          <p:cNvPr id="1742" name="Google Shape;1742;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111</a:t>
            </a:fld>
            <a:endParaRPr>
              <a:solidFill>
                <a:srgbClr val="000000"/>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8" name="Google Shape;1748;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rPr>
              <a:t>Implementing and evaluating systematic CKD screening efforts across large healthcare systems will build definitive evidence regarding their effectiveness to reduce morbidity and mortality from kidney disease for the global population. </a:t>
            </a:r>
            <a:endParaRPr dirty="0">
              <a:latin typeface="+mn-lt"/>
            </a:endParaRPr>
          </a:p>
        </p:txBody>
      </p:sp>
      <p:sp>
        <p:nvSpPr>
          <p:cNvPr id="1749" name="Google Shape;1749;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112</a:t>
            </a:fld>
            <a:endParaRPr>
              <a:solidFill>
                <a:srgbClr val="000000"/>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6" name="Google Shape;1756;p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50754-BDBA-A847-9CEE-DAFD42C7995E}" type="slidenum">
              <a:rPr lang="en-US" smtClean="0"/>
              <a:t>114</a:t>
            </a:fld>
            <a:endParaRPr lang="en-US"/>
          </a:p>
        </p:txBody>
      </p:sp>
    </p:spTree>
    <p:extLst>
      <p:ext uri="{BB962C8B-B14F-4D97-AF65-F5344CB8AC3E}">
        <p14:creationId xmlns:p14="http://schemas.microsoft.com/office/powerpoint/2010/main" val="41540054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1" name="Google Shape;1771;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Despite effective methods to diagnose and treat CKD at its earliest stages, there is a lack of consensus on whether health systems and governments should implement CKD screening programs. Professional societies have been discordant on whether or not to screen for CKD.</a:t>
            </a:r>
            <a:endParaRPr sz="1200" dirty="0">
              <a:latin typeface="+mn-lt"/>
            </a:endParaRPr>
          </a:p>
          <a:p>
            <a:pPr marL="0" lvl="0" indent="0" algn="l" rtl="0">
              <a:spcBef>
                <a:spcPts val="0"/>
              </a:spcBef>
              <a:spcAft>
                <a:spcPts val="0"/>
              </a:spcAft>
              <a:buNone/>
            </a:pPr>
            <a:endParaRPr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Moyer VA. Screening for chronic kidney disease: U.S. Preventive Services Task Force recommendation statement. Annals of internal medicine 2012;157:567-70.</a:t>
            </a:r>
            <a:endParaRPr sz="1200" dirty="0">
              <a:latin typeface="+mn-lt"/>
            </a:endParaRPr>
          </a:p>
          <a:p>
            <a:pPr marL="0" lvl="0" indent="0" algn="l" rtl="0">
              <a:spcBef>
                <a:spcPts val="0"/>
              </a:spcBef>
              <a:spcAft>
                <a:spcPts val="0"/>
              </a:spcAft>
              <a:buNone/>
            </a:pPr>
            <a:r>
              <a:rPr lang="en-US" sz="1200" dirty="0" err="1">
                <a:solidFill>
                  <a:schemeClr val="dk1"/>
                </a:solidFill>
                <a:latin typeface="+mn-lt"/>
                <a:ea typeface="Calibri"/>
                <a:cs typeface="Calibri"/>
                <a:sym typeface="Calibri"/>
              </a:rPr>
              <a:t>Qaseem</a:t>
            </a:r>
            <a:r>
              <a:rPr lang="en-US" sz="1200" dirty="0">
                <a:solidFill>
                  <a:schemeClr val="dk1"/>
                </a:solidFill>
                <a:latin typeface="+mn-lt"/>
                <a:ea typeface="Calibri"/>
                <a:cs typeface="Calibri"/>
                <a:sym typeface="Calibri"/>
              </a:rPr>
              <a:t> A, Hopkins RH, Jr., Sweet DE, Starkey M, </a:t>
            </a:r>
            <a:r>
              <a:rPr lang="en-US" sz="1200" dirty="0" err="1">
                <a:solidFill>
                  <a:schemeClr val="dk1"/>
                </a:solidFill>
                <a:latin typeface="+mn-lt"/>
                <a:ea typeface="Calibri"/>
                <a:cs typeface="Calibri"/>
                <a:sym typeface="Calibri"/>
              </a:rPr>
              <a:t>Shekelle</a:t>
            </a:r>
            <a:r>
              <a:rPr lang="en-US" sz="1200" dirty="0">
                <a:solidFill>
                  <a:schemeClr val="dk1"/>
                </a:solidFill>
                <a:latin typeface="+mn-lt"/>
                <a:ea typeface="Calibri"/>
                <a:cs typeface="Calibri"/>
                <a:sym typeface="Calibri"/>
              </a:rPr>
              <a:t> P. Screening, monitoring, and treatment of stage 1 to 3 chronic kidney disease: A clinical practice guideline from the American College of Physicians. Ann Intern Med 2013;159:835-47.</a:t>
            </a:r>
            <a:endParaRPr sz="1200" dirty="0">
              <a:latin typeface="+mn-lt"/>
            </a:endParaRPr>
          </a:p>
          <a:p>
            <a:pPr marL="0" lvl="0" indent="0" algn="l" rtl="0">
              <a:spcBef>
                <a:spcPts val="0"/>
              </a:spcBef>
              <a:spcAft>
                <a:spcPts val="0"/>
              </a:spcAft>
              <a:buNone/>
            </a:pPr>
            <a:endParaRPr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Microvascular Complications and Foot Care: Standards of Medical Care in Diabetes-2020. Diabetes Care 2020;43:S135-s51.</a:t>
            </a:r>
            <a:endParaRPr sz="1200" dirty="0">
              <a:latin typeface="+mn-lt"/>
            </a:endParaRPr>
          </a:p>
        </p:txBody>
      </p:sp>
      <p:sp>
        <p:nvSpPr>
          <p:cNvPr id="808" name="Google Shape;80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12</a:t>
            </a:fld>
            <a:endParaRPr>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To address this ongoing controversy, in October of 2019, the Kidney Disease: Improving Global Outcomes (KDIGO) held a Controversies Conference entitled, </a:t>
            </a:r>
            <a:r>
              <a:rPr lang="en-US" sz="1200" b="1" i="1" dirty="0">
                <a:latin typeface="+mn-lt"/>
                <a:ea typeface="Times New Roman"/>
                <a:cs typeface="Times New Roman"/>
                <a:sym typeface="Times New Roman"/>
              </a:rPr>
              <a:t>Early Identification and Intervention in CKD</a:t>
            </a:r>
            <a:r>
              <a:rPr lang="en-US" sz="1200" dirty="0">
                <a:latin typeface="+mn-lt"/>
                <a:ea typeface="Times New Roman"/>
                <a:cs typeface="Times New Roman"/>
                <a:sym typeface="Times New Roman"/>
              </a:rPr>
              <a:t>. Meeting participants represented a global multidisciplinary panel of clinicians and scientists. </a:t>
            </a:r>
            <a:endParaRPr sz="1200" dirty="0">
              <a:latin typeface="+mn-lt"/>
            </a:endParaRPr>
          </a:p>
          <a:p>
            <a:pPr marL="0" lvl="0" indent="0" algn="l" rtl="0">
              <a:spcBef>
                <a:spcPts val="0"/>
              </a:spcBef>
              <a:spcAft>
                <a:spcPts val="0"/>
              </a:spcAft>
              <a:buNone/>
            </a:pPr>
            <a:r>
              <a:rPr lang="en-US" sz="1200" dirty="0">
                <a:latin typeface="+mn-lt"/>
                <a:ea typeface="Times New Roman"/>
                <a:cs typeface="Times New Roman"/>
                <a:sym typeface="Times New Roman"/>
              </a:rPr>
              <a:t> </a:t>
            </a:r>
            <a:endParaRPr sz="1200" dirty="0">
              <a:latin typeface="+mn-lt"/>
            </a:endParaRPr>
          </a:p>
        </p:txBody>
      </p:sp>
      <p:sp>
        <p:nvSpPr>
          <p:cNvPr id="824" name="Google Shape;82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14</a:t>
            </a:fld>
            <a:endParaRPr>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3" name="Google Shape;83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15</a:t>
            </a:fld>
            <a:endParaRPr>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n-lt"/>
            </a:endParaRPr>
          </a:p>
        </p:txBody>
      </p:sp>
      <p:sp>
        <p:nvSpPr>
          <p:cNvPr id="840" name="Google Shape;84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16</a:t>
            </a:fld>
            <a:endParaRPr>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After comprehensive review of the conference topics by four breakout groups and by all attendees in collective discussion, consensus was reached to endorse a broad and proactive plan for CKD screening, risk stratification, and treatment with the goal of reducing the global burden of kidney disease.</a:t>
            </a:r>
            <a:endParaRPr sz="1200" dirty="0">
              <a:latin typeface="+mn-lt"/>
            </a:endParaRPr>
          </a:p>
        </p:txBody>
      </p:sp>
      <p:sp>
        <p:nvSpPr>
          <p:cNvPr id="847" name="Google Shape;84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17</a:t>
            </a:fld>
            <a:endParaRPr>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latin typeface="+mn-lt"/>
                <a:ea typeface="Times New Roman"/>
                <a:cs typeface="Times New Roman"/>
                <a:sym typeface="Times New Roman"/>
              </a:rPr>
              <a:t>The rationale for CKD screening strategies was evaluated within the context of the World Health Organization (WHO) principles of screening for disease.</a:t>
            </a:r>
            <a:endParaRPr dirty="0">
              <a:latin typeface="+mn-lt"/>
            </a:endParaRPr>
          </a:p>
          <a:p>
            <a:pPr marL="0" lvl="0" indent="0" algn="l" rtl="0">
              <a:spcBef>
                <a:spcPts val="0"/>
              </a:spcBef>
              <a:spcAft>
                <a:spcPts val="0"/>
              </a:spcAft>
              <a:buNone/>
            </a:pPr>
            <a:endParaRPr dirty="0">
              <a:latin typeface="+mn-lt"/>
            </a:endParaRPr>
          </a:p>
        </p:txBody>
      </p:sp>
      <p:sp>
        <p:nvSpPr>
          <p:cNvPr id="854" name="Google Shape;85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Two additional themes to emerge from the conference serve as important underlying principles for CKD screening strategies. </a:t>
            </a:r>
            <a:endParaRPr sz="1200" dirty="0">
              <a:latin typeface="+mn-lt"/>
            </a:endParaRPr>
          </a:p>
          <a:p>
            <a:pPr marL="0" lvl="0" indent="0" algn="l" rtl="0">
              <a:spcBef>
                <a:spcPts val="0"/>
              </a:spcBef>
              <a:spcAft>
                <a:spcPts val="0"/>
              </a:spcAft>
              <a:buNone/>
            </a:pPr>
            <a:endParaRPr sz="1200" dirty="0">
              <a:latin typeface="+mn-lt"/>
            </a:endParaRPr>
          </a:p>
        </p:txBody>
      </p:sp>
      <p:sp>
        <p:nvSpPr>
          <p:cNvPr id="862" name="Google Shape;862;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19</a:t>
            </a:fld>
            <a:endParaRPr>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imes New Roman"/>
              <a:buNone/>
            </a:pPr>
            <a:r>
              <a:rPr lang="en-US" sz="1200" dirty="0">
                <a:latin typeface="+mn-lt"/>
                <a:ea typeface="Times New Roman"/>
                <a:cs typeface="Times New Roman"/>
                <a:sym typeface="Times New Roman"/>
              </a:rPr>
              <a:t>Conference participants reviewed different potential objectives for CKD screening and treatment initiatives</a:t>
            </a:r>
            <a:r>
              <a:rPr lang="en-US" sz="1200" dirty="0">
                <a:latin typeface="+mn-lt"/>
                <a:ea typeface="Arial"/>
                <a:cs typeface="Arial"/>
                <a:sym typeface="Arial"/>
              </a:rPr>
              <a:t>:</a:t>
            </a:r>
            <a:r>
              <a:rPr lang="en-US" sz="1200" dirty="0">
                <a:latin typeface="+mn-lt"/>
                <a:ea typeface="Times New Roman"/>
                <a:cs typeface="Times New Roman"/>
                <a:sym typeface="Times New Roman"/>
              </a:rPr>
              <a:t> the identification of all persons with CKD; the identification of individuals within high-risk populations to maximize testing yield; or the identification of individuals with CKD who are most likely to progress to kidney failure or experience cardiovascular or other CKD complications. Additional topics of discussion included the definitions of high-risk populations and the optimal frequency of rescreening. The conference participants concluded that individual and population-level risk of having CKD and experiencing its complications should inform whether persons should be screened for CKD. Decisions concerning the age to initiate testing, the frequency of repeat testing, and the time to forgo or end testing should all be individualized based upon risk factors, preferences, and life expectancy.</a:t>
            </a:r>
            <a:endParaRPr sz="1200" dirty="0">
              <a:latin typeface="+mn-lt"/>
            </a:endParaRPr>
          </a:p>
          <a:p>
            <a:pPr marL="0" lvl="0" indent="0" algn="l" rtl="0">
              <a:spcBef>
                <a:spcPts val="0"/>
              </a:spcBef>
              <a:spcAft>
                <a:spcPts val="0"/>
              </a:spcAft>
              <a:buNone/>
            </a:pPr>
            <a:endParaRPr sz="1200" dirty="0">
              <a:latin typeface="+mn-lt"/>
            </a:endParaRPr>
          </a:p>
        </p:txBody>
      </p:sp>
      <p:sp>
        <p:nvSpPr>
          <p:cNvPr id="869" name="Google Shape;86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20</a:t>
            </a:fld>
            <a:endParaRPr>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latin typeface="+mn-lt"/>
                <a:ea typeface="Times New Roman"/>
                <a:cs typeface="Times New Roman"/>
                <a:sym typeface="Times New Roman"/>
              </a:rPr>
              <a:t>The conference participants concluded </a:t>
            </a:r>
            <a:r>
              <a:rPr lang="en-US" sz="1200" b="1" i="1" dirty="0">
                <a:latin typeface="+mn-lt"/>
                <a:ea typeface="Times New Roman"/>
                <a:cs typeface="Times New Roman"/>
                <a:sym typeface="Times New Roman"/>
              </a:rPr>
              <a:t>that individual and population-level risk of having CKD and experiencing its complications should inform whether persons should be screened for CKD</a:t>
            </a:r>
            <a:r>
              <a:rPr lang="en-US" sz="1200" dirty="0">
                <a:latin typeface="+mn-lt"/>
                <a:ea typeface="Times New Roman"/>
                <a:cs typeface="Times New Roman"/>
                <a:sym typeface="Times New Roman"/>
              </a:rPr>
              <a:t>. Decisions concerning the age to initiate testing, the frequency of repeat testing, and the time to forgo or end testing should all be individualized based upon risk factors, preferences, and life expectancy.</a:t>
            </a:r>
            <a:endParaRPr dirty="0">
              <a:latin typeface="+mn-lt"/>
            </a:endParaRPr>
          </a:p>
          <a:p>
            <a:pPr marL="0" lvl="0" indent="0" algn="l" rtl="0">
              <a:spcBef>
                <a:spcPts val="0"/>
              </a:spcBef>
              <a:spcAft>
                <a:spcPts val="0"/>
              </a:spcAft>
              <a:buNone/>
            </a:pPr>
            <a:endParaRPr dirty="0">
              <a:latin typeface="+mn-lt"/>
            </a:endParaRPr>
          </a:p>
        </p:txBody>
      </p:sp>
      <p:sp>
        <p:nvSpPr>
          <p:cNvPr id="877" name="Google Shape;87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21</a:t>
            </a:fld>
            <a:endParaRPr>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Efforts for early CKD detection should first be implemented in individuals </a:t>
            </a:r>
            <a:r>
              <a:rPr lang="en-US" sz="1200" b="1" dirty="0">
                <a:latin typeface="+mn-lt"/>
                <a:ea typeface="Times New Roman"/>
                <a:cs typeface="Times New Roman"/>
                <a:sym typeface="Times New Roman"/>
              </a:rPr>
              <a:t>with established CKD risk factors</a:t>
            </a:r>
            <a:r>
              <a:rPr lang="en-US" sz="1200" dirty="0">
                <a:latin typeface="+mn-lt"/>
                <a:ea typeface="Times New Roman"/>
                <a:cs typeface="Times New Roman"/>
                <a:sym typeface="Times New Roman"/>
              </a:rPr>
              <a:t>, given the higher expected prevalence of CKD among these individuals. </a:t>
            </a:r>
            <a:endParaRPr sz="1200" dirty="0">
              <a:latin typeface="+mn-lt"/>
            </a:endParaRPr>
          </a:p>
          <a:p>
            <a:pPr marL="0" lvl="0" indent="0" algn="l" rtl="0">
              <a:spcBef>
                <a:spcPts val="0"/>
              </a:spcBef>
              <a:spcAft>
                <a:spcPts val="0"/>
              </a:spcAft>
              <a:buNone/>
            </a:pPr>
            <a:endParaRPr sz="1200" dirty="0">
              <a:latin typeface="+mn-lt"/>
              <a:ea typeface="Times New Roman"/>
              <a:cs typeface="Times New Roman"/>
              <a:sym typeface="Times New Roman"/>
            </a:endParaRPr>
          </a:p>
          <a:p>
            <a:pPr marL="0" lvl="0" indent="0" algn="l" rtl="0">
              <a:spcBef>
                <a:spcPts val="0"/>
              </a:spcBef>
              <a:spcAft>
                <a:spcPts val="0"/>
              </a:spcAft>
              <a:buNone/>
            </a:pPr>
            <a:r>
              <a:rPr lang="en-US" sz="1200" dirty="0">
                <a:latin typeface="+mn-lt"/>
                <a:ea typeface="Times New Roman"/>
                <a:cs typeface="Times New Roman"/>
                <a:sym typeface="Times New Roman"/>
              </a:rPr>
              <a:t>Identifying and treating all CKD cases would be the most complete approach to improving kidney health and reducing the burden of kidney disease. </a:t>
            </a:r>
            <a:r>
              <a:rPr lang="en-US" sz="1200" b="1" dirty="0">
                <a:solidFill>
                  <a:srgbClr val="C00000"/>
                </a:solidFill>
                <a:latin typeface="+mn-lt"/>
                <a:ea typeface="Times New Roman"/>
                <a:cs typeface="Times New Roman"/>
                <a:sym typeface="Times New Roman"/>
              </a:rPr>
              <a:t>However, population-wide CKD screening programs were noted to have potential drawbacks, including higher costs and greater barriers to implementation than targeted high-risk screening.</a:t>
            </a:r>
            <a:endParaRPr sz="1200" dirty="0">
              <a:latin typeface="+mn-lt"/>
            </a:endParaRPr>
          </a:p>
          <a:p>
            <a:pPr marL="0" lvl="0" indent="0" algn="l" rtl="0">
              <a:spcBef>
                <a:spcPts val="0"/>
              </a:spcBef>
              <a:spcAft>
                <a:spcPts val="0"/>
              </a:spcAft>
              <a:buNone/>
            </a:pPr>
            <a:endParaRPr sz="1200" dirty="0">
              <a:latin typeface="+mn-lt"/>
              <a:ea typeface="Times New Roman"/>
              <a:cs typeface="Times New Roman"/>
              <a:sym typeface="Times New Roman"/>
            </a:endParaRPr>
          </a:p>
          <a:p>
            <a:pPr marL="0" lvl="0" indent="0" algn="l" rtl="0">
              <a:spcBef>
                <a:spcPts val="0"/>
              </a:spcBef>
              <a:spcAft>
                <a:spcPts val="0"/>
              </a:spcAft>
              <a:buNone/>
            </a:pPr>
            <a:r>
              <a:rPr lang="en-US" sz="1200" dirty="0">
                <a:latin typeface="+mn-lt"/>
                <a:ea typeface="Times New Roman"/>
                <a:cs typeface="Times New Roman"/>
                <a:sym typeface="Times New Roman"/>
              </a:rPr>
              <a:t>A strategy of CKD screening in </a:t>
            </a:r>
            <a:r>
              <a:rPr lang="en-US" sz="1200" b="1" dirty="0">
                <a:latin typeface="+mn-lt"/>
                <a:ea typeface="Times New Roman"/>
                <a:cs typeface="Times New Roman"/>
                <a:sym typeface="Times New Roman"/>
              </a:rPr>
              <a:t>populations with common and important CKD risk factors </a:t>
            </a:r>
            <a:r>
              <a:rPr lang="en-US" sz="1200" dirty="0">
                <a:latin typeface="+mn-lt"/>
                <a:ea typeface="Times New Roman"/>
                <a:cs typeface="Times New Roman"/>
                <a:sym typeface="Times New Roman"/>
              </a:rPr>
              <a:t>will prioritize the identification of cases at high risk for CKD progression and cardiovascular events and with established treatment strategies. </a:t>
            </a:r>
            <a:endParaRPr sz="1200" dirty="0">
              <a:latin typeface="+mn-lt"/>
            </a:endParaRPr>
          </a:p>
          <a:p>
            <a:pPr marL="0" lvl="0" indent="0" algn="l" rtl="0">
              <a:spcBef>
                <a:spcPts val="0"/>
              </a:spcBef>
              <a:spcAft>
                <a:spcPts val="0"/>
              </a:spcAft>
              <a:buNone/>
            </a:pPr>
            <a:r>
              <a:rPr lang="en-US" sz="1200" dirty="0">
                <a:latin typeface="+mn-lt"/>
                <a:ea typeface="Times New Roman"/>
                <a:cs typeface="Times New Roman"/>
                <a:sym typeface="Times New Roman"/>
              </a:rPr>
              <a:t>This approach would detect individuals with CKD at a lower cost per case identified but could miss CKD cases that are attributable to less common or unrecognized risk factors. </a:t>
            </a:r>
            <a:endParaRPr sz="1200" dirty="0">
              <a:latin typeface="+mn-lt"/>
            </a:endParaRPr>
          </a:p>
        </p:txBody>
      </p:sp>
      <p:sp>
        <p:nvSpPr>
          <p:cNvPr id="893" name="Google Shape;893;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23</a:t>
            </a:fld>
            <a:endParaRPr>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latin typeface="+mn-lt"/>
                <a:ea typeface="Times New Roman"/>
                <a:cs typeface="Times New Roman"/>
                <a:sym typeface="Times New Roman"/>
              </a:rPr>
              <a:t>A CKD screening strategy based upon the presence of specific risk factors could miss a large population of patients who have not yet been diagnosed with those CKD risk factors or who are not followed in primary care. </a:t>
            </a:r>
            <a:endParaRPr dirty="0">
              <a:latin typeface="+mn-lt"/>
            </a:endParaRPr>
          </a:p>
          <a:p>
            <a:pPr marL="0" lvl="0" indent="0" algn="l" rtl="0">
              <a:spcBef>
                <a:spcPts val="0"/>
              </a:spcBef>
              <a:spcAft>
                <a:spcPts val="0"/>
              </a:spcAft>
              <a:buNone/>
            </a:pPr>
            <a:endParaRPr dirty="0">
              <a:latin typeface="+mn-lt"/>
            </a:endParaRPr>
          </a:p>
        </p:txBody>
      </p:sp>
      <p:sp>
        <p:nvSpPr>
          <p:cNvPr id="904" name="Google Shape;90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24</a:t>
            </a:fld>
            <a:endParaRPr>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Several other characteristics that may elevate an individual’s likelihood of having CKD, including older age, race/ethnicity, other systemic diseases that impact kidneys (e.g., systemic lupus erythematosus, HIV infection), family history of kidney disease, genetic risk factors, poor access to healthcare or low socioeconomic status, high-risk occupations and environmental exposures, prior acute kidney injury, pre-eclampsia, exposure to nephrotoxins, and obesity were identified.</a:t>
            </a:r>
            <a:endParaRPr sz="1200" dirty="0">
              <a:latin typeface="+mn-lt"/>
            </a:endParaRPr>
          </a:p>
          <a:p>
            <a:pPr marL="0" lvl="0" indent="0" algn="l" rtl="0">
              <a:spcBef>
                <a:spcPts val="0"/>
              </a:spcBef>
              <a:spcAft>
                <a:spcPts val="0"/>
              </a:spcAft>
              <a:buNone/>
            </a:pPr>
            <a:r>
              <a:rPr lang="en-US" sz="1200" dirty="0">
                <a:latin typeface="+mn-lt"/>
                <a:ea typeface="Times New Roman"/>
                <a:cs typeface="Times New Roman"/>
                <a:sym typeface="Times New Roman"/>
              </a:rPr>
              <a:t> </a:t>
            </a:r>
            <a:endParaRPr sz="1200" dirty="0">
              <a:latin typeface="+mn-lt"/>
              <a:ea typeface="Times New Roman"/>
              <a:cs typeface="Times New Roman"/>
              <a:sym typeface="Times New Roman"/>
            </a:endParaRPr>
          </a:p>
          <a:p>
            <a:pPr marL="0" lvl="0" indent="0" algn="l" rtl="0">
              <a:spcBef>
                <a:spcPts val="0"/>
              </a:spcBef>
              <a:spcAft>
                <a:spcPts val="0"/>
              </a:spcAft>
              <a:buNone/>
            </a:pPr>
            <a:r>
              <a:rPr lang="en-US" sz="1200" dirty="0">
                <a:latin typeface="+mn-lt"/>
                <a:ea typeface="Times New Roman"/>
                <a:cs typeface="Times New Roman"/>
                <a:sym typeface="Times New Roman"/>
              </a:rPr>
              <a:t>CKD screening for persons with these risk factors should be guided by an individualized clinical assessment and joint decision making, rather than a uniform approach</a:t>
            </a:r>
            <a:endParaRPr sz="1200" dirty="0">
              <a:latin typeface="+mn-lt"/>
            </a:endParaRPr>
          </a:p>
        </p:txBody>
      </p:sp>
      <p:sp>
        <p:nvSpPr>
          <p:cNvPr id="921" name="Google Shape;92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26</a:t>
            </a:fld>
            <a:endParaRPr>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Several other characteristics that may elevate an individual’s likelihood of having CKD, including older age, race/ethnicity, other systemic diseases that impact kidneys (e.g., systemic lupus erythematosus, HIV infection), family history of kidney disease, genetic risk factors, poor access to healthcare or low socioeconomic status, high-risk occupations and environmental exposures, prior acute kidney injury, pre-eclampsia, exposure to nephrotoxins, and obesity were identified.</a:t>
            </a:r>
            <a:endParaRPr sz="1200" dirty="0">
              <a:latin typeface="+mn-lt"/>
            </a:endParaRPr>
          </a:p>
          <a:p>
            <a:pPr marL="0" lvl="0" indent="0" algn="l" rtl="0">
              <a:spcBef>
                <a:spcPts val="0"/>
              </a:spcBef>
              <a:spcAft>
                <a:spcPts val="0"/>
              </a:spcAft>
              <a:buNone/>
            </a:pPr>
            <a:r>
              <a:rPr lang="en-US" sz="1200" dirty="0">
                <a:latin typeface="+mn-lt"/>
                <a:ea typeface="Times New Roman"/>
                <a:cs typeface="Times New Roman"/>
                <a:sym typeface="Times New Roman"/>
              </a:rPr>
              <a:t> </a:t>
            </a:r>
            <a:endParaRPr sz="1200" dirty="0">
              <a:latin typeface="+mn-lt"/>
              <a:ea typeface="Times New Roman"/>
              <a:cs typeface="Times New Roman"/>
              <a:sym typeface="Times New Roman"/>
            </a:endParaRPr>
          </a:p>
          <a:p>
            <a:pPr marL="0" lvl="0" indent="0" algn="l" rtl="0">
              <a:spcBef>
                <a:spcPts val="0"/>
              </a:spcBef>
              <a:spcAft>
                <a:spcPts val="0"/>
              </a:spcAft>
              <a:buNone/>
            </a:pPr>
            <a:r>
              <a:rPr lang="en-US" sz="1200" dirty="0">
                <a:latin typeface="+mn-lt"/>
                <a:ea typeface="Times New Roman"/>
                <a:cs typeface="Times New Roman"/>
                <a:sym typeface="Times New Roman"/>
              </a:rPr>
              <a:t>CKD screening for persons with these risk factors should be guided by an individualized clinical assessment and joint decision making, rather than a uniform approach</a:t>
            </a:r>
            <a:endParaRPr sz="1200" dirty="0">
              <a:latin typeface="+mn-lt"/>
            </a:endParaRPr>
          </a:p>
        </p:txBody>
      </p:sp>
      <p:sp>
        <p:nvSpPr>
          <p:cNvPr id="954" name="Google Shape;954;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27</a:t>
            </a:fld>
            <a:endParaRPr>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r>
              <a:rPr lang="en-US" sz="1200" dirty="0">
                <a:latin typeface="+mn-lt"/>
                <a:ea typeface="Times New Roman"/>
                <a:cs typeface="Times New Roman"/>
                <a:sym typeface="Times New Roman"/>
              </a:rPr>
              <a:t>The time in the life course when screening for CKD should begin should be based upon the </a:t>
            </a:r>
            <a:r>
              <a:rPr lang="en-US" sz="1200" b="1" dirty="0">
                <a:latin typeface="+mn-lt"/>
                <a:ea typeface="Times New Roman"/>
                <a:cs typeface="Times New Roman"/>
                <a:sym typeface="Times New Roman"/>
              </a:rPr>
              <a:t>estimated likelihood of having CKD</a:t>
            </a:r>
            <a:r>
              <a:rPr lang="en-US" sz="1200" dirty="0">
                <a:latin typeface="+mn-lt"/>
                <a:ea typeface="Times New Roman"/>
                <a:cs typeface="Times New Roman"/>
                <a:sym typeface="Times New Roman"/>
              </a:rPr>
              <a:t> for that individual, rather than chronologic age alone. </a:t>
            </a:r>
            <a:endParaRPr sz="1200" dirty="0">
              <a:latin typeface="+mn-lt"/>
            </a:endParaRPr>
          </a:p>
          <a:p>
            <a:pPr marL="0" lvl="0" indent="0" algn="l" rtl="0">
              <a:spcBef>
                <a:spcPts val="0"/>
              </a:spcBef>
              <a:spcAft>
                <a:spcPts val="0"/>
              </a:spcAft>
              <a:buNone/>
            </a:pPr>
            <a:endParaRPr sz="1200" dirty="0">
              <a:latin typeface="+mn-lt"/>
            </a:endParaRPr>
          </a:p>
        </p:txBody>
      </p:sp>
      <p:sp>
        <p:nvSpPr>
          <p:cNvPr id="970" name="Google Shape;970;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29</a:t>
            </a:fld>
            <a:endParaRPr>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200" b="0" i="0" u="none" strike="noStrike" cap="none" dirty="0">
                <a:solidFill>
                  <a:srgbClr val="000000"/>
                </a:solidFill>
                <a:latin typeface="+mn-lt"/>
                <a:ea typeface="Times New Roman"/>
                <a:cs typeface="Times New Roman"/>
                <a:sym typeface="Times New Roman"/>
              </a:rPr>
              <a:t>Nearly 700 million persons worldwide have chronic kidney disease, and the burden falls disproportionately upon socially disadvantaged and other vulnerable groups.  According to the latest Global Burden of Disease Study 2019, CKD is now ranked #18 in age-standardized rate of DALYs compared to #29 in 1990. </a:t>
            </a:r>
            <a:r>
              <a:rPr lang="en-US" sz="1200" dirty="0">
                <a:latin typeface="+mn-lt"/>
              </a:rPr>
              <a:t>(</a:t>
            </a:r>
            <a:r>
              <a:rPr lang="en-US" sz="1200" i="1" dirty="0">
                <a:latin typeface="+mn-lt"/>
              </a:rPr>
              <a:t>Lancet</a:t>
            </a:r>
            <a:r>
              <a:rPr lang="en-US" sz="1200" dirty="0">
                <a:latin typeface="+mn-lt"/>
              </a:rPr>
              <a:t> 2020; 396: 1204–22)</a:t>
            </a:r>
            <a:endParaRPr sz="1200" dirty="0">
              <a:latin typeface="+mn-lt"/>
            </a:endParaRPr>
          </a:p>
        </p:txBody>
      </p:sp>
      <p:sp>
        <p:nvSpPr>
          <p:cNvPr id="739" name="Google Shape;73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a:t>
            </a:fld>
            <a:endParaRPr>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r>
              <a:rPr lang="en-US" sz="1200" dirty="0">
                <a:latin typeface="+mn-lt"/>
                <a:ea typeface="Times New Roman"/>
                <a:cs typeface="Times New Roman"/>
                <a:sym typeface="Times New Roman"/>
              </a:rPr>
              <a:t>The </a:t>
            </a:r>
            <a:r>
              <a:rPr lang="en-US" sz="1200" b="1" dirty="0">
                <a:latin typeface="+mn-lt"/>
                <a:ea typeface="Times New Roman"/>
                <a:cs typeface="Times New Roman"/>
                <a:sym typeface="Times New Roman"/>
              </a:rPr>
              <a:t>frequency of repeat testing </a:t>
            </a:r>
            <a:r>
              <a:rPr lang="en-US" sz="1200" dirty="0">
                <a:latin typeface="+mn-lt"/>
                <a:ea typeface="Times New Roman"/>
                <a:cs typeface="Times New Roman"/>
                <a:sym typeface="Times New Roman"/>
              </a:rPr>
              <a:t>should not be uniform for all persons, but rather should be guided by each individual’s risk of developing CKD, based in part upon the results of previous testing. </a:t>
            </a:r>
            <a:endParaRPr sz="1200" dirty="0">
              <a:latin typeface="+mn-lt"/>
            </a:endParaRPr>
          </a:p>
        </p:txBody>
      </p:sp>
      <p:sp>
        <p:nvSpPr>
          <p:cNvPr id="979" name="Google Shape;979;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30</a:t>
            </a:fld>
            <a:endParaRPr>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6" name="Google Shape;98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The diagnosis of CKD is currently a controversial topic among older adults, who experience the greatest burden of CKD and are at the highest risk for certain complications, such as cardiovascular disease and heart failure.</a:t>
            </a:r>
            <a:endParaRPr sz="1200" dirty="0">
              <a:latin typeface="+mn-lt"/>
            </a:endParaRPr>
          </a:p>
        </p:txBody>
      </p:sp>
      <p:sp>
        <p:nvSpPr>
          <p:cNvPr id="987" name="Google Shape;987;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31</a:t>
            </a:fld>
            <a:endParaRPr>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There is concern that CKD is </a:t>
            </a:r>
            <a:r>
              <a:rPr lang="en-US" sz="1200" dirty="0" err="1">
                <a:latin typeface="+mn-lt"/>
                <a:ea typeface="Times New Roman"/>
                <a:cs typeface="Times New Roman"/>
                <a:sym typeface="Times New Roman"/>
              </a:rPr>
              <a:t>overdiagnosed</a:t>
            </a:r>
            <a:r>
              <a:rPr lang="en-US" sz="1200" dirty="0">
                <a:latin typeface="+mn-lt"/>
                <a:ea typeface="Times New Roman"/>
                <a:cs typeface="Times New Roman"/>
                <a:sym typeface="Times New Roman"/>
              </a:rPr>
              <a:t> among older adults and have called for an </a:t>
            </a:r>
            <a:r>
              <a:rPr lang="en-US" sz="1200" b="1" dirty="0">
                <a:latin typeface="+mn-lt"/>
                <a:ea typeface="Times New Roman"/>
                <a:cs typeface="Times New Roman"/>
                <a:sym typeface="Times New Roman"/>
              </a:rPr>
              <a:t>age-adapted definition.  </a:t>
            </a:r>
            <a:r>
              <a:rPr lang="en-US" sz="1200" dirty="0">
                <a:latin typeface="+mn-lt"/>
                <a:ea typeface="Times New Roman"/>
                <a:cs typeface="Times New Roman"/>
                <a:sym typeface="Times New Roman"/>
              </a:rPr>
              <a:t>However, underdiagnosis of CKD in older adults also carries consequences, as older adults have the highest prevalence of CKD, and CKD impacts their physical and cognitive function, medication safety, and cardiovascular prognosis. </a:t>
            </a:r>
            <a:endParaRPr dirty="0">
              <a:latin typeface="+mn-lt"/>
            </a:endParaRPr>
          </a:p>
          <a:p>
            <a:pPr marL="0" lvl="0" indent="0" algn="l" rtl="0">
              <a:spcBef>
                <a:spcPts val="0"/>
              </a:spcBef>
              <a:spcAft>
                <a:spcPts val="0"/>
              </a:spcAft>
              <a:buNone/>
            </a:pPr>
            <a:endParaRPr dirty="0">
              <a:latin typeface="+mn-lt"/>
            </a:endParaRPr>
          </a:p>
        </p:txBody>
      </p:sp>
      <p:sp>
        <p:nvSpPr>
          <p:cNvPr id="996" name="Google Shape;996;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32</a:t>
            </a:fld>
            <a:endParaRPr>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Google Shape;1001;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While there are potential harms associated with CKD overdiagnosis in older adults; it must be emphasized that CKD should be appropriately diagnosed and risk stratified in older adults using all available measurements.  For example, among those with eGFR</a:t>
            </a:r>
            <a:r>
              <a:rPr lang="en-US" sz="1200" baseline="-25000" dirty="0">
                <a:latin typeface="+mn-lt"/>
                <a:ea typeface="Times New Roman"/>
                <a:cs typeface="Times New Roman"/>
                <a:sym typeface="Times New Roman"/>
              </a:rPr>
              <a:t>Cr</a:t>
            </a:r>
            <a:r>
              <a:rPr lang="en-US" sz="1200" dirty="0">
                <a:latin typeface="+mn-lt"/>
                <a:ea typeface="Times New Roman"/>
                <a:cs typeface="Times New Roman"/>
                <a:sym typeface="Times New Roman"/>
              </a:rPr>
              <a:t> 45-59 ml/min/1.73 m</a:t>
            </a:r>
            <a:r>
              <a:rPr lang="en-US" sz="1200" baseline="30000" dirty="0">
                <a:latin typeface="+mn-lt"/>
                <a:ea typeface="Times New Roman"/>
                <a:cs typeface="Times New Roman"/>
                <a:sym typeface="Times New Roman"/>
              </a:rPr>
              <a:t>2</a:t>
            </a:r>
            <a:r>
              <a:rPr lang="en-US" sz="1200" dirty="0">
                <a:latin typeface="+mn-lt"/>
                <a:ea typeface="Times New Roman"/>
                <a:cs typeface="Times New Roman"/>
                <a:sym typeface="Times New Roman"/>
              </a:rPr>
              <a:t> and ACR&lt; 30 mg/g, the diagnosis of CKD should require confirmation by cystatin C testing, as recommended by the KDIGO 2012 Guidelines (recommendation 1.4.3.5).</a:t>
            </a:r>
            <a:endParaRPr sz="1200" dirty="0">
              <a:latin typeface="+mn-lt"/>
            </a:endParaRPr>
          </a:p>
        </p:txBody>
      </p:sp>
      <p:sp>
        <p:nvSpPr>
          <p:cNvPr id="1002" name="Google Shape;1002;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33</a:t>
            </a:fld>
            <a:endParaRPr>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In the setting of limited life expectancy, CKD treatment strategies should carefully weigh the risks and benefits of treatment.  </a:t>
            </a:r>
            <a:r>
              <a:rPr lang="en-US" sz="1200" u="sng" dirty="0">
                <a:solidFill>
                  <a:schemeClr val="hlink"/>
                </a:solidFill>
                <a:latin typeface="+mn-lt"/>
                <a:hlinkClick r:id="rId3"/>
              </a:rPr>
              <a:t>https://www.worldlifeexpectancy.com/</a:t>
            </a:r>
            <a:endParaRPr sz="1200" dirty="0">
              <a:latin typeface="+mn-lt"/>
              <a:ea typeface="Times New Roman"/>
              <a:cs typeface="Times New Roman"/>
              <a:sym typeface="Times New Roman"/>
            </a:endParaRPr>
          </a:p>
          <a:p>
            <a:pPr marL="0" lvl="0" indent="0" algn="l" rtl="0">
              <a:spcBef>
                <a:spcPts val="0"/>
              </a:spcBef>
              <a:spcAft>
                <a:spcPts val="0"/>
              </a:spcAft>
              <a:buNone/>
            </a:pPr>
            <a:r>
              <a:rPr lang="en-US" sz="1200" dirty="0">
                <a:latin typeface="+mn-lt"/>
                <a:ea typeface="Times New Roman"/>
                <a:cs typeface="Times New Roman"/>
                <a:sym typeface="Times New Roman"/>
              </a:rPr>
              <a:t>Older adults should not be excluded from CKD screening programs, and whether or not to screen for CKD in an older individual should be determined with a holistic approach to patient treatment goals as with other population-based screening programs, like cancer detection. </a:t>
            </a:r>
            <a:endParaRPr sz="1200" dirty="0">
              <a:latin typeface="+mn-lt"/>
            </a:endParaRPr>
          </a:p>
        </p:txBody>
      </p:sp>
      <p:sp>
        <p:nvSpPr>
          <p:cNvPr id="1010" name="Google Shape;1010;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34</a:t>
            </a:fld>
            <a:endParaRPr>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Assessing both kidney function by </a:t>
            </a:r>
            <a:r>
              <a:rPr lang="en-US" sz="1200" b="1" dirty="0">
                <a:latin typeface="+mn-lt"/>
                <a:ea typeface="Times New Roman"/>
                <a:cs typeface="Times New Roman"/>
                <a:sym typeface="Times New Roman"/>
              </a:rPr>
              <a:t>estimating glomerular filtration rate (eGFR) </a:t>
            </a:r>
            <a:r>
              <a:rPr lang="en-US" sz="1200" dirty="0">
                <a:latin typeface="+mn-lt"/>
                <a:ea typeface="Times New Roman"/>
                <a:cs typeface="Times New Roman"/>
                <a:sym typeface="Times New Roman"/>
              </a:rPr>
              <a:t>and kidney damage by measuring </a:t>
            </a:r>
            <a:r>
              <a:rPr lang="en-US" sz="1200" b="1" dirty="0">
                <a:latin typeface="+mn-lt"/>
                <a:ea typeface="Times New Roman"/>
                <a:cs typeface="Times New Roman"/>
                <a:sym typeface="Times New Roman"/>
              </a:rPr>
              <a:t>albuminuria </a:t>
            </a:r>
            <a:r>
              <a:rPr lang="en-US" sz="1200" dirty="0">
                <a:latin typeface="+mn-lt"/>
                <a:ea typeface="Times New Roman"/>
                <a:cs typeface="Times New Roman"/>
                <a:sym typeface="Times New Roman"/>
              </a:rPr>
              <a:t>are critical both to detect and to risk stratify CKD.  Lower eGFR and higher albuminuria are both strongly associated with risks of cardiovascular events, kidney failure, and mortality, so their measurement is crucial for effective risk stratification of persons with CKD. The presence and severity of albuminuria also guides the use and dosage of treatments such as ACEi/ARBs.</a:t>
            </a:r>
            <a:endParaRPr sz="1200" dirty="0">
              <a:latin typeface="+mn-lt"/>
            </a:endParaRPr>
          </a:p>
        </p:txBody>
      </p:sp>
      <p:sp>
        <p:nvSpPr>
          <p:cNvPr id="1025" name="Google Shape;1025;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36</a:t>
            </a:fld>
            <a:endParaRPr>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dirty="0">
              <a:latin typeface="+mn-lt"/>
            </a:endParaRPr>
          </a:p>
        </p:txBody>
      </p:sp>
      <p:sp>
        <p:nvSpPr>
          <p:cNvPr id="1032" name="Google Shape;103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37</a:t>
            </a:fld>
            <a:endParaRPr>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Despite guideline recommendations, many clinicians currently fail to assess albuminuria in patients with reduced eGFR</a:t>
            </a:r>
            <a:r>
              <a:rPr lang="en-US" sz="1200" baseline="30000" dirty="0">
                <a:latin typeface="+mn-lt"/>
                <a:ea typeface="Times New Roman"/>
                <a:cs typeface="Times New Roman"/>
                <a:sym typeface="Times New Roman"/>
              </a:rPr>
              <a:t> </a:t>
            </a:r>
            <a:r>
              <a:rPr lang="en-US" sz="1200" dirty="0">
                <a:latin typeface="+mn-lt"/>
                <a:ea typeface="Times New Roman"/>
                <a:cs typeface="Times New Roman"/>
                <a:sym typeface="Times New Roman"/>
              </a:rPr>
              <a:t>or diabetes.</a:t>
            </a:r>
            <a:endParaRPr sz="1200" dirty="0">
              <a:latin typeface="+mn-lt"/>
            </a:endParaRPr>
          </a:p>
        </p:txBody>
      </p:sp>
      <p:sp>
        <p:nvSpPr>
          <p:cNvPr id="1039" name="Google Shape;1039;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38</a:t>
            </a:fld>
            <a:endParaRPr>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latin typeface="+mn-lt"/>
                <a:ea typeface="Times New Roman"/>
                <a:cs typeface="Times New Roman"/>
                <a:sym typeface="Times New Roman"/>
              </a:rPr>
              <a:t>Despite guideline recommendations, many clinicians currently fail to assess albuminuria in patients with reduced eGFR</a:t>
            </a:r>
            <a:r>
              <a:rPr lang="en-US" sz="1200" baseline="30000" dirty="0">
                <a:latin typeface="+mn-lt"/>
                <a:ea typeface="Times New Roman"/>
                <a:cs typeface="Times New Roman"/>
                <a:sym typeface="Times New Roman"/>
              </a:rPr>
              <a:t> </a:t>
            </a:r>
            <a:r>
              <a:rPr lang="en-US" sz="1200" dirty="0">
                <a:latin typeface="+mn-lt"/>
                <a:ea typeface="Times New Roman"/>
                <a:cs typeface="Times New Roman"/>
                <a:sym typeface="Times New Roman"/>
              </a:rPr>
              <a:t>or diabetes.</a:t>
            </a:r>
            <a:endParaRPr dirty="0">
              <a:latin typeface="+mn-lt"/>
            </a:endParaRPr>
          </a:p>
          <a:p>
            <a:pPr marL="0" lvl="0" indent="0" algn="l" rtl="0">
              <a:spcBef>
                <a:spcPts val="0"/>
              </a:spcBef>
              <a:spcAft>
                <a:spcPts val="0"/>
              </a:spcAft>
              <a:buNone/>
            </a:pPr>
            <a:endParaRPr dirty="0">
              <a:latin typeface="+mn-lt"/>
            </a:endParaRPr>
          </a:p>
        </p:txBody>
      </p:sp>
      <p:sp>
        <p:nvSpPr>
          <p:cNvPr id="1047" name="Google Shape;1047;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mn-lt"/>
              </a:rPr>
              <a:t>In this study, PCPs were less attuned to isolated albuminuria abnormalities. For example, while 99% of PCPs recognized that patients with a severe reduction in eGFR to 30–44 ml/min/1.73 m</a:t>
            </a:r>
            <a:r>
              <a:rPr lang="en-US" baseline="30000" dirty="0">
                <a:latin typeface="+mn-lt"/>
              </a:rPr>
              <a:t>2</a:t>
            </a:r>
            <a:r>
              <a:rPr lang="en-US" dirty="0">
                <a:latin typeface="+mn-lt"/>
              </a:rPr>
              <a:t> with “normoalbuminuria” had CKD, only 84% of PCPs recognized that patients with severe albuminuria and relatively preserved eGFR had CKD (P &lt; 0.001). </a:t>
            </a:r>
            <a:endParaRPr dirty="0">
              <a:latin typeface="+mn-lt"/>
            </a:endParaRPr>
          </a:p>
        </p:txBody>
      </p:sp>
      <p:sp>
        <p:nvSpPr>
          <p:cNvPr id="1059" name="Google Shape;1059;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40</a:t>
            </a:fld>
            <a:endParaRPr>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7" name="Google Shape;1067;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mn-lt"/>
              </a:rPr>
              <a:t>Overall, 254,831 (94%) patients had either eGFR, urine protein/albumin, or both. However, screening for protein/albuminuria was low (56%), particularly in patients with isolated HTN (35%). Of 254,831 patients, 92,900 (36%) had laboratory evidence of CKD and, of these, 40,586 (44%) were recognized to have CKD by ICD code and/or nephrology referral. CKD due to presence of </a:t>
            </a:r>
            <a:r>
              <a:rPr lang="en-US" dirty="0" err="1">
                <a:latin typeface="+mn-lt"/>
              </a:rPr>
              <a:t>uACR</a:t>
            </a:r>
            <a:r>
              <a:rPr lang="en-US" dirty="0">
                <a:latin typeface="+mn-lt"/>
              </a:rPr>
              <a:t> criteria alone had the lowest recognition (19%) as compared with CKD due to eGFR criteria (44%) or both (67%).</a:t>
            </a:r>
            <a:endParaRPr dirty="0">
              <a:latin typeface="+mn-lt"/>
            </a:endParaRPr>
          </a:p>
        </p:txBody>
      </p:sp>
      <p:sp>
        <p:nvSpPr>
          <p:cNvPr id="1078" name="Google Shape;1078;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The preferred method for initial screening for CKD, in addition to eGFR measurement, is the UACR. </a:t>
            </a:r>
            <a:endParaRPr sz="1200" dirty="0">
              <a:latin typeface="+mn-lt"/>
            </a:endParaRPr>
          </a:p>
          <a:p>
            <a:pPr marL="0" lvl="0" indent="0" algn="l" rtl="0">
              <a:spcBef>
                <a:spcPts val="0"/>
              </a:spcBef>
              <a:spcAft>
                <a:spcPts val="0"/>
              </a:spcAft>
              <a:buNone/>
            </a:pPr>
            <a:r>
              <a:rPr lang="en-US" sz="1200" b="1" dirty="0">
                <a:latin typeface="+mn-lt"/>
                <a:ea typeface="Times New Roman"/>
                <a:cs typeface="Times New Roman"/>
                <a:sym typeface="Times New Roman"/>
              </a:rPr>
              <a:t>UACR is preferred over urine protein-to-creatinine ratio (UPCR) </a:t>
            </a:r>
            <a:r>
              <a:rPr lang="en-US" sz="1200" dirty="0">
                <a:latin typeface="+mn-lt"/>
                <a:ea typeface="Times New Roman"/>
                <a:cs typeface="Times New Roman"/>
                <a:sym typeface="Times New Roman"/>
              </a:rPr>
              <a:t>because UACR specifically detects albumin, which has stronger associations with clinical outcomes and is required to appropriately stage CKD according to the KDIGO 2012 CKD guidelines.  UPCR also measures non-albumin proteins and may be less sensitive for albumin at the lower ranges of detection.  </a:t>
            </a:r>
            <a:r>
              <a:rPr lang="en-US" sz="1200" b="1" dirty="0">
                <a:latin typeface="+mn-lt"/>
                <a:ea typeface="Times New Roman"/>
                <a:cs typeface="Times New Roman"/>
                <a:sym typeface="Times New Roman"/>
              </a:rPr>
              <a:t>Urine dipstick assays </a:t>
            </a:r>
            <a:r>
              <a:rPr lang="en-US" sz="1200" dirty="0">
                <a:latin typeface="+mn-lt"/>
                <a:ea typeface="Times New Roman"/>
                <a:cs typeface="Times New Roman"/>
                <a:sym typeface="Times New Roman"/>
              </a:rPr>
              <a:t>are inexpensive, but less sensitive for detecting clinically important albuminuria, especially in the 30-300 mg/g range. </a:t>
            </a:r>
            <a:r>
              <a:rPr lang="en-US" sz="1200" b="0" i="0" u="none" strike="noStrike" dirty="0">
                <a:solidFill>
                  <a:schemeClr val="dk1"/>
                </a:solidFill>
                <a:latin typeface="+mn-lt"/>
                <a:ea typeface="Calibri"/>
                <a:cs typeface="Calibri"/>
                <a:sym typeface="Calibri"/>
              </a:rPr>
              <a:t>In resource poor settings with elevated risk of proteinuric kidney disease, such as populations with prevalent </a:t>
            </a:r>
            <a:r>
              <a:rPr lang="en-US" sz="1200" b="0" i="1" u="none" strike="noStrike" dirty="0">
                <a:solidFill>
                  <a:schemeClr val="dk1"/>
                </a:solidFill>
                <a:latin typeface="+mn-lt"/>
                <a:ea typeface="Calibri"/>
                <a:cs typeface="Calibri"/>
                <a:sym typeface="Calibri"/>
              </a:rPr>
              <a:t>APOL1</a:t>
            </a:r>
            <a:r>
              <a:rPr lang="en-US" sz="1200" b="0" i="0" u="none" strike="noStrike" dirty="0">
                <a:solidFill>
                  <a:schemeClr val="dk1"/>
                </a:solidFill>
                <a:latin typeface="+mn-lt"/>
                <a:ea typeface="Calibri"/>
                <a:cs typeface="Calibri"/>
                <a:sym typeface="Calibri"/>
              </a:rPr>
              <a:t> high risk variants, widespread screening with urine dipstick may be beneficial, ideally accompanied by eGFR measurement.</a:t>
            </a:r>
            <a:endParaRPr sz="1200" dirty="0">
              <a:latin typeface="+mn-lt"/>
            </a:endParaRPr>
          </a:p>
        </p:txBody>
      </p:sp>
      <p:sp>
        <p:nvSpPr>
          <p:cNvPr id="1091" name="Google Shape;1091;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43</a:t>
            </a:fld>
            <a:endParaRPr>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The preferred method for initial screening for CKD, in addition to eGFR measurement, is the UACR. </a:t>
            </a:r>
            <a:endParaRPr dirty="0">
              <a:latin typeface="+mn-lt"/>
            </a:endParaRPr>
          </a:p>
          <a:p>
            <a:pPr marL="0" lvl="0" indent="0" algn="l" rtl="0">
              <a:spcBef>
                <a:spcPts val="0"/>
              </a:spcBef>
              <a:spcAft>
                <a:spcPts val="0"/>
              </a:spcAft>
              <a:buNone/>
            </a:pPr>
            <a:r>
              <a:rPr lang="en-US" sz="1200" b="1" dirty="0">
                <a:latin typeface="+mn-lt"/>
                <a:ea typeface="Times New Roman"/>
                <a:cs typeface="Times New Roman"/>
                <a:sym typeface="Times New Roman"/>
              </a:rPr>
              <a:t>UACR is preferred over urine protein-to-creatinine ratio (UPCR) </a:t>
            </a:r>
            <a:r>
              <a:rPr lang="en-US" sz="1200" dirty="0">
                <a:latin typeface="+mn-lt"/>
                <a:ea typeface="Times New Roman"/>
                <a:cs typeface="Times New Roman"/>
                <a:sym typeface="Times New Roman"/>
              </a:rPr>
              <a:t>because UACR specifically detects albumin, which has stronger associations with clinical outcomes and is required to appropriately stage CKD according to the KDIGO 2012 CKD guidelines.  UPCR also measures non-albumin proteins and may be less sensitive for albumin at the lower ranges of detection.  </a:t>
            </a:r>
            <a:r>
              <a:rPr lang="en-US" sz="1200" b="1" dirty="0">
                <a:latin typeface="+mn-lt"/>
                <a:ea typeface="Times New Roman"/>
                <a:cs typeface="Times New Roman"/>
                <a:sym typeface="Times New Roman"/>
              </a:rPr>
              <a:t>Urine dipstick assays </a:t>
            </a:r>
            <a:r>
              <a:rPr lang="en-US" sz="1200" dirty="0">
                <a:latin typeface="+mn-lt"/>
                <a:ea typeface="Times New Roman"/>
                <a:cs typeface="Times New Roman"/>
                <a:sym typeface="Times New Roman"/>
              </a:rPr>
              <a:t>are inexpensive, but less sensitive for detecting clinically important albuminuria, especially in the 30-300 mg/g range. </a:t>
            </a:r>
            <a:r>
              <a:rPr lang="en-US" sz="1200" b="0" i="0" u="none" strike="noStrike" dirty="0">
                <a:solidFill>
                  <a:schemeClr val="dk1"/>
                </a:solidFill>
                <a:latin typeface="+mn-lt"/>
                <a:ea typeface="Calibri"/>
                <a:cs typeface="Calibri"/>
                <a:sym typeface="Calibri"/>
              </a:rPr>
              <a:t>In resource poor settings with elevated risk of proteinuric kidney disease, such as populations with prevalent APOL1 high risk variants, widespread screening with urine dipstick may be beneficial, ideally accompanied by eGFR measurement.</a:t>
            </a:r>
            <a:endParaRPr dirty="0">
              <a:latin typeface="+mn-lt"/>
            </a:endParaRPr>
          </a:p>
          <a:p>
            <a:pPr marL="0" lvl="0" indent="0" algn="l" rtl="0">
              <a:spcBef>
                <a:spcPts val="0"/>
              </a:spcBef>
              <a:spcAft>
                <a:spcPts val="0"/>
              </a:spcAft>
              <a:buNone/>
            </a:pPr>
            <a:endParaRPr dirty="0">
              <a:latin typeface="+mn-lt"/>
            </a:endParaRPr>
          </a:p>
        </p:txBody>
      </p:sp>
      <p:sp>
        <p:nvSpPr>
          <p:cNvPr id="1097" name="Google Shape;1097;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44</a:t>
            </a:fld>
            <a:endParaRPr>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GFR should be estimated in parallel using </a:t>
            </a:r>
            <a:r>
              <a:rPr lang="en-US" sz="1200" b="1" dirty="0">
                <a:latin typeface="+mn-lt"/>
                <a:ea typeface="Times New Roman"/>
                <a:cs typeface="Times New Roman"/>
                <a:sym typeface="Times New Roman"/>
              </a:rPr>
              <a:t>creatinine and cystatin C</a:t>
            </a:r>
            <a:r>
              <a:rPr lang="en-US" sz="1200" dirty="0">
                <a:latin typeface="+mn-lt"/>
                <a:ea typeface="Times New Roman"/>
                <a:cs typeface="Times New Roman"/>
                <a:sym typeface="Times New Roman"/>
              </a:rPr>
              <a:t>, which would more accurately diagnose and stage CKD, with less misclassification, than a strategy based upon creatinine alone.</a:t>
            </a:r>
            <a:endParaRPr sz="1200" dirty="0">
              <a:latin typeface="+mn-lt"/>
            </a:endParaRPr>
          </a:p>
        </p:txBody>
      </p:sp>
      <p:sp>
        <p:nvSpPr>
          <p:cNvPr id="1112" name="Google Shape;1112;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46</a:t>
            </a:fld>
            <a:endParaRPr>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1" name="Google Shape;1121;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The inclusion of cystatin C in CKD diagnosis and treatment initiatives is consistent with the KDIGO 2012 CKD Guideline,</a:t>
            </a:r>
            <a:r>
              <a:rPr lang="en-US" sz="1200" baseline="30000" dirty="0">
                <a:latin typeface="+mn-lt"/>
                <a:ea typeface="Times New Roman"/>
                <a:cs typeface="Times New Roman"/>
                <a:sym typeface="Times New Roman"/>
              </a:rPr>
              <a:t> </a:t>
            </a:r>
            <a:r>
              <a:rPr lang="en-US" sz="1200" dirty="0">
                <a:latin typeface="+mn-lt"/>
                <a:ea typeface="Times New Roman"/>
                <a:cs typeface="Times New Roman"/>
                <a:sym typeface="Times New Roman"/>
              </a:rPr>
              <a:t>and is a critical component of accurate risk stratification, as cystatin C markedly strengthens the association between eGFR and cardiovascular events, kidney failure, and death.</a:t>
            </a:r>
            <a:endParaRPr sz="1200" dirty="0">
              <a:latin typeface="+mn-lt"/>
            </a:endParaRPr>
          </a:p>
        </p:txBody>
      </p:sp>
      <p:sp>
        <p:nvSpPr>
          <p:cNvPr id="1122" name="Google Shape;1122;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47</a:t>
            </a:fld>
            <a:endParaRPr>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mn-lt"/>
              </a:rPr>
              <a:t>From an epidemiological perspective, this is an amazing paradigm shift. But how does it change clinical practice? </a:t>
            </a:r>
            <a:endParaRPr dirty="0">
              <a:latin typeface="+mn-lt"/>
            </a:endParaRPr>
          </a:p>
          <a:p>
            <a:pPr marL="0" lvl="0" indent="0" algn="l" rtl="0">
              <a:spcBef>
                <a:spcPts val="0"/>
              </a:spcBef>
              <a:spcAft>
                <a:spcPts val="0"/>
              </a:spcAft>
              <a:buNone/>
            </a:pPr>
            <a:endParaRPr dirty="0">
              <a:latin typeface="+mn-lt"/>
            </a:endParaRPr>
          </a:p>
          <a:p>
            <a:pPr marL="0" lvl="0" indent="0" algn="l" rtl="0">
              <a:spcBef>
                <a:spcPts val="0"/>
              </a:spcBef>
              <a:spcAft>
                <a:spcPts val="0"/>
              </a:spcAft>
              <a:buNone/>
            </a:pPr>
            <a:r>
              <a:rPr lang="en-US" dirty="0">
                <a:latin typeface="+mn-lt"/>
              </a:rPr>
              <a:t>The above graph represents adjusted hazard ratios for death from any cause in the general-population cohort studies. Hazard ratios for death from any cause, according to whether the estimated glomerular filtration rate was calculated with the measurement of creatinine, cystatin C, or both. The graphs show associations by plotting the adjusted hazard ratio versus the reference points, which are indicated by black diamonds (at 95 ml/min/1.73 m</a:t>
            </a:r>
            <a:r>
              <a:rPr lang="en-US" baseline="30000" dirty="0">
                <a:latin typeface="+mn-lt"/>
              </a:rPr>
              <a:t>2</a:t>
            </a:r>
            <a:r>
              <a:rPr lang="en-US" dirty="0">
                <a:latin typeface="+mn-lt"/>
              </a:rPr>
              <a:t> of BSA for death from any cause and death from cardiovascular causes and at 65 ml/min/1.73 m</a:t>
            </a:r>
            <a:r>
              <a:rPr lang="en-US" baseline="30000" dirty="0">
                <a:latin typeface="+mn-lt"/>
              </a:rPr>
              <a:t>2</a:t>
            </a:r>
            <a:r>
              <a:rPr lang="en-US" dirty="0">
                <a:latin typeface="+mn-lt"/>
              </a:rPr>
              <a:t> for end-stage kidney disease). The hazard ratios were adjusted for age, sex, race, BMI, SBP, total cholesterol, presence or absence of a history of cardiovascular disease, smoking status, presence or absence of diabetes, and level of albuminuria. In each panel, solid circles indicate that the adjusted hazard ratio at the indicated estimated glomerular filtration rate level was significant, as compared with the reference point. For death from any cause, the meta-analysis included 11 general-population cohorts with 90,750 participants, of whom 12,351 died during follow-up.</a:t>
            </a:r>
            <a:endParaRPr dirty="0">
              <a:latin typeface="+mn-lt"/>
            </a:endParaRPr>
          </a:p>
        </p:txBody>
      </p:sp>
      <p:sp>
        <p:nvSpPr>
          <p:cNvPr id="1129" name="Google Shape;1129;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48</a:t>
            </a:fld>
            <a:endParaRPr>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7" name="Google Shape;1147;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latin typeface="+mn-lt"/>
                <a:ea typeface="Calibri"/>
                <a:cs typeface="Calibri"/>
                <a:sym typeface="Calibri"/>
              </a:rPr>
              <a:t>Although cystatin C is an integral test for the initial diagnosis and staging of CKD, it may not be required for routine monitoring after the diagnosis of CKD is made. </a:t>
            </a:r>
            <a:endParaRPr sz="1200" dirty="0">
              <a:latin typeface="+mn-lt"/>
              <a:ea typeface="Calibri"/>
              <a:cs typeface="Calibri"/>
              <a:sym typeface="Calibri"/>
            </a:endParaRPr>
          </a:p>
          <a:p>
            <a:pPr marL="0" lvl="0" indent="0" algn="l" rtl="0">
              <a:spcBef>
                <a:spcPts val="0"/>
              </a:spcBef>
              <a:spcAft>
                <a:spcPts val="0"/>
              </a:spcAft>
              <a:buNone/>
            </a:pPr>
            <a:endParaRPr dirty="0">
              <a:latin typeface="+mn-lt"/>
            </a:endParaRPr>
          </a:p>
        </p:txBody>
      </p:sp>
      <p:sp>
        <p:nvSpPr>
          <p:cNvPr id="1148" name="Google Shape;1148;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49</a:t>
            </a:fld>
            <a:endParaRPr>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rgbClr val="000000"/>
                </a:solidFill>
                <a:latin typeface="+mn-lt"/>
                <a:ea typeface="Times New Roman"/>
                <a:cs typeface="Times New Roman"/>
                <a:sym typeface="Times New Roman"/>
              </a:rPr>
              <a:t>The cost of the tests used to screen for CKD has a major influence on the affordability and the cost-</a:t>
            </a:r>
            <a:r>
              <a:rPr lang="en-US" sz="1200" dirty="0">
                <a:latin typeface="+mn-lt"/>
                <a:ea typeface="Times New Roman"/>
                <a:cs typeface="Times New Roman"/>
                <a:sym typeface="Times New Roman"/>
              </a:rPr>
              <a:t>effectiveness of a CKD screening and treatment program. Because these are all automated tests, the cost of each measure will decrease proportionately to the volume of tests that are conducted.</a:t>
            </a:r>
            <a:endParaRPr sz="1200" dirty="0">
              <a:latin typeface="+mn-lt"/>
            </a:endParaRPr>
          </a:p>
          <a:p>
            <a:pPr marL="0" lvl="0" indent="0" algn="l" rtl="0">
              <a:spcBef>
                <a:spcPts val="0"/>
              </a:spcBef>
              <a:spcAft>
                <a:spcPts val="0"/>
              </a:spcAft>
              <a:buNone/>
            </a:pPr>
            <a:r>
              <a:rPr lang="en-US" sz="1200" dirty="0">
                <a:latin typeface="+mn-lt"/>
                <a:ea typeface="Times New Roman"/>
                <a:cs typeface="Times New Roman"/>
                <a:sym typeface="Times New Roman"/>
              </a:rPr>
              <a:t>To assess international CKD testing availability and costs, KDIGO collaborated with the International Society of Nephrology (ISN) to conduct a global survey.</a:t>
            </a:r>
            <a:endParaRPr sz="1200" dirty="0">
              <a:latin typeface="+mn-lt"/>
            </a:endParaRPr>
          </a:p>
          <a:p>
            <a:pPr marL="0" lvl="0" indent="0" algn="l" rtl="0">
              <a:spcBef>
                <a:spcPts val="0"/>
              </a:spcBef>
              <a:spcAft>
                <a:spcPts val="0"/>
              </a:spcAft>
              <a:buNone/>
            </a:pPr>
            <a:r>
              <a:rPr lang="en-US" sz="1200" dirty="0">
                <a:latin typeface="+mn-lt"/>
                <a:ea typeface="Times New Roman"/>
                <a:cs typeface="Times New Roman"/>
                <a:sym typeface="Times New Roman"/>
              </a:rPr>
              <a:t>Of 24 respondents (response rate 73%), there was </a:t>
            </a:r>
            <a:r>
              <a:rPr lang="en-US" sz="1200" b="1" dirty="0">
                <a:latin typeface="+mn-lt"/>
                <a:ea typeface="Times New Roman"/>
                <a:cs typeface="Times New Roman"/>
                <a:sym typeface="Times New Roman"/>
              </a:rPr>
              <a:t>high availability of CKD laboratory tests globally</a:t>
            </a:r>
            <a:r>
              <a:rPr lang="en-US" sz="1200" dirty="0">
                <a:latin typeface="+mn-lt"/>
                <a:ea typeface="Times New Roman"/>
                <a:cs typeface="Times New Roman"/>
                <a:sym typeface="Times New Roman"/>
              </a:rPr>
              <a:t>, and a </a:t>
            </a:r>
            <a:r>
              <a:rPr lang="en-US" sz="1200" b="1" dirty="0">
                <a:latin typeface="+mn-lt"/>
                <a:ea typeface="Times New Roman"/>
                <a:cs typeface="Times New Roman"/>
                <a:sym typeface="Times New Roman"/>
              </a:rPr>
              <a:t>low cost of serum creatinine and UACR testing</a:t>
            </a:r>
            <a:r>
              <a:rPr lang="en-US" sz="1200" dirty="0">
                <a:latin typeface="+mn-lt"/>
                <a:ea typeface="Times New Roman"/>
                <a:cs typeface="Times New Roman"/>
                <a:sym typeface="Times New Roman"/>
              </a:rPr>
              <a:t>. Reimbursement rates for the “triple marker” panel of serum creatinine, serum cystatin C, and UACR are likely affordable in high-income settings.</a:t>
            </a:r>
            <a:r>
              <a:rPr lang="en-US" sz="1200" i="1" dirty="0">
                <a:latin typeface="+mn-lt"/>
                <a:ea typeface="Times New Roman"/>
                <a:cs typeface="Times New Roman"/>
                <a:sym typeface="Times New Roman"/>
              </a:rPr>
              <a:t> </a:t>
            </a:r>
            <a:endParaRPr sz="1200" dirty="0">
              <a:latin typeface="+mn-lt"/>
            </a:endParaRPr>
          </a:p>
          <a:p>
            <a:pPr marL="0" lvl="0" indent="0" algn="l" rtl="0">
              <a:spcBef>
                <a:spcPts val="0"/>
              </a:spcBef>
              <a:spcAft>
                <a:spcPts val="0"/>
              </a:spcAft>
              <a:buNone/>
            </a:pPr>
            <a:endParaRPr sz="1200" i="1" dirty="0">
              <a:latin typeface="+mn-lt"/>
              <a:ea typeface="Times New Roman"/>
              <a:cs typeface="Times New Roman"/>
              <a:sym typeface="Times New Roman"/>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The median reimbursement was 22 international dollars for serum creatinine plus urine ACR testing; $47 for the “triple marker” panel of serum creatinine, serum cystatin C, and urine ACR; and $13 for serum creatinine plus dipstick urinalysis testing.</a:t>
            </a:r>
            <a:r>
              <a:rPr lang="en-US" sz="1200" dirty="0">
                <a:latin typeface="+mn-lt"/>
              </a:rPr>
              <a:t> </a:t>
            </a:r>
            <a:endParaRPr sz="1200" dirty="0">
              <a:latin typeface="+mn-lt"/>
            </a:endParaRPr>
          </a:p>
        </p:txBody>
      </p:sp>
      <p:sp>
        <p:nvSpPr>
          <p:cNvPr id="1165" name="Google Shape;1165;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51</a:t>
            </a:fld>
            <a:endParaRPr>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5" name="Google Shape;117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5" name="Google Shape;118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The extensively validated Kidney Failure Risk Equation could risk stratify patients for appropriate referral to specialty care and frequency of follow-up, thereby improving efficiency.  Selection of high-risk individuals and populations should be tailored to local populations, who may face distinct biological, environmental, and social risk factors (see Tangri N, et al. </a:t>
            </a:r>
            <a:r>
              <a:rPr lang="en-US" sz="1200" i="1" dirty="0">
                <a:latin typeface="+mn-lt"/>
                <a:ea typeface="Times New Roman"/>
                <a:cs typeface="Times New Roman"/>
                <a:sym typeface="Times New Roman"/>
              </a:rPr>
              <a:t>JAMA</a:t>
            </a:r>
            <a:r>
              <a:rPr lang="en-US" sz="1200" dirty="0">
                <a:latin typeface="+mn-lt"/>
                <a:ea typeface="Times New Roman"/>
                <a:cs typeface="Times New Roman"/>
                <a:sym typeface="Times New Roman"/>
              </a:rPr>
              <a:t>. 2016;315:164-174).</a:t>
            </a:r>
            <a:endParaRPr dirty="0">
              <a:latin typeface="+mn-lt"/>
            </a:endParaRPr>
          </a:p>
          <a:p>
            <a:pPr marL="0" lvl="0" indent="0" algn="l" rtl="0">
              <a:spcBef>
                <a:spcPts val="0"/>
              </a:spcBef>
              <a:spcAft>
                <a:spcPts val="0"/>
              </a:spcAft>
              <a:buNone/>
            </a:pPr>
            <a:endParaRPr dirty="0">
              <a:latin typeface="+mn-lt"/>
            </a:endParaRPr>
          </a:p>
        </p:txBody>
      </p:sp>
      <p:sp>
        <p:nvSpPr>
          <p:cNvPr id="1186" name="Google Shape;1186;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53</a:t>
            </a:fld>
            <a:endParaRPr>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3" name="Google Shape;1193;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imes New Roman"/>
              <a:buNone/>
            </a:pPr>
            <a:r>
              <a:rPr lang="en-US" sz="1200" dirty="0">
                <a:latin typeface="+mn-lt"/>
                <a:ea typeface="Times New Roman"/>
                <a:cs typeface="Times New Roman"/>
                <a:sym typeface="Times New Roman"/>
              </a:rPr>
              <a:t>A fundamental justification for the early detection of CKD is the availability of evidence-based interventions to slow the progression of CKD and reduce its complications. Accurate diagnosis and staging of CKD impact the choice of treatments. Conference participants reviewed the evidence for effective interventions in CKD. </a:t>
            </a:r>
            <a:endParaRPr sz="1200" dirty="0">
              <a:latin typeface="+mn-lt"/>
            </a:endParaRPr>
          </a:p>
          <a:p>
            <a:pPr marL="0" lvl="0" indent="0" algn="l" rtl="0">
              <a:spcBef>
                <a:spcPts val="0"/>
              </a:spcBef>
              <a:spcAft>
                <a:spcPts val="0"/>
              </a:spcAft>
              <a:buNone/>
            </a:pPr>
            <a:endParaRPr sz="1200" dirty="0">
              <a:latin typeface="+mn-lt"/>
            </a:endParaRPr>
          </a:p>
        </p:txBody>
      </p:sp>
      <p:sp>
        <p:nvSpPr>
          <p:cNvPr id="1194" name="Google Shape;1194;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54</a:t>
            </a:fld>
            <a:endParaRPr>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0" name="Google Shape;1200;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Because the utility of CKD screening and risk stratification depend upon the potential for effective treatments, the conference summarized available evidence for interventions that delay CKD progression and reduce cardiovascular risk.  A cornerstone of managing CKD is lifestyle modification, and although the benefits are largely inferred from observational studies, implementing lifestyle recommendations poses no or low risk for patients. For all persons with CKD, recommendations include smoking cessation, regular exercise, and a healthy diet (fruit, vegetables, legumes, and whole grains) </a:t>
            </a:r>
            <a:endParaRPr sz="1200" dirty="0">
              <a:latin typeface="+mn-lt"/>
            </a:endParaRPr>
          </a:p>
          <a:p>
            <a:pPr marL="0" lvl="0" indent="0" algn="l" rtl="0">
              <a:spcBef>
                <a:spcPts val="0"/>
              </a:spcBef>
              <a:spcAft>
                <a:spcPts val="0"/>
              </a:spcAft>
              <a:buNone/>
            </a:pPr>
            <a:endParaRPr sz="1200" dirty="0">
              <a:latin typeface="+mn-lt"/>
              <a:ea typeface="Times New Roman"/>
              <a:cs typeface="Times New Roman"/>
              <a:sym typeface="Times New Roman"/>
            </a:endParaRPr>
          </a:p>
          <a:p>
            <a:pPr marL="0" lvl="0" indent="0" algn="l" rtl="0">
              <a:spcBef>
                <a:spcPts val="0"/>
              </a:spcBef>
              <a:spcAft>
                <a:spcPts val="0"/>
              </a:spcAft>
              <a:buNone/>
            </a:pPr>
            <a:r>
              <a:rPr lang="en-US" sz="1200" dirty="0">
                <a:latin typeface="+mn-lt"/>
                <a:ea typeface="Times New Roman"/>
                <a:cs typeface="Times New Roman"/>
                <a:sym typeface="Times New Roman"/>
              </a:rPr>
              <a:t>Supplemental notes:</a:t>
            </a:r>
            <a:endParaRPr sz="1200" dirty="0">
              <a:latin typeface="+mn-lt"/>
            </a:endParaRPr>
          </a:p>
          <a:p>
            <a:pPr marL="0" lvl="0" indent="0" algn="l" rtl="0">
              <a:spcBef>
                <a:spcPts val="0"/>
              </a:spcBef>
              <a:spcAft>
                <a:spcPts val="0"/>
              </a:spcAft>
              <a:buNone/>
            </a:pPr>
            <a:r>
              <a:rPr lang="en-US" sz="1200" baseline="30000" dirty="0">
                <a:latin typeface="+mn-lt"/>
              </a:rPr>
              <a:t>1</a:t>
            </a:r>
            <a:r>
              <a:rPr lang="en-US" sz="1200" dirty="0">
                <a:latin typeface="+mn-lt"/>
              </a:rPr>
              <a:t>Unclear if and when to discontinue RAS inhibition in advanced CKD.</a:t>
            </a:r>
            <a:endParaRPr sz="1200" dirty="0">
              <a:latin typeface="+mn-lt"/>
            </a:endParaRPr>
          </a:p>
          <a:p>
            <a:pPr marL="0" lvl="0" indent="0" algn="l" rtl="0">
              <a:spcBef>
                <a:spcPts val="0"/>
              </a:spcBef>
              <a:spcAft>
                <a:spcPts val="0"/>
              </a:spcAft>
              <a:buNone/>
            </a:pPr>
            <a:r>
              <a:rPr lang="en-US" sz="1200" baseline="30000" dirty="0">
                <a:latin typeface="+mn-lt"/>
              </a:rPr>
              <a:t>2</a:t>
            </a:r>
            <a:r>
              <a:rPr lang="en-US" sz="1200" dirty="0">
                <a:latin typeface="+mn-lt"/>
              </a:rPr>
              <a:t>Statins should not be initiated for those beginning dialysis therapy. However, patients already receiving statins at the time of dialysis initiation can continue their statin treatment.</a:t>
            </a:r>
            <a:endParaRPr sz="1200" dirty="0">
              <a:latin typeface="+mn-lt"/>
            </a:endParaRPr>
          </a:p>
          <a:p>
            <a:pPr marL="0" lvl="0" indent="0" algn="l" rtl="0">
              <a:spcBef>
                <a:spcPts val="0"/>
              </a:spcBef>
              <a:spcAft>
                <a:spcPts val="0"/>
              </a:spcAft>
              <a:buNone/>
            </a:pPr>
            <a:r>
              <a:rPr lang="en-US" sz="1200" baseline="30000" dirty="0">
                <a:latin typeface="+mn-lt"/>
              </a:rPr>
              <a:t>3</a:t>
            </a:r>
            <a:r>
              <a:rPr lang="en-US" sz="1200" dirty="0">
                <a:latin typeface="+mn-lt"/>
              </a:rPr>
              <a:t>Applies to CKD patients with type 2 diabetes only. SGLT2 inhibitor is recommended as first-line treatment with metformin and may also have benefits in persons with CKD and no diabetes. SGLT2 inhibitors should be initiated if eGFR 30 ml/min/1.73 m</a:t>
            </a:r>
            <a:r>
              <a:rPr lang="en-US" sz="1200" baseline="30000" dirty="0">
                <a:latin typeface="+mn-lt"/>
              </a:rPr>
              <a:t>2</a:t>
            </a:r>
            <a:r>
              <a:rPr lang="en-US" sz="1200" dirty="0">
                <a:latin typeface="+mn-lt"/>
              </a:rPr>
              <a:t> and can be continued through G4–G5 until dialysis initiation at which point SGLT2 inhibitor should be discontinued. Evidence is emerging for the utility of SGLT2 inhibitors in patients with diabetes and eGFR &lt; 30 ml/min/1.73 m</a:t>
            </a:r>
            <a:r>
              <a:rPr lang="en-US" sz="1200" baseline="30000" dirty="0">
                <a:latin typeface="+mn-lt"/>
              </a:rPr>
              <a:t>2</a:t>
            </a:r>
            <a:r>
              <a:rPr lang="en-US" sz="1200" dirty="0">
                <a:latin typeface="+mn-lt"/>
              </a:rPr>
              <a:t> (Bakris G, et al. </a:t>
            </a:r>
            <a:r>
              <a:rPr lang="en-US" sz="1200" i="1" dirty="0">
                <a:latin typeface="+mn-lt"/>
              </a:rPr>
              <a:t>CJASN</a:t>
            </a:r>
            <a:r>
              <a:rPr lang="en-US" sz="1200" dirty="0">
                <a:latin typeface="+mn-lt"/>
              </a:rPr>
              <a:t>. 2020;15:1705-1714, Heerspink HJL, et al. </a:t>
            </a:r>
            <a:r>
              <a:rPr lang="en-US" sz="1200" i="1" dirty="0">
                <a:latin typeface="+mn-lt"/>
              </a:rPr>
              <a:t>NEJM</a:t>
            </a:r>
            <a:r>
              <a:rPr lang="en-US" sz="1200" dirty="0">
                <a:latin typeface="+mn-lt"/>
              </a:rPr>
              <a:t>. 2020;383:1436-1446) and in CKD patients without diabetes (Wheeler DC, et al. </a:t>
            </a:r>
            <a:r>
              <a:rPr lang="en-US" sz="1200" i="1" dirty="0">
                <a:latin typeface="+mn-lt"/>
              </a:rPr>
              <a:t>Lancet Diabetes Endocrinol</a:t>
            </a:r>
            <a:r>
              <a:rPr lang="en-US" sz="1200" dirty="0">
                <a:latin typeface="+mn-lt"/>
              </a:rPr>
              <a:t>. 2021;9:22-31).</a:t>
            </a:r>
            <a:endParaRPr sz="1200" dirty="0">
              <a:latin typeface="+mn-lt"/>
            </a:endParaRPr>
          </a:p>
          <a:p>
            <a:pPr marL="0" lvl="0" indent="0" algn="l" rtl="0">
              <a:spcBef>
                <a:spcPts val="0"/>
              </a:spcBef>
              <a:spcAft>
                <a:spcPts val="0"/>
              </a:spcAft>
              <a:buNone/>
            </a:pPr>
            <a:r>
              <a:rPr lang="en-US" sz="1200" baseline="30000" dirty="0">
                <a:latin typeface="+mn-lt"/>
              </a:rPr>
              <a:t>4</a:t>
            </a:r>
            <a:r>
              <a:rPr lang="en-US" sz="1200" dirty="0">
                <a:latin typeface="+mn-lt"/>
              </a:rPr>
              <a:t>Applies to CKD patients with type 2 diabetes only. GLP-1 receptor agonist can be considered when SGLT2 inhibitor and/or metformin is not tolerated or glycemic target is not reached. Dulaglutide can be used if eGFR &gt; 15 ml/min/1.73 m</a:t>
            </a:r>
            <a:r>
              <a:rPr lang="en-US" sz="1200" baseline="30000" dirty="0">
                <a:latin typeface="+mn-lt"/>
              </a:rPr>
              <a:t>2</a:t>
            </a:r>
            <a:r>
              <a:rPr lang="en-US" sz="1200" dirty="0">
                <a:latin typeface="+mn-lt"/>
              </a:rPr>
              <a:t>; exenatide can be used if CrCl &gt; 30 ml/min; there are limited data for use of liraglutide or semaglutide in severe CKD. Consult dosing recommendations for use of these agents in CKD G4, G5.</a:t>
            </a:r>
            <a:endParaRPr sz="1200" dirty="0">
              <a:latin typeface="+mn-lt"/>
            </a:endParaRPr>
          </a:p>
        </p:txBody>
      </p:sp>
      <p:sp>
        <p:nvSpPr>
          <p:cNvPr id="1201" name="Google Shape;1201;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4" name="Google Shape;1214;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Contrary to a common criticism of CKD screening programs, there are numerous effective treatments for CKD. </a:t>
            </a:r>
            <a:endParaRPr sz="1200" dirty="0">
              <a:latin typeface="+mn-lt"/>
            </a:endParaRPr>
          </a:p>
        </p:txBody>
      </p:sp>
      <p:sp>
        <p:nvSpPr>
          <p:cNvPr id="1215" name="Google Shape;1215;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57</a:t>
            </a:fld>
            <a:endParaRPr>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mn-lt"/>
              </a:rPr>
              <a:t>For all persons with CKD, recommendations include smoking cessation, regular exercise, and a healthy diet (fruit, vegetables, legumes, and whole grains).</a:t>
            </a:r>
            <a:endParaRPr b="1" dirty="0">
              <a:latin typeface="+mn-lt"/>
            </a:endParaRPr>
          </a:p>
        </p:txBody>
      </p:sp>
      <p:sp>
        <p:nvSpPr>
          <p:cNvPr id="1226" name="Google Shape;1226;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58</a:t>
            </a:fld>
            <a:endParaRPr>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mn-lt"/>
              </a:rPr>
              <a:t>RENAAL Trial in NEJM 2001 showed that in patients with type 2 diabetes and CKD, losartan reduced the risk of doubling of serum creatinine and kidney failure</a:t>
            </a:r>
            <a:endParaRPr dirty="0">
              <a:latin typeface="+mn-lt"/>
            </a:endParaRPr>
          </a:p>
          <a:p>
            <a:pPr marL="0" lvl="0" indent="0" algn="l" rtl="0">
              <a:spcBef>
                <a:spcPts val="0"/>
              </a:spcBef>
              <a:spcAft>
                <a:spcPts val="0"/>
              </a:spcAft>
              <a:buNone/>
            </a:pPr>
            <a:r>
              <a:rPr lang="en-US" sz="1200" dirty="0">
                <a:solidFill>
                  <a:schemeClr val="dk1"/>
                </a:solidFill>
                <a:latin typeface="+mn-lt"/>
              </a:rPr>
              <a:t>A meta-analysis of randomized trials showed that ACEi/ARB therapy lowered the odds of kidney failure by 30-39% </a:t>
            </a:r>
            <a:endParaRPr dirty="0">
              <a:latin typeface="+mn-lt"/>
            </a:endParaRPr>
          </a:p>
          <a:p>
            <a:pPr marL="0" lvl="0" indent="0" algn="l" rtl="0">
              <a:spcBef>
                <a:spcPts val="0"/>
              </a:spcBef>
              <a:spcAft>
                <a:spcPts val="0"/>
              </a:spcAft>
              <a:buNone/>
            </a:pPr>
            <a:endParaRPr sz="1200" dirty="0">
              <a:solidFill>
                <a:schemeClr val="dk1"/>
              </a:solidFill>
              <a:latin typeface="+mn-lt"/>
            </a:endParaRPr>
          </a:p>
          <a:p>
            <a:pPr marL="0" lvl="0" indent="0" algn="l" rtl="0">
              <a:spcBef>
                <a:spcPts val="0"/>
              </a:spcBef>
              <a:spcAft>
                <a:spcPts val="0"/>
              </a:spcAft>
              <a:buNone/>
            </a:pPr>
            <a:r>
              <a:rPr lang="en-US" sz="1200" dirty="0">
                <a:solidFill>
                  <a:schemeClr val="dk1"/>
                </a:solidFill>
                <a:latin typeface="+mn-lt"/>
              </a:rPr>
              <a:t>(Bayesian network meta-analysis - solid squares; Traditional meta-analysis - open squares)</a:t>
            </a:r>
            <a:endParaRPr b="0" dirty="0">
              <a:latin typeface="+mn-lt"/>
            </a:endParaRPr>
          </a:p>
        </p:txBody>
      </p:sp>
      <p:sp>
        <p:nvSpPr>
          <p:cNvPr id="1233" name="Google Shape;1233;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59</a:t>
            </a:fld>
            <a:endParaRPr>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2" name="Google Shape;76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Intensive blood pressure lowering has been shown to reduce cardiovascular events and all-cause mortality in non-diabetic CKD, and is likely to be cost-effective.</a:t>
            </a:r>
            <a:endParaRPr sz="1200" dirty="0">
              <a:latin typeface="+mn-lt"/>
            </a:endParaRPr>
          </a:p>
        </p:txBody>
      </p:sp>
      <p:sp>
        <p:nvSpPr>
          <p:cNvPr id="1244" name="Google Shape;1244;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60</a:t>
            </a:fld>
            <a:endParaRPr>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2" name="Google Shape;1252;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61</a:t>
            </a:fld>
            <a:endParaRPr>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4" name="Google Shape;126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latin typeface="+mn-lt"/>
                <a:ea typeface="Times New Roman"/>
                <a:cs typeface="Times New Roman"/>
                <a:sym typeface="Times New Roman"/>
              </a:rPr>
              <a:t>Use of statins and ezetimibe lower the risk of major adverse cardiovascular events  and low-cost statins are cost-effective in CKD.</a:t>
            </a:r>
            <a:endParaRPr b="1" dirty="0">
              <a:latin typeface="+mn-lt"/>
            </a:endParaRPr>
          </a:p>
          <a:p>
            <a:pPr marL="0" lvl="0" indent="0" algn="l" rtl="0">
              <a:spcBef>
                <a:spcPts val="0"/>
              </a:spcBef>
              <a:spcAft>
                <a:spcPts val="0"/>
              </a:spcAft>
              <a:buNone/>
            </a:pPr>
            <a:endParaRPr dirty="0">
              <a:latin typeface="+mn-lt"/>
            </a:endParaRPr>
          </a:p>
        </p:txBody>
      </p:sp>
      <p:sp>
        <p:nvSpPr>
          <p:cNvPr id="1265" name="Google Shape;126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62</a:t>
            </a:fld>
            <a:endParaRPr>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 name="Google Shape;1272;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Evidence is emerging on the role of intensive glucose control in reducing the risk of kidney events, however the renal benefits of intensive glucose control should be weighed with risks when using agents that cause hypoglycemia</a:t>
            </a:r>
            <a:endParaRPr sz="1200" dirty="0">
              <a:latin typeface="+mn-lt"/>
            </a:endParaRPr>
          </a:p>
        </p:txBody>
      </p:sp>
      <p:sp>
        <p:nvSpPr>
          <p:cNvPr id="1273" name="Google Shape;1273;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63</a:t>
            </a:fld>
            <a:endParaRPr>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6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2" name="Google Shape;1282;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mn-lt"/>
              </a:rPr>
              <a:t>SGLT2 reabsorbs 1 glucose molecule together with 1 sodium ion and GLUT2 transfers glucose back to the bloodstream. S3 segment of proximal tubules: SGLT1 reabsorbs 1 glucose molecule together with 2 sodium ions and GLUT1 is responsible for glucose transport into blood capillaries.  Na+/K+-ATPase for maintenance of an electrochemical sodium gradient necessary for active transport of glucose by SGLTs against its concentration gradient.  </a:t>
            </a:r>
            <a:r>
              <a:rPr lang="en-US" dirty="0">
                <a:latin typeface="+mn-lt"/>
              </a:rPr>
              <a:t>Similar process occurs in the small gut where SGLT1 is the more abundant sodium-glucose co-transporter.</a:t>
            </a:r>
            <a:endParaRPr dirty="0">
              <a:latin typeface="+mn-lt"/>
            </a:endParaRPr>
          </a:p>
        </p:txBody>
      </p:sp>
      <p:sp>
        <p:nvSpPr>
          <p:cNvPr id="1283" name="Google Shape;1283;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64</a:t>
            </a:fld>
            <a:endParaRPr>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5" name="Google Shape;1355;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6" name="Google Shape;1356;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65</a:t>
            </a:fld>
            <a:endParaRPr>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5" name="Google Shape;1365;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6" name="Google Shape;1366;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66</a:t>
            </a:fld>
            <a:endParaRPr>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9" name="Google Shape;1379;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0" name="Google Shape;1380;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67</a:t>
            </a:fld>
            <a:endParaRPr>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2" name="Google Shape;1392;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3" name="Google Shape;1393;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68</a:t>
            </a:fld>
            <a:endParaRPr>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1" name="Google Shape;1401;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2" name="Google Shape;1402;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69</a:t>
            </a:fld>
            <a:endParaRPr>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70" name="Google Shape;77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7</a:t>
            </a:fld>
            <a:endParaRPr>
              <a:solidFill>
                <a:srgbClr val="000000"/>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8" name="Google Shape;1418;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More recently, SGLT2 inhibitors show a strong cardiovascular benefit and also in slowing the progression of diabetic kidney disease, with the greatest absolute benefits in those with higher albuminuria.</a:t>
            </a:r>
            <a:endParaRPr sz="1200" dirty="0">
              <a:latin typeface="+mn-lt"/>
            </a:endParaRPr>
          </a:p>
        </p:txBody>
      </p:sp>
      <p:sp>
        <p:nvSpPr>
          <p:cNvPr id="1419" name="Google Shape;1419;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70</a:t>
            </a:fld>
            <a:endParaRPr>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5" name="Google Shape;1425;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Evidence of benefits for SGLT2 inhibitors is now also extended to CKD patients without diabetes as shown in the DAPA-CKD trial (see Wheeler DC et al., Lancet Diabetes Endocrinol. 2021; 9:22-31).</a:t>
            </a:r>
            <a:endParaRPr sz="1200" dirty="0">
              <a:latin typeface="+mn-lt"/>
            </a:endParaRPr>
          </a:p>
        </p:txBody>
      </p:sp>
      <p:sp>
        <p:nvSpPr>
          <p:cNvPr id="1426" name="Google Shape;1426;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71</a:t>
            </a:fld>
            <a:endParaRPr>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1" name="Google Shape;1431;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2" name="Google Shape;1432;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72</a:t>
            </a:fld>
            <a:endParaRPr>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7" name="Google Shape;1437;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Another class of glucose lowering agents, glucagon-like peptide-1 (GLP-1) receptor agonists, significantly reduce cardiovascular outcomes among persons with CKD,</a:t>
            </a:r>
            <a:r>
              <a:rPr lang="en-US" sz="1200" baseline="30000" dirty="0">
                <a:latin typeface="+mn-lt"/>
                <a:ea typeface="Times New Roman"/>
                <a:cs typeface="Times New Roman"/>
                <a:sym typeface="Times New Roman"/>
              </a:rPr>
              <a:t> </a:t>
            </a:r>
            <a:r>
              <a:rPr lang="en-US" sz="1200" dirty="0">
                <a:latin typeface="+mn-lt"/>
                <a:ea typeface="Times New Roman"/>
                <a:cs typeface="Times New Roman"/>
                <a:sym typeface="Times New Roman"/>
              </a:rPr>
              <a:t>and may slow diabetic kidney disease progression. </a:t>
            </a:r>
            <a:endParaRPr sz="1200" dirty="0">
              <a:latin typeface="+mn-lt"/>
            </a:endParaRPr>
          </a:p>
        </p:txBody>
      </p:sp>
      <p:sp>
        <p:nvSpPr>
          <p:cNvPr id="1438" name="Google Shape;1438;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73</a:t>
            </a:fld>
            <a:endParaRPr>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5" name="Google Shape;1445;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6" name="Google Shape;1446;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74</a:t>
            </a:fld>
            <a:endParaRPr>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7" name="Google Shape;1457;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8" name="Google Shape;1458;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75</a:t>
            </a:fld>
            <a:endParaRPr>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7" name="Google Shape;1467;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8" name="Google Shape;1468;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76</a:t>
            </a:fld>
            <a:endParaRPr>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5" name="Google Shape;1475;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Treatment of metabolic acidosis in CKD G3 with fruits and vegetables or oral bicarbonate may preserve GFR and additional studies are ongoing</a:t>
            </a:r>
            <a:endParaRPr sz="1200" dirty="0">
              <a:latin typeface="+mn-lt"/>
            </a:endParaRPr>
          </a:p>
        </p:txBody>
      </p:sp>
      <p:sp>
        <p:nvSpPr>
          <p:cNvPr id="1476" name="Google Shape;1476;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77</a:t>
            </a:fld>
            <a:endParaRPr>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2" name="Google Shape;1482;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0" name="Google Shape;1490;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latin typeface="+mn-lt"/>
                <a:ea typeface="Times New Roman"/>
                <a:cs typeface="Times New Roman"/>
                <a:sym typeface="Times New Roman"/>
              </a:rPr>
              <a:t>Accurate diagnosis and staging </a:t>
            </a:r>
            <a:r>
              <a:rPr lang="en-US" sz="1200" dirty="0">
                <a:latin typeface="+mn-lt"/>
                <a:ea typeface="Times New Roman"/>
                <a:cs typeface="Times New Roman"/>
                <a:sym typeface="Times New Roman"/>
              </a:rPr>
              <a:t>of CKD is critical to choose effective treatments, dose medications appropriately, and minimize nephrotoxic burden. Early identification of CKD is important in the consideration of blood pressure management and targets. Identification of albuminuria impacts the choice of antihypertensive agent, as ACEi/ARBs are first-line agents in those with albuminuria, even in the absence of hypertension</a:t>
            </a:r>
            <a:endParaRPr sz="1200" dirty="0">
              <a:latin typeface="+mn-lt"/>
            </a:endParaRPr>
          </a:p>
        </p:txBody>
      </p:sp>
      <p:sp>
        <p:nvSpPr>
          <p:cNvPr id="1491" name="Google Shape;1491;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79</a:t>
            </a:fld>
            <a:endParaRPr>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7" name="Google Shape;77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7" name="Google Shape;1497;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latin typeface="+mn-lt"/>
                <a:ea typeface="Times New Roman"/>
                <a:cs typeface="Times New Roman"/>
                <a:sym typeface="Times New Roman"/>
              </a:rPr>
              <a:t>Accurate GFR estimates </a:t>
            </a:r>
            <a:r>
              <a:rPr lang="en-US" sz="1200" dirty="0">
                <a:latin typeface="+mn-lt"/>
                <a:ea typeface="Times New Roman"/>
                <a:cs typeface="Times New Roman"/>
                <a:sym typeface="Times New Roman"/>
              </a:rPr>
              <a:t>are crucial for safe and effective medication dosing in persons with CKD </a:t>
            </a:r>
            <a:r>
              <a:rPr lang="en-US" sz="1200" u="sng" dirty="0">
                <a:solidFill>
                  <a:schemeClr val="hlink"/>
                </a:solidFill>
                <a:latin typeface="+mn-lt"/>
                <a:hlinkClick r:id="rId3"/>
              </a:rPr>
              <a:t>(Perazella MA. CJASN. 2018; 13:1897-1908</a:t>
            </a:r>
            <a:r>
              <a:rPr lang="en-US" sz="1200" dirty="0">
                <a:latin typeface="+mn-lt"/>
              </a:rPr>
              <a:t>).</a:t>
            </a:r>
            <a:endParaRPr sz="1200" dirty="0">
              <a:latin typeface="+mn-lt"/>
            </a:endParaRPr>
          </a:p>
        </p:txBody>
      </p:sp>
      <p:sp>
        <p:nvSpPr>
          <p:cNvPr id="1498" name="Google Shape;1498;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80</a:t>
            </a:fld>
            <a:endParaRPr>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p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04" name="Google Shape;1504;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p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n-lt"/>
            </a:endParaRPr>
          </a:p>
        </p:txBody>
      </p:sp>
      <p:sp>
        <p:nvSpPr>
          <p:cNvPr id="1515" name="Google Shape;1515;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3" name="Google Shape;1523;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1" name="Google Shape;1531;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latin typeface="+mn-lt"/>
                <a:ea typeface="Times New Roman"/>
                <a:cs typeface="Times New Roman"/>
                <a:sym typeface="Times New Roman"/>
              </a:rPr>
              <a:t>Patient and family education and engagement </a:t>
            </a:r>
            <a:r>
              <a:rPr lang="en-US" sz="1200" dirty="0">
                <a:latin typeface="+mn-lt"/>
                <a:ea typeface="Times New Roman"/>
                <a:cs typeface="Times New Roman"/>
                <a:sym typeface="Times New Roman"/>
              </a:rPr>
              <a:t>are critical to the success of early CKD care. When implemented appropriately, education can have a number of potential benefits, including improved patient activation, improved access to healthcare, improved access and adherence to medications, timely nephrology referral, dietician referral, and diabetes education. There is evidence suggesting that well-designed, interactive, frequent, and multifaceted educational interventions that include both individual and group participation can improve knowledge and self-management for secondary prevention of CKD</a:t>
            </a:r>
            <a:endParaRPr sz="1200" dirty="0">
              <a:latin typeface="+mn-lt"/>
            </a:endParaRPr>
          </a:p>
        </p:txBody>
      </p:sp>
      <p:sp>
        <p:nvSpPr>
          <p:cNvPr id="1532" name="Google Shape;1532;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84</a:t>
            </a:fld>
            <a:endParaRPr>
              <a:solidFill>
                <a:srgbClr val="000000"/>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1" name="Google Shape;1541;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n-lt"/>
            </a:endParaRPr>
          </a:p>
        </p:txBody>
      </p:sp>
      <p:sp>
        <p:nvSpPr>
          <p:cNvPr id="1542" name="Google Shape;1542;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85</a:t>
            </a:fld>
            <a:endParaRPr>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9" name="Google Shape;1549;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latin typeface="+mn-lt"/>
                <a:ea typeface="Times New Roman"/>
                <a:cs typeface="Times New Roman"/>
                <a:sym typeface="Times New Roman"/>
              </a:rPr>
              <a:t>There is evidence suggesting that </a:t>
            </a:r>
            <a:r>
              <a:rPr lang="en-US" sz="1200" b="1" dirty="0">
                <a:latin typeface="+mn-lt"/>
                <a:ea typeface="Times New Roman"/>
                <a:cs typeface="Times New Roman"/>
                <a:sym typeface="Times New Roman"/>
              </a:rPr>
              <a:t>well-designed, interactive, frequent, and multifaceted educational interventions </a:t>
            </a:r>
            <a:r>
              <a:rPr lang="en-US" sz="1200" dirty="0">
                <a:latin typeface="+mn-lt"/>
                <a:ea typeface="Times New Roman"/>
                <a:cs typeface="Times New Roman"/>
                <a:sym typeface="Times New Roman"/>
              </a:rPr>
              <a:t>that include both individual and group participation can improve knowledge and self-management for secondary prevention of CKD (see Lopez-Vargas PA, et al. </a:t>
            </a:r>
            <a:r>
              <a:rPr lang="en-US" sz="1200" i="1" dirty="0">
                <a:latin typeface="+mn-lt"/>
                <a:ea typeface="Times New Roman"/>
                <a:cs typeface="Times New Roman"/>
                <a:sym typeface="Times New Roman"/>
              </a:rPr>
              <a:t>Am J Kidney Dis</a:t>
            </a:r>
            <a:r>
              <a:rPr lang="en-US" sz="1200" dirty="0">
                <a:latin typeface="+mn-lt"/>
                <a:ea typeface="Times New Roman"/>
                <a:cs typeface="Times New Roman"/>
                <a:sym typeface="Times New Roman"/>
              </a:rPr>
              <a:t>. 2016; 68: 353-370).</a:t>
            </a:r>
            <a:endParaRPr dirty="0">
              <a:latin typeface="+mn-lt"/>
            </a:endParaRPr>
          </a:p>
          <a:p>
            <a:pPr marL="0" lvl="0" indent="0" algn="l" rtl="0">
              <a:spcBef>
                <a:spcPts val="0"/>
              </a:spcBef>
              <a:spcAft>
                <a:spcPts val="0"/>
              </a:spcAft>
              <a:buNone/>
            </a:pPr>
            <a:endParaRPr dirty="0">
              <a:latin typeface="+mn-lt"/>
            </a:endParaRPr>
          </a:p>
        </p:txBody>
      </p:sp>
      <p:sp>
        <p:nvSpPr>
          <p:cNvPr id="1550" name="Google Shape;1550;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86</a:t>
            </a:fld>
            <a:endParaRPr>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8" name="Google Shape;1558;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latin typeface="+mn-lt"/>
                <a:ea typeface="Times New Roman"/>
                <a:cs typeface="Times New Roman"/>
                <a:sym typeface="Times New Roman"/>
              </a:rPr>
              <a:t>There is evidence suggesting that </a:t>
            </a:r>
            <a:r>
              <a:rPr lang="en-US" sz="1200" b="1" dirty="0">
                <a:latin typeface="+mn-lt"/>
                <a:ea typeface="Times New Roman"/>
                <a:cs typeface="Times New Roman"/>
                <a:sym typeface="Times New Roman"/>
              </a:rPr>
              <a:t>well-designed, interactive, frequent, and multifaceted educational interventions </a:t>
            </a:r>
            <a:r>
              <a:rPr lang="en-US" sz="1200" dirty="0">
                <a:latin typeface="+mn-lt"/>
                <a:ea typeface="Times New Roman"/>
                <a:cs typeface="Times New Roman"/>
                <a:sym typeface="Times New Roman"/>
              </a:rPr>
              <a:t>that include both individual and group participation can improve knowledge and self-management for secondary prevention of CKD</a:t>
            </a:r>
            <a:endParaRPr dirty="0">
              <a:latin typeface="+mn-lt"/>
            </a:endParaRPr>
          </a:p>
          <a:p>
            <a:pPr marL="0" lvl="0" indent="0" algn="l" rtl="0">
              <a:spcBef>
                <a:spcPts val="0"/>
              </a:spcBef>
              <a:spcAft>
                <a:spcPts val="0"/>
              </a:spcAft>
              <a:buNone/>
            </a:pPr>
            <a:endParaRPr dirty="0">
              <a:latin typeface="+mn-lt"/>
            </a:endParaRPr>
          </a:p>
        </p:txBody>
      </p:sp>
      <p:sp>
        <p:nvSpPr>
          <p:cNvPr id="1559" name="Google Shape;1559;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87</a:t>
            </a:fld>
            <a:endParaRPr>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Several online tools and mobile applications are now available to engage people in the detection and management of early CKD.</a:t>
            </a:r>
            <a:endParaRPr sz="1200" dirty="0">
              <a:latin typeface="+mn-lt"/>
            </a:endParaRPr>
          </a:p>
        </p:txBody>
      </p:sp>
      <p:sp>
        <p:nvSpPr>
          <p:cNvPr id="1567" name="Google Shape;1567;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88</a:t>
            </a:fld>
            <a:endParaRPr>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3" name="Google Shape;1573;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The National Kidney Disease Education Program (NKDEP) sponsors an initiative to promote kidney disease education via digital media, and curates educational topics targeted to patients rather than providers.</a:t>
            </a:r>
            <a:endParaRPr sz="1200" dirty="0">
              <a:latin typeface="+mn-lt"/>
            </a:endParaRPr>
          </a:p>
        </p:txBody>
      </p:sp>
      <p:sp>
        <p:nvSpPr>
          <p:cNvPr id="1574" name="Google Shape;1574;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89</a:t>
            </a:fld>
            <a:endParaRPr>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0" name="Google Shape;1580;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Patient portals allowing direct access to providers and medical information can facilitate patient self-management and communication with providers. As mobile technologies emerge to support healthcare delivery, a large portion of the CKD population may have difficulty accessing them because individuals with CKD are frequently older, may have lower socioeconomic status and health literacy,</a:t>
            </a:r>
            <a:r>
              <a:rPr lang="en-US" sz="1200" baseline="30000" dirty="0">
                <a:latin typeface="+mn-lt"/>
                <a:ea typeface="Times New Roman"/>
                <a:cs typeface="Times New Roman"/>
                <a:sym typeface="Times New Roman"/>
              </a:rPr>
              <a:t> </a:t>
            </a:r>
            <a:r>
              <a:rPr lang="en-US" sz="1200" dirty="0">
                <a:latin typeface="+mn-lt"/>
                <a:ea typeface="Times New Roman"/>
                <a:cs typeface="Times New Roman"/>
                <a:sym typeface="Times New Roman"/>
              </a:rPr>
              <a:t>and may have privacy concerns about disease labeling and health information. Moving forward, the </a:t>
            </a:r>
            <a:r>
              <a:rPr lang="en-US" sz="1200" b="1" dirty="0">
                <a:latin typeface="+mn-lt"/>
                <a:ea typeface="Times New Roman"/>
                <a:cs typeface="Times New Roman"/>
                <a:sym typeface="Times New Roman"/>
              </a:rPr>
              <a:t>co-design of interventions with patients embedded in local communities will be important </a:t>
            </a:r>
            <a:r>
              <a:rPr lang="en-US" sz="1200" dirty="0">
                <a:latin typeface="+mn-lt"/>
                <a:ea typeface="Times New Roman"/>
                <a:cs typeface="Times New Roman"/>
                <a:sym typeface="Times New Roman"/>
              </a:rPr>
              <a:t>for ensuring utility and acceptability. </a:t>
            </a:r>
            <a:endParaRPr sz="1200" dirty="0">
              <a:latin typeface="+mn-lt"/>
            </a:endParaRPr>
          </a:p>
          <a:p>
            <a:pPr marL="0" lvl="0" indent="0" algn="l" rtl="0">
              <a:spcBef>
                <a:spcPts val="0"/>
              </a:spcBef>
              <a:spcAft>
                <a:spcPts val="0"/>
              </a:spcAft>
              <a:buNone/>
            </a:pPr>
            <a:endParaRPr sz="1200" dirty="0">
              <a:latin typeface="+mn-lt"/>
            </a:endParaRPr>
          </a:p>
        </p:txBody>
      </p:sp>
      <p:sp>
        <p:nvSpPr>
          <p:cNvPr id="1581" name="Google Shape;1581;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90</a:t>
            </a:fld>
            <a:endParaRPr>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8" name="Google Shape;1588;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Times New Roman"/>
                <a:ea typeface="Times New Roman"/>
                <a:cs typeface="Times New Roman"/>
                <a:sym typeface="Times New Roman"/>
              </a:rPr>
              <a:t>Although the </a:t>
            </a:r>
            <a:r>
              <a:rPr lang="en-US" sz="1800" b="1">
                <a:latin typeface="Times New Roman"/>
                <a:ea typeface="Times New Roman"/>
                <a:cs typeface="Times New Roman"/>
                <a:sym typeface="Times New Roman"/>
              </a:rPr>
              <a:t>KDIGO 2012 Guideline for the Evaluation and Management of CKD</a:t>
            </a:r>
            <a:r>
              <a:rPr lang="en-US" sz="1800" b="1" baseline="30000">
                <a:latin typeface="Times New Roman"/>
                <a:ea typeface="Times New Roman"/>
                <a:cs typeface="Times New Roman"/>
                <a:sym typeface="Times New Roman"/>
              </a:rPr>
              <a:t> </a:t>
            </a:r>
            <a:r>
              <a:rPr lang="en-US" sz="1800" b="1">
                <a:latin typeface="Times New Roman"/>
                <a:ea typeface="Times New Roman"/>
                <a:cs typeface="Times New Roman"/>
                <a:sym typeface="Times New Roman"/>
              </a:rPr>
              <a:t>was a major step toward defining high quality CKD care</a:t>
            </a:r>
            <a:r>
              <a:rPr lang="en-US" sz="1800">
                <a:latin typeface="Times New Roman"/>
                <a:ea typeface="Times New Roman"/>
                <a:cs typeface="Times New Roman"/>
                <a:sym typeface="Times New Roman"/>
              </a:rPr>
              <a:t>, the uptake in clinical practice has been suboptimal, with clinicians typically failing both to assess albuminuria for CKD diagnosis and staging and to confirm the diagnosis of CKD in persons with eGFR</a:t>
            </a:r>
            <a:r>
              <a:rPr lang="en-US" sz="1800" baseline="-25000">
                <a:latin typeface="Times New Roman"/>
                <a:ea typeface="Times New Roman"/>
                <a:cs typeface="Times New Roman"/>
                <a:sym typeface="Times New Roman"/>
              </a:rPr>
              <a:t>Cr </a:t>
            </a:r>
            <a:r>
              <a:rPr lang="en-US" sz="1800">
                <a:latin typeface="Times New Roman"/>
                <a:ea typeface="Times New Roman"/>
                <a:cs typeface="Times New Roman"/>
                <a:sym typeface="Times New Roman"/>
              </a:rPr>
              <a:t>45-59 ml/min/1.73 m</a:t>
            </a:r>
            <a:r>
              <a:rPr lang="en-US" sz="1800" baseline="30000">
                <a:latin typeface="Times New Roman"/>
                <a:ea typeface="Times New Roman"/>
                <a:cs typeface="Times New Roman"/>
                <a:sym typeface="Times New Roman"/>
              </a:rPr>
              <a:t>2</a:t>
            </a:r>
            <a:r>
              <a:rPr lang="en-US" sz="1800">
                <a:latin typeface="Times New Roman"/>
                <a:ea typeface="Times New Roman"/>
                <a:cs typeface="Times New Roman"/>
                <a:sym typeface="Times New Roman"/>
              </a:rPr>
              <a:t> with measurements of cystatin C, where available.</a:t>
            </a:r>
            <a:endParaRPr/>
          </a:p>
        </p:txBody>
      </p:sp>
      <p:sp>
        <p:nvSpPr>
          <p:cNvPr id="1589" name="Google Shape;1589;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91</a:t>
            </a:fld>
            <a:endParaRPr>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6" name="Google Shape;1596;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solidFill>
                  <a:schemeClr val="hlink"/>
                </a:solidFill>
                <a:latin typeface="+mn-lt"/>
                <a:hlinkClick r:id="rId3"/>
              </a:rPr>
              <a:t>https://www.nlm.nih.gov/exhibition/perez/the_bureaucrats.html</a:t>
            </a:r>
            <a:endParaRPr dirty="0">
              <a:latin typeface="+mn-lt"/>
            </a:endParaRPr>
          </a:p>
        </p:txBody>
      </p:sp>
      <p:sp>
        <p:nvSpPr>
          <p:cNvPr id="1605" name="Google Shape;1605;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93</a:t>
            </a:fld>
            <a:endParaRPr>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1" name="Google Shape;1611;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2" name="Google Shape;1612;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94</a:t>
            </a:fld>
            <a:endParaRPr>
              <a:solidFill>
                <a:srgbClr val="00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9" name="Google Shape;1619;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Interventions for CKD early identification and intervention should be integrated into existing workflows, using quality improvement principles or as </a:t>
            </a:r>
            <a:r>
              <a:rPr lang="en-US" sz="1200" dirty="0">
                <a:solidFill>
                  <a:srgbClr val="000000"/>
                </a:solidFill>
                <a:latin typeface="+mn-lt"/>
                <a:ea typeface="Times New Roman"/>
                <a:cs typeface="Times New Roman"/>
                <a:sym typeface="Times New Roman"/>
              </a:rPr>
              <a:t>effectiveness-implementation hybrid studies</a:t>
            </a:r>
            <a:r>
              <a:rPr lang="en-US" sz="1200" dirty="0">
                <a:latin typeface="+mn-lt"/>
                <a:ea typeface="Times New Roman"/>
                <a:cs typeface="Times New Roman"/>
                <a:sym typeface="Times New Roman"/>
              </a:rPr>
              <a:t>. Overarching principles for development include efficiency, equity, ethics, education, sustainability, scalability, cultural appropriateness, access, and quality.  Interventions based upon detection and management of other chronic diseases could be applied or extended to include CKD screening, risk stratification, and treatment.</a:t>
            </a:r>
            <a:endParaRPr sz="1200" dirty="0">
              <a:latin typeface="+mn-lt"/>
            </a:endParaRPr>
          </a:p>
        </p:txBody>
      </p:sp>
      <p:sp>
        <p:nvSpPr>
          <p:cNvPr id="1620" name="Google Shape;1620;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95</a:t>
            </a:fld>
            <a:endParaRPr>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6" name="Google Shape;1626;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mn-lt"/>
                <a:ea typeface="Times New Roman"/>
                <a:cs typeface="Times New Roman"/>
                <a:sym typeface="Times New Roman"/>
              </a:rPr>
              <a:t>Interventions for CKD early identification and intervention should be integrated into existing workflows, using quality improvement principles or as </a:t>
            </a:r>
            <a:r>
              <a:rPr lang="en-US" sz="1200" dirty="0">
                <a:solidFill>
                  <a:srgbClr val="000000"/>
                </a:solidFill>
                <a:latin typeface="+mn-lt"/>
                <a:ea typeface="Times New Roman"/>
                <a:cs typeface="Times New Roman"/>
                <a:sym typeface="Times New Roman"/>
              </a:rPr>
              <a:t>effectiveness-implementation hybrid studies</a:t>
            </a:r>
            <a:r>
              <a:rPr lang="en-US" sz="1200" dirty="0">
                <a:latin typeface="+mn-lt"/>
                <a:ea typeface="Times New Roman"/>
                <a:cs typeface="Times New Roman"/>
                <a:sym typeface="Times New Roman"/>
              </a:rPr>
              <a:t>. Overarching principles for development include efficiency, equity, ethics, education, sustainability, scalability, cultural appropriateness, access, and quality.  Interventions based upon detection and management of other chronic diseases could be applied or extended to include CKD screening, risk stratification, and treatment.</a:t>
            </a:r>
            <a:endParaRPr sz="1200" dirty="0">
              <a:latin typeface="+mn-lt"/>
            </a:endParaRPr>
          </a:p>
        </p:txBody>
      </p:sp>
      <p:sp>
        <p:nvSpPr>
          <p:cNvPr id="1627" name="Google Shape;1627;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96</a:t>
            </a:fld>
            <a:endParaRPr>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3" name="Google Shape;1633;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4" name="Google Shape;1634;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97</a:t>
            </a:fld>
            <a:endParaRPr>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0" name="Google Shape;1640;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8" name="Google Shape;1648;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imes New Roman"/>
              <a:buNone/>
            </a:pPr>
            <a:r>
              <a:rPr lang="en-US" sz="1200" dirty="0">
                <a:latin typeface="+mn-lt"/>
                <a:ea typeface="Times New Roman"/>
                <a:cs typeface="Times New Roman"/>
                <a:sym typeface="Times New Roman"/>
              </a:rPr>
              <a:t>For health systems to be incentivized toward CKD early identification, payors would need to adopt a lifetime risk perspective, as the benefits of CKD screening and early intervention accrue slowly.  Currently, in many countries physicians receive greater reimbursement for time spent treating patients with kidney failure than for an equal amount of time treating CKD at earlier stages.  </a:t>
            </a:r>
            <a:r>
              <a:rPr lang="en-US" sz="1200" dirty="0">
                <a:latin typeface="+mn-lt"/>
                <a:ea typeface="Times"/>
                <a:cs typeface="Times"/>
                <a:sym typeface="Times"/>
              </a:rPr>
              <a:t>New programs in the </a:t>
            </a:r>
            <a:r>
              <a:rPr lang="en-US" sz="1200" dirty="0">
                <a:latin typeface="+mn-lt"/>
                <a:ea typeface="Times New Roman"/>
                <a:cs typeface="Times New Roman"/>
                <a:sym typeface="Times New Roman"/>
              </a:rPr>
              <a:t>Advancing American Kidney Health Initiative offer positive steps forward, but still focus on late-stage CKD and dialysis care.  We must move greater efforts to earlier stage CKD.  To achieve success in CKD screening programs, resources need to be allocated toward prevention of kidney-related and cardiovascular adverse outcomes.  </a:t>
            </a:r>
            <a:r>
              <a:rPr lang="en-US" sz="1200" dirty="0">
                <a:latin typeface="+mn-lt"/>
                <a:ea typeface="Times"/>
                <a:cs typeface="Times"/>
                <a:sym typeface="Times"/>
              </a:rPr>
              <a:t>CKD screening and treatment programs may benefit from utilizing financial incentives and/or penalties, through pay-for-performance programs or alternative payment models.  Tactics for reducing program costs include high throughput testing, leveraging generic treatments including fixed-dose combinations, price negotiations, and strategic purchasing. </a:t>
            </a:r>
            <a:endParaRPr sz="1200" dirty="0">
              <a:latin typeface="+mn-lt"/>
            </a:endParaRPr>
          </a:p>
        </p:txBody>
      </p:sp>
      <p:sp>
        <p:nvSpPr>
          <p:cNvPr id="1649" name="Google Shape;1649;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99</a:t>
            </a:fld>
            <a:endParaRP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7100" y="2563812"/>
            <a:ext cx="7797802" cy="1008063"/>
          </a:xfrm>
          <a:prstGeom prst="rect">
            <a:avLst/>
          </a:prstGeom>
          <a:noFill/>
          <a:ln>
            <a:noFill/>
          </a:ln>
        </p:spPr>
        <p:txBody>
          <a:bodyPr spcFirstLastPara="1" wrap="square" lIns="91425" tIns="45700" rIns="91425" bIns="45700" anchor="b" anchorCtr="0">
            <a:normAutofit/>
          </a:bodyPr>
          <a:lstStyle>
            <a:lvl1pPr marR="0" lvl="0" algn="ctr" rtl="0">
              <a:lnSpc>
                <a:spcPct val="10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
          <p:cNvSpPr txBox="1">
            <a:spLocks noGrp="1"/>
          </p:cNvSpPr>
          <p:nvPr>
            <p:ph type="subTitle" idx="1"/>
          </p:nvPr>
        </p:nvSpPr>
        <p:spPr>
          <a:xfrm>
            <a:off x="3757385" y="3801578"/>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3" name="Google Shape;13;p2"/>
          <p:cNvPicPr preferRelativeResize="0"/>
          <p:nvPr/>
        </p:nvPicPr>
        <p:blipFill rotWithShape="1">
          <a:blip r:embed="rId2">
            <a:alphaModFix/>
          </a:blip>
          <a:srcRect b="96111"/>
          <a:stretch/>
        </p:blipFill>
        <p:spPr>
          <a:xfrm>
            <a:off x="0" y="1"/>
            <a:ext cx="12192000" cy="266699"/>
          </a:xfrm>
          <a:prstGeom prst="rect">
            <a:avLst/>
          </a:prstGeom>
          <a:solidFill>
            <a:schemeClr val="accent1"/>
          </a:solidFill>
          <a:ln>
            <a:noFill/>
          </a:ln>
        </p:spPr>
      </p:pic>
      <p:pic>
        <p:nvPicPr>
          <p:cNvPr id="14" name="Google Shape;14;p2" descr="KDIGO Logo - transparent.png"/>
          <p:cNvPicPr preferRelativeResize="0"/>
          <p:nvPr/>
        </p:nvPicPr>
        <p:blipFill rotWithShape="1">
          <a:blip r:embed="rId3">
            <a:alphaModFix/>
          </a:blip>
          <a:srcRect/>
          <a:stretch/>
        </p:blipFill>
        <p:spPr>
          <a:xfrm>
            <a:off x="11395476" y="6171322"/>
            <a:ext cx="669524" cy="6023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54"/>
        <p:cNvGrpSpPr/>
        <p:nvPr/>
      </p:nvGrpSpPr>
      <p:grpSpPr>
        <a:xfrm>
          <a:off x="0" y="0"/>
          <a:ext cx="0" cy="0"/>
          <a:chOff x="0" y="0"/>
          <a:chExt cx="0" cy="0"/>
        </a:xfrm>
      </p:grpSpPr>
      <p:sp>
        <p:nvSpPr>
          <p:cNvPr id="55" name="Google Shape;55;p11"/>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6" name="Google Shape;56;p11" descr="KDIGO Logo - transparent.png"/>
          <p:cNvPicPr preferRelativeResize="0"/>
          <p:nvPr/>
        </p:nvPicPr>
        <p:blipFill rotWithShape="1">
          <a:blip r:embed="rId2">
            <a:alphaModFix/>
          </a:blip>
          <a:srcRect/>
          <a:stretch/>
        </p:blipFill>
        <p:spPr>
          <a:xfrm>
            <a:off x="11395476" y="6171322"/>
            <a:ext cx="669524" cy="602322"/>
          </a:xfrm>
          <a:prstGeom prst="rect">
            <a:avLst/>
          </a:prstGeom>
          <a:noFill/>
          <a:ln>
            <a:noFill/>
          </a:ln>
        </p:spPr>
      </p:pic>
      <p:sp>
        <p:nvSpPr>
          <p:cNvPr id="57" name="Google Shape;57;p11"/>
          <p:cNvSpPr txBox="1"/>
          <p:nvPr/>
        </p:nvSpPr>
        <p:spPr>
          <a:xfrm>
            <a:off x="229500" y="400052"/>
            <a:ext cx="11091600" cy="36009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DB7C4"/>
              </a:buClr>
              <a:buSzPts val="3000"/>
              <a:buFont typeface="Source Sans Pro"/>
              <a:buNone/>
            </a:pPr>
            <a:r>
              <a:rPr lang="en-US" sz="2800" b="0" i="0" u="none" strike="noStrike" cap="none">
                <a:solidFill>
                  <a:schemeClr val="dk1"/>
                </a:solidFill>
                <a:latin typeface="Arial"/>
                <a:ea typeface="Arial"/>
                <a:cs typeface="Arial"/>
                <a:sym typeface="Arial"/>
              </a:rPr>
              <a:t>Click to edit title</a:t>
            </a:r>
            <a:endParaRPr/>
          </a:p>
        </p:txBody>
      </p:sp>
      <p:pic>
        <p:nvPicPr>
          <p:cNvPr id="58" name="Google Shape;58;p11"/>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59"/>
        <p:cNvGrpSpPr/>
        <p:nvPr/>
      </p:nvGrpSpPr>
      <p:grpSpPr>
        <a:xfrm>
          <a:off x="0" y="0"/>
          <a:ext cx="0" cy="0"/>
          <a:chOff x="0" y="0"/>
          <a:chExt cx="0" cy="0"/>
        </a:xfrm>
      </p:grpSpPr>
      <p:sp>
        <p:nvSpPr>
          <p:cNvPr id="60" name="Google Shape;60;p12"/>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1" name="Google Shape;61;p12" descr="KDIGO Logo - transparent.png"/>
          <p:cNvPicPr preferRelativeResize="0"/>
          <p:nvPr/>
        </p:nvPicPr>
        <p:blipFill rotWithShape="1">
          <a:blip r:embed="rId2">
            <a:alphaModFix/>
          </a:blip>
          <a:srcRect/>
          <a:stretch/>
        </p:blipFill>
        <p:spPr>
          <a:xfrm>
            <a:off x="11395476" y="6171322"/>
            <a:ext cx="669524" cy="602322"/>
          </a:xfrm>
          <a:prstGeom prst="rect">
            <a:avLst/>
          </a:prstGeom>
          <a:noFill/>
          <a:ln>
            <a:noFill/>
          </a:ln>
        </p:spPr>
      </p:pic>
      <p:sp>
        <p:nvSpPr>
          <p:cNvPr id="62" name="Google Shape;62;p12"/>
          <p:cNvSpPr txBox="1">
            <a:spLocks noGrp="1"/>
          </p:cNvSpPr>
          <p:nvPr>
            <p:ph type="subTitle" idx="1"/>
          </p:nvPr>
        </p:nvSpPr>
        <p:spPr>
          <a:xfrm>
            <a:off x="304800" y="1510563"/>
            <a:ext cx="11090676" cy="6905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63" name="Google Shape;63;p12"/>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
        <p:nvSpPr>
          <p:cNvPr id="64" name="Google Shape;64;p12"/>
          <p:cNvSpPr txBox="1"/>
          <p:nvPr/>
        </p:nvSpPr>
        <p:spPr>
          <a:xfrm>
            <a:off x="229500" y="400052"/>
            <a:ext cx="11091600" cy="36009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DB7C4"/>
              </a:buClr>
              <a:buSzPts val="3000"/>
              <a:buFont typeface="Source Sans Pro"/>
              <a:buNone/>
            </a:pPr>
            <a:r>
              <a:rPr lang="en-US" sz="2800" b="0" i="0" u="none" strike="noStrike" cap="none">
                <a:solidFill>
                  <a:schemeClr val="dk1"/>
                </a:solidFill>
                <a:latin typeface="Arial"/>
                <a:ea typeface="Arial"/>
                <a:cs typeface="Arial"/>
                <a:sym typeface="Arial"/>
              </a:rPr>
              <a:t>Click to edit title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66"/>
        <p:cNvGrpSpPr/>
        <p:nvPr/>
      </p:nvGrpSpPr>
      <p:grpSpPr>
        <a:xfrm>
          <a:off x="0" y="0"/>
          <a:ext cx="0" cy="0"/>
          <a:chOff x="0" y="0"/>
          <a:chExt cx="0" cy="0"/>
        </a:xfrm>
      </p:grpSpPr>
      <p:sp>
        <p:nvSpPr>
          <p:cNvPr id="67" name="Google Shape;67;p14"/>
          <p:cNvSpPr/>
          <p:nvPr/>
        </p:nvSpPr>
        <p:spPr>
          <a:xfrm rot="10800000">
            <a:off x="-200" y="5542233"/>
            <a:ext cx="12192000" cy="3688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68" name="Google Shape;68;p14"/>
          <p:cNvSpPr/>
          <p:nvPr/>
        </p:nvSpPr>
        <p:spPr>
          <a:xfrm flipH="1">
            <a:off x="-200" y="0"/>
            <a:ext cx="12192000" cy="55424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69" name="Google Shape;69;p14"/>
          <p:cNvSpPr txBox="1">
            <a:spLocks noGrp="1"/>
          </p:cNvSpPr>
          <p:nvPr>
            <p:ph type="ctrTitle"/>
          </p:nvPr>
        </p:nvSpPr>
        <p:spPr>
          <a:xfrm>
            <a:off x="914400" y="3366967"/>
            <a:ext cx="7079600" cy="15464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lt1"/>
              </a:buClr>
              <a:buSzPts val="6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Clr>
                <a:schemeClr val="lt1"/>
              </a:buClr>
              <a:buSzPts val="6000"/>
              <a:buFont typeface="Arial"/>
              <a:buNone/>
              <a:defRPr sz="8000">
                <a:solidFill>
                  <a:schemeClr val="lt1"/>
                </a:solidFill>
              </a:defRPr>
            </a:lvl2pPr>
            <a:lvl3pPr lvl="2">
              <a:spcBef>
                <a:spcPts val="0"/>
              </a:spcBef>
              <a:spcAft>
                <a:spcPts val="0"/>
              </a:spcAft>
              <a:buClr>
                <a:schemeClr val="lt1"/>
              </a:buClr>
              <a:buSzPts val="6000"/>
              <a:buFont typeface="Arial"/>
              <a:buNone/>
              <a:defRPr sz="8000">
                <a:solidFill>
                  <a:schemeClr val="lt1"/>
                </a:solidFill>
              </a:defRPr>
            </a:lvl3pPr>
            <a:lvl4pPr lvl="3">
              <a:spcBef>
                <a:spcPts val="0"/>
              </a:spcBef>
              <a:spcAft>
                <a:spcPts val="0"/>
              </a:spcAft>
              <a:buClr>
                <a:schemeClr val="lt1"/>
              </a:buClr>
              <a:buSzPts val="6000"/>
              <a:buFont typeface="Arial"/>
              <a:buNone/>
              <a:defRPr sz="8000">
                <a:solidFill>
                  <a:schemeClr val="lt1"/>
                </a:solidFill>
              </a:defRPr>
            </a:lvl4pPr>
            <a:lvl5pPr lvl="4">
              <a:spcBef>
                <a:spcPts val="0"/>
              </a:spcBef>
              <a:spcAft>
                <a:spcPts val="0"/>
              </a:spcAft>
              <a:buClr>
                <a:schemeClr val="lt1"/>
              </a:buClr>
              <a:buSzPts val="6000"/>
              <a:buFont typeface="Arial"/>
              <a:buNone/>
              <a:defRPr sz="8000">
                <a:solidFill>
                  <a:schemeClr val="lt1"/>
                </a:solidFill>
              </a:defRPr>
            </a:lvl5pPr>
            <a:lvl6pPr lvl="5">
              <a:spcBef>
                <a:spcPts val="0"/>
              </a:spcBef>
              <a:spcAft>
                <a:spcPts val="0"/>
              </a:spcAft>
              <a:buClr>
                <a:schemeClr val="lt1"/>
              </a:buClr>
              <a:buSzPts val="6000"/>
              <a:buFont typeface="Arial"/>
              <a:buNone/>
              <a:defRPr sz="8000">
                <a:solidFill>
                  <a:schemeClr val="lt1"/>
                </a:solidFill>
              </a:defRPr>
            </a:lvl6pPr>
            <a:lvl7pPr lvl="6">
              <a:spcBef>
                <a:spcPts val="0"/>
              </a:spcBef>
              <a:spcAft>
                <a:spcPts val="0"/>
              </a:spcAft>
              <a:buClr>
                <a:schemeClr val="lt1"/>
              </a:buClr>
              <a:buSzPts val="6000"/>
              <a:buFont typeface="Arial"/>
              <a:buNone/>
              <a:defRPr sz="8000">
                <a:solidFill>
                  <a:schemeClr val="lt1"/>
                </a:solidFill>
              </a:defRPr>
            </a:lvl7pPr>
            <a:lvl8pPr lvl="7">
              <a:spcBef>
                <a:spcPts val="0"/>
              </a:spcBef>
              <a:spcAft>
                <a:spcPts val="0"/>
              </a:spcAft>
              <a:buClr>
                <a:schemeClr val="lt1"/>
              </a:buClr>
              <a:buSzPts val="6000"/>
              <a:buFont typeface="Arial"/>
              <a:buNone/>
              <a:defRPr sz="8000">
                <a:solidFill>
                  <a:schemeClr val="lt1"/>
                </a:solidFill>
              </a:defRPr>
            </a:lvl8pPr>
            <a:lvl9pPr lvl="8">
              <a:spcBef>
                <a:spcPts val="0"/>
              </a:spcBef>
              <a:spcAft>
                <a:spcPts val="0"/>
              </a:spcAft>
              <a:buClr>
                <a:schemeClr val="lt1"/>
              </a:buClr>
              <a:buSzPts val="6000"/>
              <a:buFont typeface="Arial"/>
              <a:buNone/>
              <a:defRPr sz="8000">
                <a:solidFill>
                  <a:schemeClr val="lt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line Title and Two-column Content">
  <p:cSld name="Two-line Title and Two-column Content">
    <p:spTree>
      <p:nvGrpSpPr>
        <p:cNvPr id="1" name="Shape 70"/>
        <p:cNvGrpSpPr/>
        <p:nvPr/>
      </p:nvGrpSpPr>
      <p:grpSpPr>
        <a:xfrm>
          <a:off x="0" y="0"/>
          <a:ext cx="0" cy="0"/>
          <a:chOff x="0" y="0"/>
          <a:chExt cx="0" cy="0"/>
        </a:xfrm>
      </p:grpSpPr>
      <p:pic>
        <p:nvPicPr>
          <p:cNvPr id="71" name="Google Shape;71;p15" descr="KDIGO Logo - transparent.png"/>
          <p:cNvPicPr preferRelativeResize="0"/>
          <p:nvPr/>
        </p:nvPicPr>
        <p:blipFill rotWithShape="1">
          <a:blip r:embed="rId2">
            <a:alphaModFix/>
          </a:blip>
          <a:srcRect/>
          <a:stretch/>
        </p:blipFill>
        <p:spPr>
          <a:xfrm>
            <a:off x="11353800" y="6123001"/>
            <a:ext cx="711200" cy="639815"/>
          </a:xfrm>
          <a:prstGeom prst="rect">
            <a:avLst/>
          </a:prstGeom>
          <a:noFill/>
          <a:ln>
            <a:noFill/>
          </a:ln>
        </p:spPr>
      </p:pic>
      <p:sp>
        <p:nvSpPr>
          <p:cNvPr id="72" name="Google Shape;72;p15"/>
          <p:cNvSpPr txBox="1">
            <a:spLocks noGrp="1"/>
          </p:cNvSpPr>
          <p:nvPr>
            <p:ph type="subTitle" idx="1"/>
          </p:nvPr>
        </p:nvSpPr>
        <p:spPr>
          <a:xfrm>
            <a:off x="306000" y="1650208"/>
            <a:ext cx="54720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73" name="Google Shape;73;p15"/>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 name="Google Shape;74;p15"/>
          <p:cNvSpPr txBox="1">
            <a:spLocks noGrp="1"/>
          </p:cNvSpPr>
          <p:nvPr>
            <p:ph type="body" idx="3"/>
          </p:nvPr>
        </p:nvSpPr>
        <p:spPr>
          <a:xfrm>
            <a:off x="306000" y="533400"/>
            <a:ext cx="11091600" cy="8679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15"/>
          <p:cNvSpPr txBox="1">
            <a:spLocks noGrp="1"/>
          </p:cNvSpPr>
          <p:nvPr>
            <p:ph type="body" idx="4"/>
          </p:nvPr>
        </p:nvSpPr>
        <p:spPr>
          <a:xfrm>
            <a:off x="5922000" y="1650206"/>
            <a:ext cx="5472000" cy="41112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76" name="Google Shape;76;p15"/>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7"/>
        <p:cNvGrpSpPr/>
        <p:nvPr/>
      </p:nvGrpSpPr>
      <p:grpSpPr>
        <a:xfrm>
          <a:off x="0" y="0"/>
          <a:ext cx="0" cy="0"/>
          <a:chOff x="0" y="0"/>
          <a:chExt cx="0" cy="0"/>
        </a:xfrm>
      </p:grpSpPr>
      <p:pic>
        <p:nvPicPr>
          <p:cNvPr id="78" name="Google Shape;78;p16" descr="KDIGO Logo - transparent.png"/>
          <p:cNvPicPr preferRelativeResize="0"/>
          <p:nvPr/>
        </p:nvPicPr>
        <p:blipFill rotWithShape="1">
          <a:blip r:embed="rId2">
            <a:alphaModFix/>
          </a:blip>
          <a:srcRect/>
          <a:stretch/>
        </p:blipFill>
        <p:spPr>
          <a:xfrm>
            <a:off x="11353800" y="6122999"/>
            <a:ext cx="711200" cy="639815"/>
          </a:xfrm>
          <a:prstGeom prst="rect">
            <a:avLst/>
          </a:prstGeom>
          <a:noFill/>
          <a:ln>
            <a:noFill/>
          </a:ln>
        </p:spPr>
      </p:pic>
      <p:pic>
        <p:nvPicPr>
          <p:cNvPr id="79" name="Google Shape;79;p16"/>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0"/>
        <p:cNvGrpSpPr/>
        <p:nvPr/>
      </p:nvGrpSpPr>
      <p:grpSpPr>
        <a:xfrm>
          <a:off x="0" y="0"/>
          <a:ext cx="0" cy="0"/>
          <a:chOff x="0" y="0"/>
          <a:chExt cx="0" cy="0"/>
        </a:xfrm>
      </p:grpSpPr>
      <p:pic>
        <p:nvPicPr>
          <p:cNvPr id="81" name="Google Shape;81;p17" descr="KDIGO Logo - transparent.png"/>
          <p:cNvPicPr preferRelativeResize="0"/>
          <p:nvPr/>
        </p:nvPicPr>
        <p:blipFill rotWithShape="1">
          <a:blip r:embed="rId2">
            <a:alphaModFix/>
          </a:blip>
          <a:srcRect/>
          <a:stretch/>
        </p:blipFill>
        <p:spPr>
          <a:xfrm>
            <a:off x="11353800" y="6123001"/>
            <a:ext cx="711200" cy="639815"/>
          </a:xfrm>
          <a:prstGeom prst="rect">
            <a:avLst/>
          </a:prstGeom>
          <a:noFill/>
          <a:ln>
            <a:noFill/>
          </a:ln>
        </p:spPr>
      </p:pic>
      <p:sp>
        <p:nvSpPr>
          <p:cNvPr id="82" name="Google Shape;82;p17"/>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 name="Google Shape;83;p17"/>
          <p:cNvSpPr txBox="1">
            <a:spLocks noGrp="1"/>
          </p:cNvSpPr>
          <p:nvPr>
            <p:ph type="body" idx="2"/>
          </p:nvPr>
        </p:nvSpPr>
        <p:spPr>
          <a:xfrm>
            <a:off x="306000" y="533402"/>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84" name="Google Shape;84;p17"/>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281"/>
        <p:cNvGrpSpPr/>
        <p:nvPr/>
      </p:nvGrpSpPr>
      <p:grpSpPr>
        <a:xfrm>
          <a:off x="0" y="0"/>
          <a:ext cx="0" cy="0"/>
          <a:chOff x="0" y="0"/>
          <a:chExt cx="0" cy="0"/>
        </a:xfrm>
      </p:grpSpPr>
      <p:sp>
        <p:nvSpPr>
          <p:cNvPr id="282" name="Google Shape;282;p21"/>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283" name="Google Shape;283;p21" descr="KDIGO Logo - transparent.png"/>
          <p:cNvPicPr preferRelativeResize="0"/>
          <p:nvPr/>
        </p:nvPicPr>
        <p:blipFill rotWithShape="1">
          <a:blip r:embed="rId2">
            <a:alphaModFix/>
          </a:blip>
          <a:srcRect/>
          <a:stretch/>
        </p:blipFill>
        <p:spPr>
          <a:xfrm>
            <a:off x="11395476" y="6171322"/>
            <a:ext cx="669524" cy="602322"/>
          </a:xfrm>
          <a:prstGeom prst="rect">
            <a:avLst/>
          </a:prstGeom>
          <a:noFill/>
          <a:ln>
            <a:noFill/>
          </a:ln>
        </p:spPr>
      </p:pic>
      <p:sp>
        <p:nvSpPr>
          <p:cNvPr id="284" name="Google Shape;284;p21"/>
          <p:cNvSpPr txBox="1">
            <a:spLocks noGrp="1"/>
          </p:cNvSpPr>
          <p:nvPr>
            <p:ph type="subTitle" idx="1"/>
          </p:nvPr>
        </p:nvSpPr>
        <p:spPr>
          <a:xfrm>
            <a:off x="304800" y="2115868"/>
            <a:ext cx="11090676" cy="6905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85" name="Google Shape;285;p21"/>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
        <p:nvSpPr>
          <p:cNvPr id="286" name="Google Shape;286;p21"/>
          <p:cNvSpPr txBox="1">
            <a:spLocks noGrp="1"/>
          </p:cNvSpPr>
          <p:nvPr>
            <p:ph type="title"/>
          </p:nvPr>
        </p:nvSpPr>
        <p:spPr>
          <a:xfrm>
            <a:off x="304800" y="41403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87"/>
        <p:cNvGrpSpPr/>
        <p:nvPr/>
      </p:nvGrpSpPr>
      <p:grpSpPr>
        <a:xfrm>
          <a:off x="0" y="0"/>
          <a:ext cx="0" cy="0"/>
          <a:chOff x="0" y="0"/>
          <a:chExt cx="0" cy="0"/>
        </a:xfrm>
      </p:grpSpPr>
      <p:sp>
        <p:nvSpPr>
          <p:cNvPr id="288" name="Google Shape;288;p22"/>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289" name="Google Shape;289;p22" descr="KDIGO Logo - transparent.png"/>
          <p:cNvPicPr preferRelativeResize="0"/>
          <p:nvPr/>
        </p:nvPicPr>
        <p:blipFill rotWithShape="1">
          <a:blip r:embed="rId2">
            <a:alphaModFix/>
          </a:blip>
          <a:srcRect/>
          <a:stretch/>
        </p:blipFill>
        <p:spPr>
          <a:xfrm>
            <a:off x="11395476" y="6171322"/>
            <a:ext cx="669524" cy="602322"/>
          </a:xfrm>
          <a:prstGeom prst="rect">
            <a:avLst/>
          </a:prstGeom>
          <a:noFill/>
          <a:ln>
            <a:noFill/>
          </a:ln>
        </p:spPr>
      </p:pic>
      <p:pic>
        <p:nvPicPr>
          <p:cNvPr id="290" name="Google Shape;290;p22"/>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
        <p:nvSpPr>
          <p:cNvPr id="291" name="Google Shape;291;p22"/>
          <p:cNvSpPr txBox="1">
            <a:spLocks noGrp="1"/>
          </p:cNvSpPr>
          <p:nvPr>
            <p:ph type="title"/>
          </p:nvPr>
        </p:nvSpPr>
        <p:spPr>
          <a:xfrm>
            <a:off x="349685" y="56786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5"/>
        <p:cNvGrpSpPr/>
        <p:nvPr/>
      </p:nvGrpSpPr>
      <p:grpSpPr>
        <a:xfrm>
          <a:off x="0" y="0"/>
          <a:ext cx="0" cy="0"/>
          <a:chOff x="0" y="0"/>
          <a:chExt cx="0" cy="0"/>
        </a:xfrm>
      </p:grpSpPr>
      <p:pic>
        <p:nvPicPr>
          <p:cNvPr id="86" name="Google Shape;86;p18" descr="KDIGO Logo - transparent.png"/>
          <p:cNvPicPr preferRelativeResize="0"/>
          <p:nvPr/>
        </p:nvPicPr>
        <p:blipFill rotWithShape="1">
          <a:blip r:embed="rId2">
            <a:alphaModFix/>
          </a:blip>
          <a:srcRect/>
          <a:stretch/>
        </p:blipFill>
        <p:spPr>
          <a:xfrm>
            <a:off x="11353800" y="6123001"/>
            <a:ext cx="711200" cy="639815"/>
          </a:xfrm>
          <a:prstGeom prst="rect">
            <a:avLst/>
          </a:prstGeom>
          <a:noFill/>
          <a:ln>
            <a:noFill/>
          </a:ln>
        </p:spPr>
      </p:pic>
      <p:sp>
        <p:nvSpPr>
          <p:cNvPr id="87" name="Google Shape;87;p18"/>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 name="Google Shape;88;p18"/>
          <p:cNvSpPr txBox="1">
            <a:spLocks noGrp="1"/>
          </p:cNvSpPr>
          <p:nvPr>
            <p:ph type="body" idx="2"/>
          </p:nvPr>
        </p:nvSpPr>
        <p:spPr>
          <a:xfrm>
            <a:off x="306000" y="533402"/>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89" name="Google Shape;89;p18"/>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extLst>
      <p:ext uri="{BB962C8B-B14F-4D97-AF65-F5344CB8AC3E}">
        <p14:creationId xmlns:p14="http://schemas.microsoft.com/office/powerpoint/2010/main" val="1407585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column Content">
  <p:cSld name="Title and Two-column Content">
    <p:spTree>
      <p:nvGrpSpPr>
        <p:cNvPr id="1" name="Shape 90"/>
        <p:cNvGrpSpPr/>
        <p:nvPr/>
      </p:nvGrpSpPr>
      <p:grpSpPr>
        <a:xfrm>
          <a:off x="0" y="0"/>
          <a:ext cx="0" cy="0"/>
          <a:chOff x="0" y="0"/>
          <a:chExt cx="0" cy="0"/>
        </a:xfrm>
      </p:grpSpPr>
      <p:pic>
        <p:nvPicPr>
          <p:cNvPr id="91" name="Google Shape;91;p19" descr="KDIGO Logo - transparent.png"/>
          <p:cNvPicPr preferRelativeResize="0"/>
          <p:nvPr/>
        </p:nvPicPr>
        <p:blipFill rotWithShape="1">
          <a:blip r:embed="rId2">
            <a:alphaModFix/>
          </a:blip>
          <a:srcRect/>
          <a:stretch/>
        </p:blipFill>
        <p:spPr>
          <a:xfrm>
            <a:off x="11353800" y="6123001"/>
            <a:ext cx="711200" cy="639815"/>
          </a:xfrm>
          <a:prstGeom prst="rect">
            <a:avLst/>
          </a:prstGeom>
          <a:noFill/>
          <a:ln>
            <a:noFill/>
          </a:ln>
        </p:spPr>
      </p:pic>
      <p:sp>
        <p:nvSpPr>
          <p:cNvPr id="92" name="Google Shape;92;p19"/>
          <p:cNvSpPr txBox="1">
            <a:spLocks noGrp="1"/>
          </p:cNvSpPr>
          <p:nvPr>
            <p:ph type="subTitle" idx="1"/>
          </p:nvPr>
        </p:nvSpPr>
        <p:spPr>
          <a:xfrm>
            <a:off x="306000" y="1260000"/>
            <a:ext cx="54720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93" name="Google Shape;93;p19"/>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4" name="Google Shape;94;p19"/>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 name="Google Shape;95;p19"/>
          <p:cNvSpPr txBox="1">
            <a:spLocks noGrp="1"/>
          </p:cNvSpPr>
          <p:nvPr>
            <p:ph type="body" idx="4"/>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96" name="Google Shape;96;p19"/>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extLst>
      <p:ext uri="{BB962C8B-B14F-4D97-AF65-F5344CB8AC3E}">
        <p14:creationId xmlns:p14="http://schemas.microsoft.com/office/powerpoint/2010/main" val="3600461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3"/>
          <p:cNvSpPr/>
          <p:nvPr/>
        </p:nvSpPr>
        <p:spPr>
          <a:xfrm rot="10800000">
            <a:off x="-200" y="5542233"/>
            <a:ext cx="12192000" cy="3688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7" name="Google Shape;17;p3"/>
          <p:cNvSpPr/>
          <p:nvPr/>
        </p:nvSpPr>
        <p:spPr>
          <a:xfrm flipH="1">
            <a:off x="-200" y="0"/>
            <a:ext cx="12192000" cy="55424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8" name="Google Shape;18;p3"/>
          <p:cNvSpPr txBox="1">
            <a:spLocks noGrp="1"/>
          </p:cNvSpPr>
          <p:nvPr>
            <p:ph type="ctrTitle"/>
          </p:nvPr>
        </p:nvSpPr>
        <p:spPr>
          <a:xfrm>
            <a:off x="914400" y="3366967"/>
            <a:ext cx="7079600" cy="15464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lt1"/>
              </a:buClr>
              <a:buSzPts val="6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Clr>
                <a:schemeClr val="lt1"/>
              </a:buClr>
              <a:buSzPts val="6000"/>
              <a:buFont typeface="Arial"/>
              <a:buNone/>
              <a:defRPr sz="8000">
                <a:solidFill>
                  <a:schemeClr val="lt1"/>
                </a:solidFill>
              </a:defRPr>
            </a:lvl2pPr>
            <a:lvl3pPr lvl="2">
              <a:spcBef>
                <a:spcPts val="0"/>
              </a:spcBef>
              <a:spcAft>
                <a:spcPts val="0"/>
              </a:spcAft>
              <a:buClr>
                <a:schemeClr val="lt1"/>
              </a:buClr>
              <a:buSzPts val="6000"/>
              <a:buFont typeface="Arial"/>
              <a:buNone/>
              <a:defRPr sz="8000">
                <a:solidFill>
                  <a:schemeClr val="lt1"/>
                </a:solidFill>
              </a:defRPr>
            </a:lvl3pPr>
            <a:lvl4pPr lvl="3">
              <a:spcBef>
                <a:spcPts val="0"/>
              </a:spcBef>
              <a:spcAft>
                <a:spcPts val="0"/>
              </a:spcAft>
              <a:buClr>
                <a:schemeClr val="lt1"/>
              </a:buClr>
              <a:buSzPts val="6000"/>
              <a:buFont typeface="Arial"/>
              <a:buNone/>
              <a:defRPr sz="8000">
                <a:solidFill>
                  <a:schemeClr val="lt1"/>
                </a:solidFill>
              </a:defRPr>
            </a:lvl4pPr>
            <a:lvl5pPr lvl="4">
              <a:spcBef>
                <a:spcPts val="0"/>
              </a:spcBef>
              <a:spcAft>
                <a:spcPts val="0"/>
              </a:spcAft>
              <a:buClr>
                <a:schemeClr val="lt1"/>
              </a:buClr>
              <a:buSzPts val="6000"/>
              <a:buFont typeface="Arial"/>
              <a:buNone/>
              <a:defRPr sz="8000">
                <a:solidFill>
                  <a:schemeClr val="lt1"/>
                </a:solidFill>
              </a:defRPr>
            </a:lvl5pPr>
            <a:lvl6pPr lvl="5">
              <a:spcBef>
                <a:spcPts val="0"/>
              </a:spcBef>
              <a:spcAft>
                <a:spcPts val="0"/>
              </a:spcAft>
              <a:buClr>
                <a:schemeClr val="lt1"/>
              </a:buClr>
              <a:buSzPts val="6000"/>
              <a:buFont typeface="Arial"/>
              <a:buNone/>
              <a:defRPr sz="8000">
                <a:solidFill>
                  <a:schemeClr val="lt1"/>
                </a:solidFill>
              </a:defRPr>
            </a:lvl6pPr>
            <a:lvl7pPr lvl="6">
              <a:spcBef>
                <a:spcPts val="0"/>
              </a:spcBef>
              <a:spcAft>
                <a:spcPts val="0"/>
              </a:spcAft>
              <a:buClr>
                <a:schemeClr val="lt1"/>
              </a:buClr>
              <a:buSzPts val="6000"/>
              <a:buFont typeface="Arial"/>
              <a:buNone/>
              <a:defRPr sz="8000">
                <a:solidFill>
                  <a:schemeClr val="lt1"/>
                </a:solidFill>
              </a:defRPr>
            </a:lvl7pPr>
            <a:lvl8pPr lvl="7">
              <a:spcBef>
                <a:spcPts val="0"/>
              </a:spcBef>
              <a:spcAft>
                <a:spcPts val="0"/>
              </a:spcAft>
              <a:buClr>
                <a:schemeClr val="lt1"/>
              </a:buClr>
              <a:buSzPts val="6000"/>
              <a:buFont typeface="Arial"/>
              <a:buNone/>
              <a:defRPr sz="8000">
                <a:solidFill>
                  <a:schemeClr val="lt1"/>
                </a:solidFill>
              </a:defRPr>
            </a:lvl8pPr>
            <a:lvl9pPr lvl="8">
              <a:spcBef>
                <a:spcPts val="0"/>
              </a:spcBef>
              <a:spcAft>
                <a:spcPts val="0"/>
              </a:spcAft>
              <a:buClr>
                <a:schemeClr val="lt1"/>
              </a:buClr>
              <a:buSzPts val="6000"/>
              <a:buFont typeface="Arial"/>
              <a:buNone/>
              <a:defRPr sz="8000">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97"/>
        <p:cNvGrpSpPr/>
        <p:nvPr/>
      </p:nvGrpSpPr>
      <p:grpSpPr>
        <a:xfrm>
          <a:off x="0" y="0"/>
          <a:ext cx="0" cy="0"/>
          <a:chOff x="0" y="0"/>
          <a:chExt cx="0" cy="0"/>
        </a:xfrm>
      </p:grpSpPr>
      <p:sp>
        <p:nvSpPr>
          <p:cNvPr id="98" name="Google Shape;98;p20"/>
          <p:cNvSpPr txBox="1">
            <a:spLocks noGrp="1"/>
          </p:cNvSpPr>
          <p:nvPr>
            <p:ph type="ctrTitle"/>
          </p:nvPr>
        </p:nvSpPr>
        <p:spPr>
          <a:xfrm>
            <a:off x="2197100" y="2563812"/>
            <a:ext cx="7797802" cy="1008063"/>
          </a:xfrm>
          <a:prstGeom prst="rect">
            <a:avLst/>
          </a:prstGeom>
          <a:noFill/>
          <a:ln>
            <a:noFill/>
          </a:ln>
        </p:spPr>
        <p:txBody>
          <a:bodyPr spcFirstLastPara="1" wrap="square" lIns="91425" tIns="45700" rIns="91425" bIns="45700" anchor="b" anchorCtr="0">
            <a:normAutofit/>
          </a:bodyPr>
          <a:lstStyle>
            <a:lvl1pPr marR="0" lvl="0" algn="ctr" rtl="0">
              <a:lnSpc>
                <a:spcPct val="10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9" name="Google Shape;99;p20"/>
          <p:cNvSpPr txBox="1">
            <a:spLocks noGrp="1"/>
          </p:cNvSpPr>
          <p:nvPr>
            <p:ph type="subTitle" idx="1"/>
          </p:nvPr>
        </p:nvSpPr>
        <p:spPr>
          <a:xfrm>
            <a:off x="3757385" y="3801578"/>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00" name="Google Shape;100;p20"/>
          <p:cNvPicPr preferRelativeResize="0"/>
          <p:nvPr/>
        </p:nvPicPr>
        <p:blipFill rotWithShape="1">
          <a:blip r:embed="rId2">
            <a:alphaModFix/>
          </a:blip>
          <a:srcRect b="96111"/>
          <a:stretch/>
        </p:blipFill>
        <p:spPr>
          <a:xfrm>
            <a:off x="0" y="1"/>
            <a:ext cx="12192000" cy="266699"/>
          </a:xfrm>
          <a:prstGeom prst="rect">
            <a:avLst/>
          </a:prstGeom>
          <a:noFill/>
          <a:ln>
            <a:noFill/>
          </a:ln>
        </p:spPr>
      </p:pic>
      <p:grpSp>
        <p:nvGrpSpPr>
          <p:cNvPr id="101" name="Google Shape;101;p20"/>
          <p:cNvGrpSpPr/>
          <p:nvPr/>
        </p:nvGrpSpPr>
        <p:grpSpPr>
          <a:xfrm>
            <a:off x="732487" y="567122"/>
            <a:ext cx="10727026" cy="5340704"/>
            <a:chOff x="-2508" y="-1001"/>
            <a:chExt cx="12698" cy="6322"/>
          </a:xfrm>
        </p:grpSpPr>
        <p:sp>
          <p:nvSpPr>
            <p:cNvPr id="102" name="Google Shape;102;p20"/>
            <p:cNvSpPr/>
            <p:nvPr/>
          </p:nvSpPr>
          <p:spPr>
            <a:xfrm>
              <a:off x="4964" y="3519"/>
              <a:ext cx="257" cy="494"/>
            </a:xfrm>
            <a:custGeom>
              <a:avLst/>
              <a:gdLst/>
              <a:ahLst/>
              <a:cxnLst/>
              <a:rect l="l" t="t" r="r" b="b"/>
              <a:pathLst>
                <a:path w="109" h="209" extrusionOk="0">
                  <a:moveTo>
                    <a:pt x="88" y="0"/>
                  </a:moveTo>
                  <a:cubicBezTo>
                    <a:pt x="86" y="4"/>
                    <a:pt x="87" y="13"/>
                    <a:pt x="84" y="15"/>
                  </a:cubicBezTo>
                  <a:cubicBezTo>
                    <a:pt x="76" y="24"/>
                    <a:pt x="60" y="44"/>
                    <a:pt x="48" y="51"/>
                  </a:cubicBezTo>
                  <a:cubicBezTo>
                    <a:pt x="32" y="60"/>
                    <a:pt x="13" y="58"/>
                    <a:pt x="13" y="84"/>
                  </a:cubicBezTo>
                  <a:cubicBezTo>
                    <a:pt x="13" y="93"/>
                    <a:pt x="21" y="106"/>
                    <a:pt x="21" y="112"/>
                  </a:cubicBezTo>
                  <a:cubicBezTo>
                    <a:pt x="21" y="113"/>
                    <a:pt x="11" y="135"/>
                    <a:pt x="11" y="135"/>
                  </a:cubicBezTo>
                  <a:cubicBezTo>
                    <a:pt x="10" y="135"/>
                    <a:pt x="0" y="144"/>
                    <a:pt x="0" y="146"/>
                  </a:cubicBezTo>
                  <a:cubicBezTo>
                    <a:pt x="0" y="154"/>
                    <a:pt x="0" y="162"/>
                    <a:pt x="6" y="167"/>
                  </a:cubicBezTo>
                  <a:cubicBezTo>
                    <a:pt x="7" y="171"/>
                    <a:pt x="5" y="173"/>
                    <a:pt x="5" y="180"/>
                  </a:cubicBezTo>
                  <a:cubicBezTo>
                    <a:pt x="5" y="194"/>
                    <a:pt x="17" y="209"/>
                    <a:pt x="30" y="209"/>
                  </a:cubicBezTo>
                  <a:cubicBezTo>
                    <a:pt x="62" y="209"/>
                    <a:pt x="67" y="174"/>
                    <a:pt x="77" y="150"/>
                  </a:cubicBezTo>
                  <a:cubicBezTo>
                    <a:pt x="88" y="120"/>
                    <a:pt x="100" y="94"/>
                    <a:pt x="100" y="55"/>
                  </a:cubicBezTo>
                  <a:cubicBezTo>
                    <a:pt x="101" y="55"/>
                    <a:pt x="107" y="57"/>
                    <a:pt x="109" y="58"/>
                  </a:cubicBezTo>
                  <a:cubicBezTo>
                    <a:pt x="109" y="50"/>
                    <a:pt x="109" y="50"/>
                    <a:pt x="109" y="50"/>
                  </a:cubicBezTo>
                  <a:cubicBezTo>
                    <a:pt x="104" y="36"/>
                    <a:pt x="106" y="2"/>
                    <a:pt x="8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3" name="Google Shape;103;p20"/>
            <p:cNvSpPr/>
            <p:nvPr/>
          </p:nvSpPr>
          <p:spPr>
            <a:xfrm>
              <a:off x="2829" y="1672"/>
              <a:ext cx="2426" cy="2710"/>
            </a:xfrm>
            <a:custGeom>
              <a:avLst/>
              <a:gdLst/>
              <a:ahLst/>
              <a:cxnLst/>
              <a:rect l="l" t="t" r="r" b="b"/>
              <a:pathLst>
                <a:path w="1026" h="1146" extrusionOk="0">
                  <a:moveTo>
                    <a:pt x="405" y="0"/>
                  </a:moveTo>
                  <a:cubicBezTo>
                    <a:pt x="395" y="0"/>
                    <a:pt x="395" y="8"/>
                    <a:pt x="384" y="8"/>
                  </a:cubicBezTo>
                  <a:cubicBezTo>
                    <a:pt x="378" y="8"/>
                    <a:pt x="375" y="5"/>
                    <a:pt x="368" y="5"/>
                  </a:cubicBezTo>
                  <a:cubicBezTo>
                    <a:pt x="360" y="5"/>
                    <a:pt x="352" y="12"/>
                    <a:pt x="346" y="12"/>
                  </a:cubicBezTo>
                  <a:cubicBezTo>
                    <a:pt x="342" y="12"/>
                    <a:pt x="335" y="7"/>
                    <a:pt x="328" y="7"/>
                  </a:cubicBezTo>
                  <a:cubicBezTo>
                    <a:pt x="304" y="7"/>
                    <a:pt x="265" y="22"/>
                    <a:pt x="244" y="32"/>
                  </a:cubicBezTo>
                  <a:cubicBezTo>
                    <a:pt x="238" y="35"/>
                    <a:pt x="236" y="41"/>
                    <a:pt x="225" y="41"/>
                  </a:cubicBezTo>
                  <a:cubicBezTo>
                    <a:pt x="207" y="41"/>
                    <a:pt x="193" y="38"/>
                    <a:pt x="180" y="28"/>
                  </a:cubicBezTo>
                  <a:cubicBezTo>
                    <a:pt x="174" y="32"/>
                    <a:pt x="173" y="37"/>
                    <a:pt x="169" y="43"/>
                  </a:cubicBezTo>
                  <a:cubicBezTo>
                    <a:pt x="170" y="43"/>
                    <a:pt x="170" y="43"/>
                    <a:pt x="170" y="43"/>
                  </a:cubicBezTo>
                  <a:cubicBezTo>
                    <a:pt x="157" y="59"/>
                    <a:pt x="139" y="75"/>
                    <a:pt x="125" y="93"/>
                  </a:cubicBezTo>
                  <a:cubicBezTo>
                    <a:pt x="115" y="106"/>
                    <a:pt x="123" y="114"/>
                    <a:pt x="116" y="134"/>
                  </a:cubicBezTo>
                  <a:cubicBezTo>
                    <a:pt x="114" y="142"/>
                    <a:pt x="101" y="153"/>
                    <a:pt x="93" y="158"/>
                  </a:cubicBezTo>
                  <a:cubicBezTo>
                    <a:pt x="83" y="163"/>
                    <a:pt x="69" y="162"/>
                    <a:pt x="62" y="172"/>
                  </a:cubicBezTo>
                  <a:cubicBezTo>
                    <a:pt x="49" y="189"/>
                    <a:pt x="33" y="217"/>
                    <a:pt x="27" y="238"/>
                  </a:cubicBezTo>
                  <a:cubicBezTo>
                    <a:pt x="24" y="246"/>
                    <a:pt x="12" y="253"/>
                    <a:pt x="12" y="263"/>
                  </a:cubicBezTo>
                  <a:cubicBezTo>
                    <a:pt x="12" y="284"/>
                    <a:pt x="22" y="299"/>
                    <a:pt x="22" y="322"/>
                  </a:cubicBezTo>
                  <a:cubicBezTo>
                    <a:pt x="22" y="336"/>
                    <a:pt x="12" y="364"/>
                    <a:pt x="0" y="370"/>
                  </a:cubicBezTo>
                  <a:cubicBezTo>
                    <a:pt x="4" y="377"/>
                    <a:pt x="8" y="380"/>
                    <a:pt x="8" y="387"/>
                  </a:cubicBezTo>
                  <a:cubicBezTo>
                    <a:pt x="8" y="392"/>
                    <a:pt x="11" y="396"/>
                    <a:pt x="11" y="404"/>
                  </a:cubicBezTo>
                  <a:cubicBezTo>
                    <a:pt x="9" y="404"/>
                    <a:pt x="9" y="404"/>
                    <a:pt x="9" y="404"/>
                  </a:cubicBezTo>
                  <a:cubicBezTo>
                    <a:pt x="12" y="407"/>
                    <a:pt x="13" y="408"/>
                    <a:pt x="16" y="412"/>
                  </a:cubicBezTo>
                  <a:cubicBezTo>
                    <a:pt x="16" y="414"/>
                    <a:pt x="44" y="439"/>
                    <a:pt x="48" y="441"/>
                  </a:cubicBezTo>
                  <a:cubicBezTo>
                    <a:pt x="61" y="452"/>
                    <a:pt x="64" y="464"/>
                    <a:pt x="74" y="480"/>
                  </a:cubicBezTo>
                  <a:cubicBezTo>
                    <a:pt x="85" y="497"/>
                    <a:pt x="116" y="515"/>
                    <a:pt x="131" y="526"/>
                  </a:cubicBezTo>
                  <a:cubicBezTo>
                    <a:pt x="133" y="527"/>
                    <a:pt x="140" y="530"/>
                    <a:pt x="146" y="530"/>
                  </a:cubicBezTo>
                  <a:cubicBezTo>
                    <a:pt x="167" y="530"/>
                    <a:pt x="176" y="519"/>
                    <a:pt x="197" y="519"/>
                  </a:cubicBezTo>
                  <a:cubicBezTo>
                    <a:pt x="207" y="519"/>
                    <a:pt x="220" y="527"/>
                    <a:pt x="228" y="527"/>
                  </a:cubicBezTo>
                  <a:cubicBezTo>
                    <a:pt x="236" y="527"/>
                    <a:pt x="239" y="520"/>
                    <a:pt x="247" y="518"/>
                  </a:cubicBezTo>
                  <a:cubicBezTo>
                    <a:pt x="267" y="511"/>
                    <a:pt x="286" y="499"/>
                    <a:pt x="313" y="499"/>
                  </a:cubicBezTo>
                  <a:cubicBezTo>
                    <a:pt x="334" y="499"/>
                    <a:pt x="338" y="530"/>
                    <a:pt x="354" y="530"/>
                  </a:cubicBezTo>
                  <a:cubicBezTo>
                    <a:pt x="359" y="530"/>
                    <a:pt x="367" y="530"/>
                    <a:pt x="376" y="530"/>
                  </a:cubicBezTo>
                  <a:cubicBezTo>
                    <a:pt x="394" y="530"/>
                    <a:pt x="404" y="540"/>
                    <a:pt x="409" y="552"/>
                  </a:cubicBezTo>
                  <a:cubicBezTo>
                    <a:pt x="404" y="556"/>
                    <a:pt x="404" y="572"/>
                    <a:pt x="404" y="578"/>
                  </a:cubicBezTo>
                  <a:cubicBezTo>
                    <a:pt x="404" y="581"/>
                    <a:pt x="402" y="582"/>
                    <a:pt x="404" y="586"/>
                  </a:cubicBezTo>
                  <a:cubicBezTo>
                    <a:pt x="400" y="588"/>
                    <a:pt x="392" y="602"/>
                    <a:pt x="392" y="607"/>
                  </a:cubicBezTo>
                  <a:cubicBezTo>
                    <a:pt x="392" y="632"/>
                    <a:pt x="422" y="651"/>
                    <a:pt x="436" y="668"/>
                  </a:cubicBezTo>
                  <a:cubicBezTo>
                    <a:pt x="443" y="677"/>
                    <a:pt x="441" y="689"/>
                    <a:pt x="445" y="700"/>
                  </a:cubicBezTo>
                  <a:cubicBezTo>
                    <a:pt x="450" y="713"/>
                    <a:pt x="454" y="721"/>
                    <a:pt x="458" y="744"/>
                  </a:cubicBezTo>
                  <a:cubicBezTo>
                    <a:pt x="460" y="755"/>
                    <a:pt x="465" y="761"/>
                    <a:pt x="465" y="774"/>
                  </a:cubicBezTo>
                  <a:cubicBezTo>
                    <a:pt x="465" y="802"/>
                    <a:pt x="432" y="811"/>
                    <a:pt x="432" y="848"/>
                  </a:cubicBezTo>
                  <a:cubicBezTo>
                    <a:pt x="432" y="882"/>
                    <a:pt x="447" y="902"/>
                    <a:pt x="462" y="927"/>
                  </a:cubicBezTo>
                  <a:cubicBezTo>
                    <a:pt x="466" y="934"/>
                    <a:pt x="473" y="937"/>
                    <a:pt x="473" y="944"/>
                  </a:cubicBezTo>
                  <a:cubicBezTo>
                    <a:pt x="473" y="949"/>
                    <a:pt x="473" y="950"/>
                    <a:pt x="473" y="959"/>
                  </a:cubicBezTo>
                  <a:cubicBezTo>
                    <a:pt x="473" y="1005"/>
                    <a:pt x="497" y="1036"/>
                    <a:pt x="516" y="1068"/>
                  </a:cubicBezTo>
                  <a:cubicBezTo>
                    <a:pt x="519" y="1073"/>
                    <a:pt x="533" y="1089"/>
                    <a:pt x="533" y="1097"/>
                  </a:cubicBezTo>
                  <a:cubicBezTo>
                    <a:pt x="533" y="1103"/>
                    <a:pt x="531" y="1107"/>
                    <a:pt x="527" y="1112"/>
                  </a:cubicBezTo>
                  <a:cubicBezTo>
                    <a:pt x="531" y="1116"/>
                    <a:pt x="536" y="1127"/>
                    <a:pt x="536" y="1138"/>
                  </a:cubicBezTo>
                  <a:cubicBezTo>
                    <a:pt x="537" y="1138"/>
                    <a:pt x="538" y="1136"/>
                    <a:pt x="541" y="1135"/>
                  </a:cubicBezTo>
                  <a:cubicBezTo>
                    <a:pt x="545" y="1141"/>
                    <a:pt x="549" y="1146"/>
                    <a:pt x="558" y="1146"/>
                  </a:cubicBezTo>
                  <a:cubicBezTo>
                    <a:pt x="578" y="1146"/>
                    <a:pt x="592" y="1130"/>
                    <a:pt x="614" y="1130"/>
                  </a:cubicBezTo>
                  <a:cubicBezTo>
                    <a:pt x="620" y="1130"/>
                    <a:pt x="623" y="1135"/>
                    <a:pt x="628" y="1135"/>
                  </a:cubicBezTo>
                  <a:cubicBezTo>
                    <a:pt x="633" y="1135"/>
                    <a:pt x="637" y="1132"/>
                    <a:pt x="644" y="1132"/>
                  </a:cubicBezTo>
                  <a:cubicBezTo>
                    <a:pt x="646" y="1122"/>
                    <a:pt x="659" y="1126"/>
                    <a:pt x="668" y="1122"/>
                  </a:cubicBezTo>
                  <a:cubicBezTo>
                    <a:pt x="690" y="1112"/>
                    <a:pt x="696" y="1097"/>
                    <a:pt x="709" y="1080"/>
                  </a:cubicBezTo>
                  <a:cubicBezTo>
                    <a:pt x="717" y="1069"/>
                    <a:pt x="718" y="1057"/>
                    <a:pt x="730" y="1046"/>
                  </a:cubicBezTo>
                  <a:cubicBezTo>
                    <a:pt x="736" y="1039"/>
                    <a:pt x="751" y="1028"/>
                    <a:pt x="751" y="1013"/>
                  </a:cubicBezTo>
                  <a:cubicBezTo>
                    <a:pt x="751" y="1008"/>
                    <a:pt x="748" y="1004"/>
                    <a:pt x="743" y="1002"/>
                  </a:cubicBezTo>
                  <a:cubicBezTo>
                    <a:pt x="749" y="989"/>
                    <a:pt x="757" y="983"/>
                    <a:pt x="769" y="977"/>
                  </a:cubicBezTo>
                  <a:cubicBezTo>
                    <a:pt x="773" y="975"/>
                    <a:pt x="782" y="978"/>
                    <a:pt x="785" y="973"/>
                  </a:cubicBezTo>
                  <a:cubicBezTo>
                    <a:pt x="788" y="969"/>
                    <a:pt x="790" y="951"/>
                    <a:pt x="790" y="943"/>
                  </a:cubicBezTo>
                  <a:cubicBezTo>
                    <a:pt x="790" y="927"/>
                    <a:pt x="775" y="919"/>
                    <a:pt x="775" y="907"/>
                  </a:cubicBezTo>
                  <a:cubicBezTo>
                    <a:pt x="775" y="902"/>
                    <a:pt x="783" y="893"/>
                    <a:pt x="791" y="891"/>
                  </a:cubicBezTo>
                  <a:cubicBezTo>
                    <a:pt x="796" y="857"/>
                    <a:pt x="866" y="861"/>
                    <a:pt x="866" y="820"/>
                  </a:cubicBezTo>
                  <a:cubicBezTo>
                    <a:pt x="866" y="816"/>
                    <a:pt x="865" y="813"/>
                    <a:pt x="862" y="810"/>
                  </a:cubicBezTo>
                  <a:cubicBezTo>
                    <a:pt x="862" y="795"/>
                    <a:pt x="863" y="785"/>
                    <a:pt x="863" y="776"/>
                  </a:cubicBezTo>
                  <a:cubicBezTo>
                    <a:pt x="863" y="763"/>
                    <a:pt x="863" y="763"/>
                    <a:pt x="863" y="763"/>
                  </a:cubicBezTo>
                  <a:cubicBezTo>
                    <a:pt x="864" y="762"/>
                    <a:pt x="867" y="758"/>
                    <a:pt x="867" y="755"/>
                  </a:cubicBezTo>
                  <a:cubicBezTo>
                    <a:pt x="867" y="745"/>
                    <a:pt x="848" y="736"/>
                    <a:pt x="848" y="718"/>
                  </a:cubicBezTo>
                  <a:cubicBezTo>
                    <a:pt x="848" y="702"/>
                    <a:pt x="843" y="695"/>
                    <a:pt x="843" y="679"/>
                  </a:cubicBezTo>
                  <a:cubicBezTo>
                    <a:pt x="843" y="664"/>
                    <a:pt x="857" y="660"/>
                    <a:pt x="861" y="647"/>
                  </a:cubicBezTo>
                  <a:cubicBezTo>
                    <a:pt x="874" y="600"/>
                    <a:pt x="911" y="592"/>
                    <a:pt x="946" y="564"/>
                  </a:cubicBezTo>
                  <a:cubicBezTo>
                    <a:pt x="966" y="549"/>
                    <a:pt x="973" y="530"/>
                    <a:pt x="989" y="509"/>
                  </a:cubicBezTo>
                  <a:cubicBezTo>
                    <a:pt x="1002" y="491"/>
                    <a:pt x="1026" y="452"/>
                    <a:pt x="1026" y="422"/>
                  </a:cubicBezTo>
                  <a:cubicBezTo>
                    <a:pt x="1026" y="418"/>
                    <a:pt x="1023" y="417"/>
                    <a:pt x="1022" y="414"/>
                  </a:cubicBezTo>
                  <a:cubicBezTo>
                    <a:pt x="1003" y="418"/>
                    <a:pt x="984" y="426"/>
                    <a:pt x="964" y="430"/>
                  </a:cubicBezTo>
                  <a:cubicBezTo>
                    <a:pt x="963" y="430"/>
                    <a:pt x="962" y="430"/>
                    <a:pt x="961" y="430"/>
                  </a:cubicBezTo>
                  <a:cubicBezTo>
                    <a:pt x="959" y="430"/>
                    <a:pt x="957" y="429"/>
                    <a:pt x="955" y="429"/>
                  </a:cubicBezTo>
                  <a:cubicBezTo>
                    <a:pt x="953" y="429"/>
                    <a:pt x="951" y="429"/>
                    <a:pt x="949" y="429"/>
                  </a:cubicBezTo>
                  <a:cubicBezTo>
                    <a:pt x="947" y="429"/>
                    <a:pt x="945" y="429"/>
                    <a:pt x="943" y="430"/>
                  </a:cubicBezTo>
                  <a:cubicBezTo>
                    <a:pt x="936" y="432"/>
                    <a:pt x="935" y="439"/>
                    <a:pt x="927" y="439"/>
                  </a:cubicBezTo>
                  <a:cubicBezTo>
                    <a:pt x="918" y="439"/>
                    <a:pt x="911" y="422"/>
                    <a:pt x="904" y="416"/>
                  </a:cubicBezTo>
                  <a:cubicBezTo>
                    <a:pt x="909" y="410"/>
                    <a:pt x="904" y="409"/>
                    <a:pt x="904" y="400"/>
                  </a:cubicBezTo>
                  <a:cubicBezTo>
                    <a:pt x="887" y="400"/>
                    <a:pt x="882" y="378"/>
                    <a:pt x="874" y="371"/>
                  </a:cubicBezTo>
                  <a:cubicBezTo>
                    <a:pt x="864" y="365"/>
                    <a:pt x="859" y="364"/>
                    <a:pt x="850" y="356"/>
                  </a:cubicBezTo>
                  <a:cubicBezTo>
                    <a:pt x="841" y="346"/>
                    <a:pt x="847" y="332"/>
                    <a:pt x="837" y="320"/>
                  </a:cubicBezTo>
                  <a:cubicBezTo>
                    <a:pt x="829" y="309"/>
                    <a:pt x="819" y="309"/>
                    <a:pt x="813" y="295"/>
                  </a:cubicBezTo>
                  <a:cubicBezTo>
                    <a:pt x="813" y="267"/>
                    <a:pt x="813" y="267"/>
                    <a:pt x="813" y="267"/>
                  </a:cubicBezTo>
                  <a:cubicBezTo>
                    <a:pt x="805" y="261"/>
                    <a:pt x="790" y="237"/>
                    <a:pt x="792" y="226"/>
                  </a:cubicBezTo>
                  <a:cubicBezTo>
                    <a:pt x="742" y="138"/>
                    <a:pt x="742" y="138"/>
                    <a:pt x="742" y="138"/>
                  </a:cubicBezTo>
                  <a:cubicBezTo>
                    <a:pt x="742" y="129"/>
                    <a:pt x="742" y="129"/>
                    <a:pt x="742" y="129"/>
                  </a:cubicBezTo>
                  <a:cubicBezTo>
                    <a:pt x="751" y="138"/>
                    <a:pt x="760" y="161"/>
                    <a:pt x="771" y="163"/>
                  </a:cubicBezTo>
                  <a:cubicBezTo>
                    <a:pt x="773" y="158"/>
                    <a:pt x="778" y="144"/>
                    <a:pt x="781" y="137"/>
                  </a:cubicBezTo>
                  <a:cubicBezTo>
                    <a:pt x="781" y="135"/>
                    <a:pt x="781" y="132"/>
                    <a:pt x="781" y="130"/>
                  </a:cubicBezTo>
                  <a:cubicBezTo>
                    <a:pt x="773" y="111"/>
                    <a:pt x="773" y="111"/>
                    <a:pt x="773" y="111"/>
                  </a:cubicBezTo>
                  <a:cubicBezTo>
                    <a:pt x="773" y="109"/>
                    <a:pt x="772" y="108"/>
                    <a:pt x="771" y="106"/>
                  </a:cubicBezTo>
                  <a:cubicBezTo>
                    <a:pt x="764" y="107"/>
                    <a:pt x="764" y="110"/>
                    <a:pt x="756" y="110"/>
                  </a:cubicBezTo>
                  <a:cubicBezTo>
                    <a:pt x="745" y="110"/>
                    <a:pt x="739" y="103"/>
                    <a:pt x="729" y="103"/>
                  </a:cubicBezTo>
                  <a:cubicBezTo>
                    <a:pt x="712" y="103"/>
                    <a:pt x="707" y="111"/>
                    <a:pt x="690" y="111"/>
                  </a:cubicBezTo>
                  <a:cubicBezTo>
                    <a:pt x="672" y="111"/>
                    <a:pt x="648" y="103"/>
                    <a:pt x="631" y="97"/>
                  </a:cubicBezTo>
                  <a:cubicBezTo>
                    <a:pt x="623" y="94"/>
                    <a:pt x="611" y="98"/>
                    <a:pt x="606" y="92"/>
                  </a:cubicBezTo>
                  <a:cubicBezTo>
                    <a:pt x="604" y="88"/>
                    <a:pt x="598" y="87"/>
                    <a:pt x="598" y="79"/>
                  </a:cubicBezTo>
                  <a:cubicBezTo>
                    <a:pt x="586" y="79"/>
                    <a:pt x="586" y="79"/>
                    <a:pt x="586" y="79"/>
                  </a:cubicBezTo>
                  <a:cubicBezTo>
                    <a:pt x="585" y="78"/>
                    <a:pt x="585" y="78"/>
                    <a:pt x="585" y="78"/>
                  </a:cubicBezTo>
                  <a:cubicBezTo>
                    <a:pt x="568" y="84"/>
                    <a:pt x="556" y="84"/>
                    <a:pt x="556" y="101"/>
                  </a:cubicBezTo>
                  <a:cubicBezTo>
                    <a:pt x="556" y="104"/>
                    <a:pt x="556" y="107"/>
                    <a:pt x="556" y="111"/>
                  </a:cubicBezTo>
                  <a:cubicBezTo>
                    <a:pt x="556" y="114"/>
                    <a:pt x="550" y="119"/>
                    <a:pt x="545" y="119"/>
                  </a:cubicBezTo>
                  <a:cubicBezTo>
                    <a:pt x="506" y="119"/>
                    <a:pt x="494" y="77"/>
                    <a:pt x="460" y="77"/>
                  </a:cubicBezTo>
                  <a:cubicBezTo>
                    <a:pt x="455" y="77"/>
                    <a:pt x="451" y="77"/>
                    <a:pt x="445" y="77"/>
                  </a:cubicBezTo>
                  <a:cubicBezTo>
                    <a:pt x="435" y="77"/>
                    <a:pt x="421" y="65"/>
                    <a:pt x="421" y="52"/>
                  </a:cubicBezTo>
                  <a:cubicBezTo>
                    <a:pt x="421" y="44"/>
                    <a:pt x="428" y="40"/>
                    <a:pt x="428" y="32"/>
                  </a:cubicBezTo>
                  <a:cubicBezTo>
                    <a:pt x="428" y="27"/>
                    <a:pt x="421" y="25"/>
                    <a:pt x="421" y="20"/>
                  </a:cubicBezTo>
                  <a:cubicBezTo>
                    <a:pt x="421" y="13"/>
                    <a:pt x="428" y="15"/>
                    <a:pt x="429" y="7"/>
                  </a:cubicBezTo>
                  <a:cubicBezTo>
                    <a:pt x="426" y="7"/>
                    <a:pt x="424" y="10"/>
                    <a:pt x="421" y="10"/>
                  </a:cubicBezTo>
                  <a:cubicBezTo>
                    <a:pt x="413" y="10"/>
                    <a:pt x="415" y="0"/>
                    <a:pt x="40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4" name="Google Shape;104;p20"/>
            <p:cNvSpPr/>
            <p:nvPr/>
          </p:nvSpPr>
          <p:spPr>
            <a:xfrm>
              <a:off x="4359" y="1478"/>
              <a:ext cx="1323" cy="1149"/>
            </a:xfrm>
            <a:custGeom>
              <a:avLst/>
              <a:gdLst/>
              <a:ahLst/>
              <a:cxnLst/>
              <a:rect l="l" t="t" r="r" b="b"/>
              <a:pathLst>
                <a:path w="560" h="486" extrusionOk="0">
                  <a:moveTo>
                    <a:pt x="127" y="0"/>
                  </a:moveTo>
                  <a:cubicBezTo>
                    <a:pt x="118" y="0"/>
                    <a:pt x="103" y="1"/>
                    <a:pt x="97" y="5"/>
                  </a:cubicBezTo>
                  <a:cubicBezTo>
                    <a:pt x="91" y="9"/>
                    <a:pt x="81" y="16"/>
                    <a:pt x="75" y="16"/>
                  </a:cubicBezTo>
                  <a:cubicBezTo>
                    <a:pt x="75" y="16"/>
                    <a:pt x="65" y="16"/>
                    <a:pt x="59" y="16"/>
                  </a:cubicBezTo>
                  <a:cubicBezTo>
                    <a:pt x="57" y="16"/>
                    <a:pt x="54" y="15"/>
                    <a:pt x="52" y="15"/>
                  </a:cubicBezTo>
                  <a:cubicBezTo>
                    <a:pt x="49" y="15"/>
                    <a:pt x="46" y="16"/>
                    <a:pt x="46" y="18"/>
                  </a:cubicBezTo>
                  <a:cubicBezTo>
                    <a:pt x="46" y="22"/>
                    <a:pt x="49" y="21"/>
                    <a:pt x="50" y="25"/>
                  </a:cubicBezTo>
                  <a:cubicBezTo>
                    <a:pt x="41" y="30"/>
                    <a:pt x="3" y="26"/>
                    <a:pt x="3" y="43"/>
                  </a:cubicBezTo>
                  <a:cubicBezTo>
                    <a:pt x="3" y="45"/>
                    <a:pt x="6" y="45"/>
                    <a:pt x="9" y="45"/>
                  </a:cubicBezTo>
                  <a:cubicBezTo>
                    <a:pt x="10" y="45"/>
                    <a:pt x="11" y="45"/>
                    <a:pt x="12" y="45"/>
                  </a:cubicBezTo>
                  <a:cubicBezTo>
                    <a:pt x="11" y="48"/>
                    <a:pt x="12" y="48"/>
                    <a:pt x="12" y="52"/>
                  </a:cubicBezTo>
                  <a:cubicBezTo>
                    <a:pt x="12" y="62"/>
                    <a:pt x="6" y="61"/>
                    <a:pt x="0" y="66"/>
                  </a:cubicBezTo>
                  <a:cubicBezTo>
                    <a:pt x="8" y="70"/>
                    <a:pt x="14" y="69"/>
                    <a:pt x="18" y="76"/>
                  </a:cubicBezTo>
                  <a:cubicBezTo>
                    <a:pt x="13" y="81"/>
                    <a:pt x="28" y="89"/>
                    <a:pt x="32" y="92"/>
                  </a:cubicBezTo>
                  <a:cubicBezTo>
                    <a:pt x="31" y="93"/>
                    <a:pt x="29" y="95"/>
                    <a:pt x="27" y="95"/>
                  </a:cubicBezTo>
                  <a:cubicBezTo>
                    <a:pt x="33" y="95"/>
                    <a:pt x="33" y="95"/>
                    <a:pt x="33" y="95"/>
                  </a:cubicBezTo>
                  <a:cubicBezTo>
                    <a:pt x="35" y="95"/>
                    <a:pt x="36" y="95"/>
                    <a:pt x="37" y="95"/>
                  </a:cubicBezTo>
                  <a:cubicBezTo>
                    <a:pt x="45" y="95"/>
                    <a:pt x="50" y="105"/>
                    <a:pt x="59" y="105"/>
                  </a:cubicBezTo>
                  <a:cubicBezTo>
                    <a:pt x="68" y="105"/>
                    <a:pt x="66" y="93"/>
                    <a:pt x="77" y="93"/>
                  </a:cubicBezTo>
                  <a:cubicBezTo>
                    <a:pt x="88" y="93"/>
                    <a:pt x="92" y="106"/>
                    <a:pt x="103" y="106"/>
                  </a:cubicBezTo>
                  <a:cubicBezTo>
                    <a:pt x="119" y="106"/>
                    <a:pt x="121" y="99"/>
                    <a:pt x="130" y="93"/>
                  </a:cubicBezTo>
                  <a:cubicBezTo>
                    <a:pt x="132" y="95"/>
                    <a:pt x="135" y="97"/>
                    <a:pt x="140" y="97"/>
                  </a:cubicBezTo>
                  <a:cubicBezTo>
                    <a:pt x="145" y="97"/>
                    <a:pt x="146" y="94"/>
                    <a:pt x="150" y="92"/>
                  </a:cubicBezTo>
                  <a:cubicBezTo>
                    <a:pt x="150" y="98"/>
                    <a:pt x="150" y="98"/>
                    <a:pt x="150" y="98"/>
                  </a:cubicBezTo>
                  <a:cubicBezTo>
                    <a:pt x="149" y="99"/>
                    <a:pt x="147" y="100"/>
                    <a:pt x="147" y="103"/>
                  </a:cubicBezTo>
                  <a:cubicBezTo>
                    <a:pt x="147" y="109"/>
                    <a:pt x="149" y="117"/>
                    <a:pt x="149" y="126"/>
                  </a:cubicBezTo>
                  <a:cubicBezTo>
                    <a:pt x="149" y="138"/>
                    <a:pt x="139" y="140"/>
                    <a:pt x="136" y="151"/>
                  </a:cubicBezTo>
                  <a:cubicBezTo>
                    <a:pt x="132" y="161"/>
                    <a:pt x="131" y="167"/>
                    <a:pt x="127" y="179"/>
                  </a:cubicBezTo>
                  <a:cubicBezTo>
                    <a:pt x="127" y="181"/>
                    <a:pt x="123" y="181"/>
                    <a:pt x="123" y="185"/>
                  </a:cubicBezTo>
                  <a:cubicBezTo>
                    <a:pt x="126" y="193"/>
                    <a:pt x="126" y="193"/>
                    <a:pt x="126" y="193"/>
                  </a:cubicBezTo>
                  <a:cubicBezTo>
                    <a:pt x="134" y="212"/>
                    <a:pt x="134" y="212"/>
                    <a:pt x="134" y="212"/>
                  </a:cubicBezTo>
                  <a:cubicBezTo>
                    <a:pt x="134" y="214"/>
                    <a:pt x="134" y="217"/>
                    <a:pt x="134" y="219"/>
                  </a:cubicBezTo>
                  <a:cubicBezTo>
                    <a:pt x="133" y="225"/>
                    <a:pt x="131" y="232"/>
                    <a:pt x="131" y="235"/>
                  </a:cubicBezTo>
                  <a:cubicBezTo>
                    <a:pt x="131" y="237"/>
                    <a:pt x="138" y="245"/>
                    <a:pt x="140" y="248"/>
                  </a:cubicBezTo>
                  <a:cubicBezTo>
                    <a:pt x="146" y="257"/>
                    <a:pt x="151" y="265"/>
                    <a:pt x="157" y="274"/>
                  </a:cubicBezTo>
                  <a:cubicBezTo>
                    <a:pt x="159" y="278"/>
                    <a:pt x="163" y="282"/>
                    <a:pt x="165" y="287"/>
                  </a:cubicBezTo>
                  <a:cubicBezTo>
                    <a:pt x="166" y="290"/>
                    <a:pt x="165" y="298"/>
                    <a:pt x="168" y="301"/>
                  </a:cubicBezTo>
                  <a:cubicBezTo>
                    <a:pt x="169" y="303"/>
                    <a:pt x="176" y="302"/>
                    <a:pt x="178" y="304"/>
                  </a:cubicBezTo>
                  <a:cubicBezTo>
                    <a:pt x="180" y="306"/>
                    <a:pt x="183" y="309"/>
                    <a:pt x="185" y="311"/>
                  </a:cubicBezTo>
                  <a:cubicBezTo>
                    <a:pt x="187" y="321"/>
                    <a:pt x="194" y="324"/>
                    <a:pt x="194" y="336"/>
                  </a:cubicBezTo>
                  <a:cubicBezTo>
                    <a:pt x="194" y="356"/>
                    <a:pt x="199" y="367"/>
                    <a:pt x="217" y="371"/>
                  </a:cubicBezTo>
                  <a:cubicBezTo>
                    <a:pt x="217" y="383"/>
                    <a:pt x="232" y="402"/>
                    <a:pt x="238" y="408"/>
                  </a:cubicBezTo>
                  <a:cubicBezTo>
                    <a:pt x="244" y="414"/>
                    <a:pt x="253" y="419"/>
                    <a:pt x="250" y="430"/>
                  </a:cubicBezTo>
                  <a:cubicBezTo>
                    <a:pt x="249" y="435"/>
                    <a:pt x="245" y="445"/>
                    <a:pt x="251" y="446"/>
                  </a:cubicBezTo>
                  <a:cubicBezTo>
                    <a:pt x="251" y="456"/>
                    <a:pt x="255" y="464"/>
                    <a:pt x="260" y="472"/>
                  </a:cubicBezTo>
                  <a:cubicBezTo>
                    <a:pt x="263" y="478"/>
                    <a:pt x="259" y="478"/>
                    <a:pt x="261" y="478"/>
                  </a:cubicBezTo>
                  <a:cubicBezTo>
                    <a:pt x="262" y="479"/>
                    <a:pt x="276" y="486"/>
                    <a:pt x="277" y="486"/>
                  </a:cubicBezTo>
                  <a:cubicBezTo>
                    <a:pt x="280" y="484"/>
                    <a:pt x="280" y="484"/>
                    <a:pt x="280" y="484"/>
                  </a:cubicBezTo>
                  <a:cubicBezTo>
                    <a:pt x="292" y="484"/>
                    <a:pt x="293" y="479"/>
                    <a:pt x="302" y="473"/>
                  </a:cubicBezTo>
                  <a:cubicBezTo>
                    <a:pt x="318" y="473"/>
                    <a:pt x="318" y="473"/>
                    <a:pt x="318" y="473"/>
                  </a:cubicBezTo>
                  <a:cubicBezTo>
                    <a:pt x="325" y="470"/>
                    <a:pt x="346" y="455"/>
                    <a:pt x="353" y="453"/>
                  </a:cubicBezTo>
                  <a:cubicBezTo>
                    <a:pt x="365" y="450"/>
                    <a:pt x="382" y="447"/>
                    <a:pt x="394" y="441"/>
                  </a:cubicBezTo>
                  <a:cubicBezTo>
                    <a:pt x="393" y="440"/>
                    <a:pt x="392" y="438"/>
                    <a:pt x="392" y="436"/>
                  </a:cubicBezTo>
                  <a:cubicBezTo>
                    <a:pt x="392" y="424"/>
                    <a:pt x="424" y="419"/>
                    <a:pt x="438" y="416"/>
                  </a:cubicBezTo>
                  <a:cubicBezTo>
                    <a:pt x="438" y="410"/>
                    <a:pt x="448" y="401"/>
                    <a:pt x="453" y="401"/>
                  </a:cubicBezTo>
                  <a:cubicBezTo>
                    <a:pt x="461" y="401"/>
                    <a:pt x="460" y="385"/>
                    <a:pt x="468" y="385"/>
                  </a:cubicBezTo>
                  <a:cubicBezTo>
                    <a:pt x="475" y="385"/>
                    <a:pt x="474" y="376"/>
                    <a:pt x="476" y="370"/>
                  </a:cubicBezTo>
                  <a:cubicBezTo>
                    <a:pt x="478" y="364"/>
                    <a:pt x="484" y="362"/>
                    <a:pt x="491" y="362"/>
                  </a:cubicBezTo>
                  <a:cubicBezTo>
                    <a:pt x="491" y="349"/>
                    <a:pt x="507" y="345"/>
                    <a:pt x="507" y="333"/>
                  </a:cubicBezTo>
                  <a:cubicBezTo>
                    <a:pt x="507" y="328"/>
                    <a:pt x="499" y="329"/>
                    <a:pt x="497" y="324"/>
                  </a:cubicBezTo>
                  <a:cubicBezTo>
                    <a:pt x="497" y="325"/>
                    <a:pt x="497" y="325"/>
                    <a:pt x="497" y="325"/>
                  </a:cubicBezTo>
                  <a:cubicBezTo>
                    <a:pt x="493" y="323"/>
                    <a:pt x="493" y="314"/>
                    <a:pt x="487" y="312"/>
                  </a:cubicBezTo>
                  <a:cubicBezTo>
                    <a:pt x="471" y="307"/>
                    <a:pt x="461" y="305"/>
                    <a:pt x="454" y="289"/>
                  </a:cubicBezTo>
                  <a:cubicBezTo>
                    <a:pt x="454" y="270"/>
                    <a:pt x="454" y="270"/>
                    <a:pt x="454" y="270"/>
                  </a:cubicBezTo>
                  <a:cubicBezTo>
                    <a:pt x="435" y="284"/>
                    <a:pt x="432" y="306"/>
                    <a:pt x="397" y="306"/>
                  </a:cubicBezTo>
                  <a:cubicBezTo>
                    <a:pt x="389" y="306"/>
                    <a:pt x="375" y="302"/>
                    <a:pt x="375" y="295"/>
                  </a:cubicBezTo>
                  <a:cubicBezTo>
                    <a:pt x="375" y="288"/>
                    <a:pt x="379" y="284"/>
                    <a:pt x="379" y="278"/>
                  </a:cubicBezTo>
                  <a:cubicBezTo>
                    <a:pt x="379" y="276"/>
                    <a:pt x="379" y="274"/>
                    <a:pt x="379" y="272"/>
                  </a:cubicBezTo>
                  <a:cubicBezTo>
                    <a:pt x="373" y="273"/>
                    <a:pt x="374" y="280"/>
                    <a:pt x="368" y="281"/>
                  </a:cubicBezTo>
                  <a:cubicBezTo>
                    <a:pt x="367" y="277"/>
                    <a:pt x="364" y="275"/>
                    <a:pt x="364" y="269"/>
                  </a:cubicBezTo>
                  <a:cubicBezTo>
                    <a:pt x="352" y="267"/>
                    <a:pt x="337" y="244"/>
                    <a:pt x="334" y="231"/>
                  </a:cubicBezTo>
                  <a:cubicBezTo>
                    <a:pt x="333" y="227"/>
                    <a:pt x="333" y="224"/>
                    <a:pt x="333" y="219"/>
                  </a:cubicBezTo>
                  <a:cubicBezTo>
                    <a:pt x="333" y="212"/>
                    <a:pt x="336" y="202"/>
                    <a:pt x="344" y="202"/>
                  </a:cubicBezTo>
                  <a:cubicBezTo>
                    <a:pt x="358" y="202"/>
                    <a:pt x="370" y="219"/>
                    <a:pt x="376" y="230"/>
                  </a:cubicBezTo>
                  <a:cubicBezTo>
                    <a:pt x="377" y="232"/>
                    <a:pt x="375" y="236"/>
                    <a:pt x="379" y="240"/>
                  </a:cubicBezTo>
                  <a:cubicBezTo>
                    <a:pt x="384" y="245"/>
                    <a:pt x="393" y="242"/>
                    <a:pt x="399" y="249"/>
                  </a:cubicBezTo>
                  <a:cubicBezTo>
                    <a:pt x="404" y="254"/>
                    <a:pt x="409" y="261"/>
                    <a:pt x="417" y="263"/>
                  </a:cubicBezTo>
                  <a:cubicBezTo>
                    <a:pt x="443" y="263"/>
                    <a:pt x="443" y="263"/>
                    <a:pt x="443" y="263"/>
                  </a:cubicBezTo>
                  <a:cubicBezTo>
                    <a:pt x="447" y="260"/>
                    <a:pt x="449" y="255"/>
                    <a:pt x="455" y="255"/>
                  </a:cubicBezTo>
                  <a:cubicBezTo>
                    <a:pt x="466" y="255"/>
                    <a:pt x="466" y="271"/>
                    <a:pt x="471" y="277"/>
                  </a:cubicBezTo>
                  <a:cubicBezTo>
                    <a:pt x="471" y="277"/>
                    <a:pt x="487" y="281"/>
                    <a:pt x="489" y="281"/>
                  </a:cubicBezTo>
                  <a:cubicBezTo>
                    <a:pt x="504" y="281"/>
                    <a:pt x="527" y="288"/>
                    <a:pt x="537" y="288"/>
                  </a:cubicBezTo>
                  <a:cubicBezTo>
                    <a:pt x="537" y="288"/>
                    <a:pt x="538" y="288"/>
                    <a:pt x="539" y="288"/>
                  </a:cubicBezTo>
                  <a:cubicBezTo>
                    <a:pt x="539" y="288"/>
                    <a:pt x="540" y="288"/>
                    <a:pt x="540" y="288"/>
                  </a:cubicBezTo>
                  <a:cubicBezTo>
                    <a:pt x="540" y="285"/>
                    <a:pt x="537" y="282"/>
                    <a:pt x="537" y="279"/>
                  </a:cubicBezTo>
                  <a:cubicBezTo>
                    <a:pt x="537" y="279"/>
                    <a:pt x="537" y="279"/>
                    <a:pt x="537" y="279"/>
                  </a:cubicBezTo>
                  <a:cubicBezTo>
                    <a:pt x="537" y="279"/>
                    <a:pt x="537" y="279"/>
                    <a:pt x="537" y="279"/>
                  </a:cubicBezTo>
                  <a:cubicBezTo>
                    <a:pt x="537" y="264"/>
                    <a:pt x="546" y="261"/>
                    <a:pt x="560" y="258"/>
                  </a:cubicBezTo>
                  <a:cubicBezTo>
                    <a:pt x="560" y="235"/>
                    <a:pt x="542" y="233"/>
                    <a:pt x="533" y="215"/>
                  </a:cubicBezTo>
                  <a:cubicBezTo>
                    <a:pt x="532" y="212"/>
                    <a:pt x="527" y="212"/>
                    <a:pt x="527" y="206"/>
                  </a:cubicBezTo>
                  <a:cubicBezTo>
                    <a:pt x="527" y="206"/>
                    <a:pt x="527" y="206"/>
                    <a:pt x="527" y="206"/>
                  </a:cubicBezTo>
                  <a:cubicBezTo>
                    <a:pt x="527" y="206"/>
                    <a:pt x="527" y="206"/>
                    <a:pt x="527" y="206"/>
                  </a:cubicBezTo>
                  <a:cubicBezTo>
                    <a:pt x="527" y="196"/>
                    <a:pt x="538" y="198"/>
                    <a:pt x="538" y="187"/>
                  </a:cubicBezTo>
                  <a:cubicBezTo>
                    <a:pt x="538" y="178"/>
                    <a:pt x="528" y="183"/>
                    <a:pt x="526" y="178"/>
                  </a:cubicBezTo>
                  <a:cubicBezTo>
                    <a:pt x="524" y="174"/>
                    <a:pt x="525" y="170"/>
                    <a:pt x="523" y="166"/>
                  </a:cubicBezTo>
                  <a:cubicBezTo>
                    <a:pt x="523" y="149"/>
                    <a:pt x="523" y="149"/>
                    <a:pt x="523" y="149"/>
                  </a:cubicBezTo>
                  <a:cubicBezTo>
                    <a:pt x="522" y="147"/>
                    <a:pt x="523" y="146"/>
                    <a:pt x="521" y="143"/>
                  </a:cubicBezTo>
                  <a:cubicBezTo>
                    <a:pt x="521" y="143"/>
                    <a:pt x="521" y="143"/>
                    <a:pt x="521" y="143"/>
                  </a:cubicBezTo>
                  <a:cubicBezTo>
                    <a:pt x="521" y="143"/>
                    <a:pt x="521" y="143"/>
                    <a:pt x="521" y="143"/>
                  </a:cubicBezTo>
                  <a:cubicBezTo>
                    <a:pt x="522" y="143"/>
                    <a:pt x="522" y="142"/>
                    <a:pt x="522" y="142"/>
                  </a:cubicBezTo>
                  <a:cubicBezTo>
                    <a:pt x="522" y="140"/>
                    <a:pt x="521" y="139"/>
                    <a:pt x="521" y="138"/>
                  </a:cubicBezTo>
                  <a:cubicBezTo>
                    <a:pt x="521" y="138"/>
                    <a:pt x="521" y="138"/>
                    <a:pt x="521" y="138"/>
                  </a:cubicBezTo>
                  <a:cubicBezTo>
                    <a:pt x="521" y="138"/>
                    <a:pt x="521" y="138"/>
                    <a:pt x="521" y="138"/>
                  </a:cubicBezTo>
                  <a:cubicBezTo>
                    <a:pt x="521" y="137"/>
                    <a:pt x="529" y="118"/>
                    <a:pt x="533" y="116"/>
                  </a:cubicBezTo>
                  <a:cubicBezTo>
                    <a:pt x="531" y="113"/>
                    <a:pt x="532" y="110"/>
                    <a:pt x="532" y="106"/>
                  </a:cubicBezTo>
                  <a:cubicBezTo>
                    <a:pt x="531" y="102"/>
                    <a:pt x="532" y="98"/>
                    <a:pt x="531" y="95"/>
                  </a:cubicBezTo>
                  <a:cubicBezTo>
                    <a:pt x="531" y="95"/>
                    <a:pt x="531" y="95"/>
                    <a:pt x="531" y="95"/>
                  </a:cubicBezTo>
                  <a:cubicBezTo>
                    <a:pt x="530" y="93"/>
                    <a:pt x="527" y="92"/>
                    <a:pt x="526" y="89"/>
                  </a:cubicBezTo>
                  <a:cubicBezTo>
                    <a:pt x="511" y="89"/>
                    <a:pt x="507" y="77"/>
                    <a:pt x="494" y="73"/>
                  </a:cubicBezTo>
                  <a:cubicBezTo>
                    <a:pt x="483" y="69"/>
                    <a:pt x="476" y="69"/>
                    <a:pt x="465" y="62"/>
                  </a:cubicBezTo>
                  <a:cubicBezTo>
                    <a:pt x="457" y="68"/>
                    <a:pt x="451" y="65"/>
                    <a:pt x="441" y="69"/>
                  </a:cubicBezTo>
                  <a:cubicBezTo>
                    <a:pt x="435" y="71"/>
                    <a:pt x="437" y="73"/>
                    <a:pt x="431" y="75"/>
                  </a:cubicBezTo>
                  <a:cubicBezTo>
                    <a:pt x="426" y="77"/>
                    <a:pt x="420" y="77"/>
                    <a:pt x="420" y="82"/>
                  </a:cubicBezTo>
                  <a:cubicBezTo>
                    <a:pt x="420" y="86"/>
                    <a:pt x="420" y="87"/>
                    <a:pt x="420" y="91"/>
                  </a:cubicBezTo>
                  <a:cubicBezTo>
                    <a:pt x="413" y="93"/>
                    <a:pt x="404" y="94"/>
                    <a:pt x="395" y="94"/>
                  </a:cubicBezTo>
                  <a:cubicBezTo>
                    <a:pt x="393" y="94"/>
                    <a:pt x="390" y="95"/>
                    <a:pt x="387" y="95"/>
                  </a:cubicBezTo>
                  <a:cubicBezTo>
                    <a:pt x="380" y="95"/>
                    <a:pt x="373" y="94"/>
                    <a:pt x="371" y="91"/>
                  </a:cubicBezTo>
                  <a:cubicBezTo>
                    <a:pt x="367" y="88"/>
                    <a:pt x="366" y="83"/>
                    <a:pt x="362" y="82"/>
                  </a:cubicBezTo>
                  <a:cubicBezTo>
                    <a:pt x="361" y="82"/>
                    <a:pt x="360" y="82"/>
                    <a:pt x="359" y="82"/>
                  </a:cubicBezTo>
                  <a:cubicBezTo>
                    <a:pt x="358" y="82"/>
                    <a:pt x="357" y="82"/>
                    <a:pt x="356" y="82"/>
                  </a:cubicBezTo>
                  <a:cubicBezTo>
                    <a:pt x="355" y="82"/>
                    <a:pt x="354" y="82"/>
                    <a:pt x="353" y="82"/>
                  </a:cubicBezTo>
                  <a:cubicBezTo>
                    <a:pt x="350" y="82"/>
                    <a:pt x="348" y="81"/>
                    <a:pt x="346" y="78"/>
                  </a:cubicBezTo>
                  <a:cubicBezTo>
                    <a:pt x="343" y="72"/>
                    <a:pt x="348" y="67"/>
                    <a:pt x="344" y="61"/>
                  </a:cubicBezTo>
                  <a:cubicBezTo>
                    <a:pt x="341" y="57"/>
                    <a:pt x="337" y="57"/>
                    <a:pt x="337" y="52"/>
                  </a:cubicBezTo>
                  <a:cubicBezTo>
                    <a:pt x="337" y="52"/>
                    <a:pt x="337" y="51"/>
                    <a:pt x="337" y="50"/>
                  </a:cubicBezTo>
                  <a:cubicBezTo>
                    <a:pt x="337" y="50"/>
                    <a:pt x="337" y="49"/>
                    <a:pt x="337" y="49"/>
                  </a:cubicBezTo>
                  <a:cubicBezTo>
                    <a:pt x="335" y="47"/>
                    <a:pt x="335" y="43"/>
                    <a:pt x="333" y="40"/>
                  </a:cubicBezTo>
                  <a:cubicBezTo>
                    <a:pt x="329" y="40"/>
                    <a:pt x="330" y="40"/>
                    <a:pt x="326" y="41"/>
                  </a:cubicBezTo>
                  <a:cubicBezTo>
                    <a:pt x="318" y="44"/>
                    <a:pt x="318" y="53"/>
                    <a:pt x="307" y="53"/>
                  </a:cubicBezTo>
                  <a:cubicBezTo>
                    <a:pt x="292" y="53"/>
                    <a:pt x="290" y="37"/>
                    <a:pt x="280" y="34"/>
                  </a:cubicBezTo>
                  <a:cubicBezTo>
                    <a:pt x="279" y="34"/>
                    <a:pt x="269" y="28"/>
                    <a:pt x="268" y="26"/>
                  </a:cubicBezTo>
                  <a:cubicBezTo>
                    <a:pt x="262" y="15"/>
                    <a:pt x="263"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30" y="5"/>
                    <a:pt x="224" y="19"/>
                    <a:pt x="210" y="19"/>
                  </a:cubicBezTo>
                  <a:cubicBezTo>
                    <a:pt x="204" y="19"/>
                    <a:pt x="195" y="19"/>
                    <a:pt x="179" y="19"/>
                  </a:cubicBezTo>
                  <a:cubicBezTo>
                    <a:pt x="174" y="18"/>
                    <a:pt x="153" y="15"/>
                    <a:pt x="153" y="8"/>
                  </a:cubicBezTo>
                  <a:cubicBezTo>
                    <a:pt x="141" y="8"/>
                    <a:pt x="141" y="0"/>
                    <a:pt x="1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5" name="Google Shape;105;p20"/>
            <p:cNvSpPr/>
            <p:nvPr/>
          </p:nvSpPr>
          <p:spPr>
            <a:xfrm>
              <a:off x="6264" y="2726"/>
              <a:ext cx="71" cy="135"/>
            </a:xfrm>
            <a:custGeom>
              <a:avLst/>
              <a:gdLst/>
              <a:ahLst/>
              <a:cxnLst/>
              <a:rect l="l" t="t" r="r" b="b"/>
              <a:pathLst>
                <a:path w="30" h="57" extrusionOk="0">
                  <a:moveTo>
                    <a:pt x="7" y="0"/>
                  </a:moveTo>
                  <a:cubicBezTo>
                    <a:pt x="7" y="16"/>
                    <a:pt x="0" y="27"/>
                    <a:pt x="0" y="43"/>
                  </a:cubicBezTo>
                  <a:cubicBezTo>
                    <a:pt x="0" y="50"/>
                    <a:pt x="5" y="57"/>
                    <a:pt x="13" y="57"/>
                  </a:cubicBezTo>
                  <a:cubicBezTo>
                    <a:pt x="23" y="57"/>
                    <a:pt x="30" y="45"/>
                    <a:pt x="30" y="36"/>
                  </a:cubicBezTo>
                  <a:cubicBezTo>
                    <a:pt x="30" y="19"/>
                    <a:pt x="14" y="13"/>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6" name="Google Shape;106;p20"/>
            <p:cNvSpPr/>
            <p:nvPr/>
          </p:nvSpPr>
          <p:spPr>
            <a:xfrm>
              <a:off x="5590" y="1622"/>
              <a:ext cx="1440" cy="1161"/>
            </a:xfrm>
            <a:custGeom>
              <a:avLst/>
              <a:gdLst/>
              <a:ahLst/>
              <a:cxnLst/>
              <a:rect l="l" t="t" r="r" b="b"/>
              <a:pathLst>
                <a:path w="609" h="491" extrusionOk="0">
                  <a:moveTo>
                    <a:pt x="157" y="0"/>
                  </a:moveTo>
                  <a:cubicBezTo>
                    <a:pt x="146" y="0"/>
                    <a:pt x="144" y="13"/>
                    <a:pt x="139" y="13"/>
                  </a:cubicBezTo>
                  <a:cubicBezTo>
                    <a:pt x="139" y="13"/>
                    <a:pt x="139" y="13"/>
                    <a:pt x="138" y="13"/>
                  </a:cubicBezTo>
                  <a:cubicBezTo>
                    <a:pt x="138" y="13"/>
                    <a:pt x="138" y="13"/>
                    <a:pt x="137" y="13"/>
                  </a:cubicBezTo>
                  <a:cubicBezTo>
                    <a:pt x="137" y="13"/>
                    <a:pt x="137" y="13"/>
                    <a:pt x="137" y="13"/>
                  </a:cubicBezTo>
                  <a:cubicBezTo>
                    <a:pt x="137" y="13"/>
                    <a:pt x="137" y="13"/>
                    <a:pt x="137" y="13"/>
                  </a:cubicBezTo>
                  <a:cubicBezTo>
                    <a:pt x="137" y="13"/>
                    <a:pt x="137" y="13"/>
                    <a:pt x="137" y="13"/>
                  </a:cubicBezTo>
                  <a:cubicBezTo>
                    <a:pt x="137" y="13"/>
                    <a:pt x="137" y="13"/>
                    <a:pt x="137" y="13"/>
                  </a:cubicBezTo>
                  <a:cubicBezTo>
                    <a:pt x="137" y="13"/>
                    <a:pt x="137" y="13"/>
                    <a:pt x="136" y="13"/>
                  </a:cubicBezTo>
                  <a:cubicBezTo>
                    <a:pt x="136" y="13"/>
                    <a:pt x="136" y="13"/>
                    <a:pt x="136" y="13"/>
                  </a:cubicBezTo>
                  <a:cubicBezTo>
                    <a:pt x="136" y="13"/>
                    <a:pt x="136" y="13"/>
                    <a:pt x="136" y="13"/>
                  </a:cubicBezTo>
                  <a:cubicBezTo>
                    <a:pt x="132" y="20"/>
                    <a:pt x="124" y="26"/>
                    <a:pt x="114" y="26"/>
                  </a:cubicBezTo>
                  <a:cubicBezTo>
                    <a:pt x="109" y="26"/>
                    <a:pt x="108" y="20"/>
                    <a:pt x="104" y="20"/>
                  </a:cubicBezTo>
                  <a:cubicBezTo>
                    <a:pt x="103" y="20"/>
                    <a:pt x="101" y="21"/>
                    <a:pt x="100" y="21"/>
                  </a:cubicBezTo>
                  <a:cubicBezTo>
                    <a:pt x="98" y="21"/>
                    <a:pt x="95" y="22"/>
                    <a:pt x="93" y="22"/>
                  </a:cubicBezTo>
                  <a:cubicBezTo>
                    <a:pt x="93" y="22"/>
                    <a:pt x="93" y="22"/>
                    <a:pt x="93" y="22"/>
                  </a:cubicBezTo>
                  <a:cubicBezTo>
                    <a:pt x="93" y="22"/>
                    <a:pt x="93" y="22"/>
                    <a:pt x="93" y="22"/>
                  </a:cubicBezTo>
                  <a:cubicBezTo>
                    <a:pt x="93" y="22"/>
                    <a:pt x="93" y="22"/>
                    <a:pt x="93" y="22"/>
                  </a:cubicBezTo>
                  <a:cubicBezTo>
                    <a:pt x="93" y="22"/>
                    <a:pt x="93" y="22"/>
                    <a:pt x="93" y="22"/>
                  </a:cubicBezTo>
                  <a:cubicBezTo>
                    <a:pt x="90" y="22"/>
                    <a:pt x="87" y="21"/>
                    <a:pt x="87" y="18"/>
                  </a:cubicBezTo>
                  <a:cubicBezTo>
                    <a:pt x="87" y="18"/>
                    <a:pt x="87" y="18"/>
                    <a:pt x="87" y="18"/>
                  </a:cubicBezTo>
                  <a:cubicBezTo>
                    <a:pt x="87" y="18"/>
                    <a:pt x="87" y="18"/>
                    <a:pt x="87" y="18"/>
                  </a:cubicBezTo>
                  <a:cubicBezTo>
                    <a:pt x="82" y="18"/>
                    <a:pt x="83" y="16"/>
                    <a:pt x="78" y="16"/>
                  </a:cubicBezTo>
                  <a:cubicBezTo>
                    <a:pt x="65" y="16"/>
                    <a:pt x="64" y="30"/>
                    <a:pt x="55" y="39"/>
                  </a:cubicBezTo>
                  <a:cubicBezTo>
                    <a:pt x="51" y="43"/>
                    <a:pt x="44" y="43"/>
                    <a:pt x="40" y="47"/>
                  </a:cubicBezTo>
                  <a:cubicBezTo>
                    <a:pt x="37" y="50"/>
                    <a:pt x="34" y="56"/>
                    <a:pt x="28" y="56"/>
                  </a:cubicBezTo>
                  <a:cubicBezTo>
                    <a:pt x="23" y="56"/>
                    <a:pt x="20" y="51"/>
                    <a:pt x="15" y="51"/>
                  </a:cubicBezTo>
                  <a:cubicBezTo>
                    <a:pt x="13" y="51"/>
                    <a:pt x="13" y="54"/>
                    <a:pt x="12" y="55"/>
                  </a:cubicBezTo>
                  <a:cubicBezTo>
                    <a:pt x="12" y="55"/>
                    <a:pt x="12" y="55"/>
                    <a:pt x="12" y="55"/>
                  </a:cubicBezTo>
                  <a:cubicBezTo>
                    <a:pt x="8" y="57"/>
                    <a:pt x="0" y="76"/>
                    <a:pt x="0" y="77"/>
                  </a:cubicBezTo>
                  <a:cubicBezTo>
                    <a:pt x="0" y="77"/>
                    <a:pt x="0" y="77"/>
                    <a:pt x="0" y="77"/>
                  </a:cubicBezTo>
                  <a:cubicBezTo>
                    <a:pt x="0" y="78"/>
                    <a:pt x="1" y="79"/>
                    <a:pt x="1" y="81"/>
                  </a:cubicBezTo>
                  <a:cubicBezTo>
                    <a:pt x="1" y="81"/>
                    <a:pt x="1" y="82"/>
                    <a:pt x="0" y="82"/>
                  </a:cubicBezTo>
                  <a:cubicBezTo>
                    <a:pt x="0" y="82"/>
                    <a:pt x="0" y="82"/>
                    <a:pt x="0" y="82"/>
                  </a:cubicBezTo>
                  <a:cubicBezTo>
                    <a:pt x="2" y="85"/>
                    <a:pt x="1" y="86"/>
                    <a:pt x="2" y="88"/>
                  </a:cubicBezTo>
                  <a:cubicBezTo>
                    <a:pt x="2" y="105"/>
                    <a:pt x="2" y="105"/>
                    <a:pt x="2" y="105"/>
                  </a:cubicBezTo>
                  <a:cubicBezTo>
                    <a:pt x="4" y="109"/>
                    <a:pt x="3" y="113"/>
                    <a:pt x="5" y="117"/>
                  </a:cubicBezTo>
                  <a:cubicBezTo>
                    <a:pt x="7" y="122"/>
                    <a:pt x="17" y="117"/>
                    <a:pt x="17" y="126"/>
                  </a:cubicBezTo>
                  <a:cubicBezTo>
                    <a:pt x="17" y="126"/>
                    <a:pt x="17" y="126"/>
                    <a:pt x="17" y="126"/>
                  </a:cubicBezTo>
                  <a:cubicBezTo>
                    <a:pt x="17" y="137"/>
                    <a:pt x="6" y="135"/>
                    <a:pt x="6" y="145"/>
                  </a:cubicBezTo>
                  <a:cubicBezTo>
                    <a:pt x="6" y="145"/>
                    <a:pt x="6" y="145"/>
                    <a:pt x="6" y="145"/>
                  </a:cubicBezTo>
                  <a:cubicBezTo>
                    <a:pt x="6" y="151"/>
                    <a:pt x="11" y="151"/>
                    <a:pt x="12" y="154"/>
                  </a:cubicBezTo>
                  <a:cubicBezTo>
                    <a:pt x="21" y="172"/>
                    <a:pt x="39" y="174"/>
                    <a:pt x="39" y="197"/>
                  </a:cubicBezTo>
                  <a:cubicBezTo>
                    <a:pt x="39" y="197"/>
                    <a:pt x="39" y="197"/>
                    <a:pt x="39" y="197"/>
                  </a:cubicBezTo>
                  <a:cubicBezTo>
                    <a:pt x="25" y="200"/>
                    <a:pt x="16" y="203"/>
                    <a:pt x="16" y="218"/>
                  </a:cubicBezTo>
                  <a:cubicBezTo>
                    <a:pt x="16" y="218"/>
                    <a:pt x="16" y="218"/>
                    <a:pt x="16" y="218"/>
                  </a:cubicBezTo>
                  <a:cubicBezTo>
                    <a:pt x="16" y="221"/>
                    <a:pt x="19" y="224"/>
                    <a:pt x="19" y="227"/>
                  </a:cubicBezTo>
                  <a:cubicBezTo>
                    <a:pt x="37" y="226"/>
                    <a:pt x="37" y="226"/>
                    <a:pt x="37" y="226"/>
                  </a:cubicBezTo>
                  <a:cubicBezTo>
                    <a:pt x="38" y="225"/>
                    <a:pt x="40" y="223"/>
                    <a:pt x="42" y="222"/>
                  </a:cubicBezTo>
                  <a:cubicBezTo>
                    <a:pt x="55" y="226"/>
                    <a:pt x="55" y="226"/>
                    <a:pt x="55" y="226"/>
                  </a:cubicBezTo>
                  <a:cubicBezTo>
                    <a:pt x="61" y="226"/>
                    <a:pt x="62" y="221"/>
                    <a:pt x="69" y="221"/>
                  </a:cubicBezTo>
                  <a:cubicBezTo>
                    <a:pt x="72" y="221"/>
                    <a:pt x="75" y="221"/>
                    <a:pt x="78" y="221"/>
                  </a:cubicBezTo>
                  <a:cubicBezTo>
                    <a:pt x="80" y="221"/>
                    <a:pt x="82" y="221"/>
                    <a:pt x="85" y="222"/>
                  </a:cubicBezTo>
                  <a:cubicBezTo>
                    <a:pt x="91" y="224"/>
                    <a:pt x="94" y="236"/>
                    <a:pt x="98" y="243"/>
                  </a:cubicBezTo>
                  <a:cubicBezTo>
                    <a:pt x="104" y="251"/>
                    <a:pt x="119" y="262"/>
                    <a:pt x="129" y="262"/>
                  </a:cubicBezTo>
                  <a:cubicBezTo>
                    <a:pt x="134" y="262"/>
                    <a:pt x="137" y="262"/>
                    <a:pt x="142" y="263"/>
                  </a:cubicBezTo>
                  <a:cubicBezTo>
                    <a:pt x="139" y="265"/>
                    <a:pt x="139" y="269"/>
                    <a:pt x="135" y="270"/>
                  </a:cubicBezTo>
                  <a:cubicBezTo>
                    <a:pt x="133" y="271"/>
                    <a:pt x="132" y="271"/>
                    <a:pt x="131" y="271"/>
                  </a:cubicBezTo>
                  <a:cubicBezTo>
                    <a:pt x="130" y="271"/>
                    <a:pt x="130" y="271"/>
                    <a:pt x="129" y="271"/>
                  </a:cubicBezTo>
                  <a:cubicBezTo>
                    <a:pt x="128" y="271"/>
                    <a:pt x="128" y="271"/>
                    <a:pt x="127" y="271"/>
                  </a:cubicBezTo>
                  <a:cubicBezTo>
                    <a:pt x="125" y="271"/>
                    <a:pt x="124" y="271"/>
                    <a:pt x="121" y="273"/>
                  </a:cubicBezTo>
                  <a:cubicBezTo>
                    <a:pt x="129" y="281"/>
                    <a:pt x="136" y="297"/>
                    <a:pt x="152" y="297"/>
                  </a:cubicBezTo>
                  <a:cubicBezTo>
                    <a:pt x="166" y="297"/>
                    <a:pt x="166" y="279"/>
                    <a:pt x="173" y="272"/>
                  </a:cubicBezTo>
                  <a:cubicBezTo>
                    <a:pt x="177" y="272"/>
                    <a:pt x="177" y="272"/>
                    <a:pt x="177" y="272"/>
                  </a:cubicBezTo>
                  <a:cubicBezTo>
                    <a:pt x="177" y="274"/>
                    <a:pt x="174" y="278"/>
                    <a:pt x="174" y="279"/>
                  </a:cubicBezTo>
                  <a:cubicBezTo>
                    <a:pt x="174" y="286"/>
                    <a:pt x="180" y="293"/>
                    <a:pt x="180" y="301"/>
                  </a:cubicBezTo>
                  <a:cubicBezTo>
                    <a:pt x="180" y="308"/>
                    <a:pt x="177" y="309"/>
                    <a:pt x="177" y="316"/>
                  </a:cubicBezTo>
                  <a:cubicBezTo>
                    <a:pt x="177" y="316"/>
                    <a:pt x="177" y="316"/>
                    <a:pt x="177" y="316"/>
                  </a:cubicBezTo>
                  <a:cubicBezTo>
                    <a:pt x="177" y="317"/>
                    <a:pt x="177" y="322"/>
                    <a:pt x="177" y="323"/>
                  </a:cubicBezTo>
                  <a:cubicBezTo>
                    <a:pt x="177" y="333"/>
                    <a:pt x="183" y="343"/>
                    <a:pt x="186" y="354"/>
                  </a:cubicBezTo>
                  <a:cubicBezTo>
                    <a:pt x="190" y="366"/>
                    <a:pt x="200" y="383"/>
                    <a:pt x="202" y="391"/>
                  </a:cubicBezTo>
                  <a:cubicBezTo>
                    <a:pt x="204" y="398"/>
                    <a:pt x="204" y="401"/>
                    <a:pt x="209" y="408"/>
                  </a:cubicBezTo>
                  <a:cubicBezTo>
                    <a:pt x="213" y="414"/>
                    <a:pt x="210" y="421"/>
                    <a:pt x="214" y="429"/>
                  </a:cubicBezTo>
                  <a:cubicBezTo>
                    <a:pt x="216" y="434"/>
                    <a:pt x="224" y="439"/>
                    <a:pt x="226" y="446"/>
                  </a:cubicBezTo>
                  <a:cubicBezTo>
                    <a:pt x="230" y="457"/>
                    <a:pt x="236" y="468"/>
                    <a:pt x="240" y="481"/>
                  </a:cubicBezTo>
                  <a:cubicBezTo>
                    <a:pt x="240" y="482"/>
                    <a:pt x="242" y="486"/>
                    <a:pt x="244" y="486"/>
                  </a:cubicBezTo>
                  <a:cubicBezTo>
                    <a:pt x="245" y="489"/>
                    <a:pt x="248" y="491"/>
                    <a:pt x="251" y="491"/>
                  </a:cubicBezTo>
                  <a:cubicBezTo>
                    <a:pt x="252" y="491"/>
                    <a:pt x="252" y="491"/>
                    <a:pt x="252" y="491"/>
                  </a:cubicBezTo>
                  <a:cubicBezTo>
                    <a:pt x="257" y="491"/>
                    <a:pt x="257" y="485"/>
                    <a:pt x="259" y="481"/>
                  </a:cubicBezTo>
                  <a:cubicBezTo>
                    <a:pt x="262" y="475"/>
                    <a:pt x="263" y="477"/>
                    <a:pt x="269" y="474"/>
                  </a:cubicBezTo>
                  <a:cubicBezTo>
                    <a:pt x="274" y="472"/>
                    <a:pt x="272" y="458"/>
                    <a:pt x="279" y="456"/>
                  </a:cubicBezTo>
                  <a:cubicBezTo>
                    <a:pt x="281" y="456"/>
                    <a:pt x="285" y="456"/>
                    <a:pt x="285" y="454"/>
                  </a:cubicBezTo>
                  <a:cubicBezTo>
                    <a:pt x="287" y="454"/>
                    <a:pt x="287" y="454"/>
                    <a:pt x="287" y="454"/>
                  </a:cubicBezTo>
                  <a:cubicBezTo>
                    <a:pt x="285" y="440"/>
                    <a:pt x="285" y="440"/>
                    <a:pt x="285" y="440"/>
                  </a:cubicBezTo>
                  <a:cubicBezTo>
                    <a:pt x="285" y="430"/>
                    <a:pt x="291" y="421"/>
                    <a:pt x="291" y="408"/>
                  </a:cubicBezTo>
                  <a:cubicBezTo>
                    <a:pt x="291" y="400"/>
                    <a:pt x="287" y="395"/>
                    <a:pt x="287" y="385"/>
                  </a:cubicBezTo>
                  <a:cubicBezTo>
                    <a:pt x="287" y="374"/>
                    <a:pt x="298" y="372"/>
                    <a:pt x="308" y="369"/>
                  </a:cubicBezTo>
                  <a:cubicBezTo>
                    <a:pt x="312" y="368"/>
                    <a:pt x="317" y="362"/>
                    <a:pt x="322" y="358"/>
                  </a:cubicBezTo>
                  <a:cubicBezTo>
                    <a:pt x="332" y="348"/>
                    <a:pt x="341" y="337"/>
                    <a:pt x="352" y="326"/>
                  </a:cubicBezTo>
                  <a:cubicBezTo>
                    <a:pt x="360" y="318"/>
                    <a:pt x="375" y="315"/>
                    <a:pt x="385" y="306"/>
                  </a:cubicBezTo>
                  <a:cubicBezTo>
                    <a:pt x="390" y="301"/>
                    <a:pt x="389" y="295"/>
                    <a:pt x="391" y="288"/>
                  </a:cubicBezTo>
                  <a:cubicBezTo>
                    <a:pt x="393" y="283"/>
                    <a:pt x="404" y="283"/>
                    <a:pt x="408" y="275"/>
                  </a:cubicBezTo>
                  <a:cubicBezTo>
                    <a:pt x="412" y="277"/>
                    <a:pt x="412" y="280"/>
                    <a:pt x="420" y="280"/>
                  </a:cubicBezTo>
                  <a:cubicBezTo>
                    <a:pt x="434" y="280"/>
                    <a:pt x="449" y="277"/>
                    <a:pt x="449" y="261"/>
                  </a:cubicBezTo>
                  <a:cubicBezTo>
                    <a:pt x="457" y="263"/>
                    <a:pt x="466" y="266"/>
                    <a:pt x="468" y="273"/>
                  </a:cubicBezTo>
                  <a:cubicBezTo>
                    <a:pt x="470" y="279"/>
                    <a:pt x="469" y="288"/>
                    <a:pt x="473" y="294"/>
                  </a:cubicBezTo>
                  <a:cubicBezTo>
                    <a:pt x="477" y="301"/>
                    <a:pt x="483" y="305"/>
                    <a:pt x="491" y="311"/>
                  </a:cubicBezTo>
                  <a:cubicBezTo>
                    <a:pt x="496" y="320"/>
                    <a:pt x="502" y="328"/>
                    <a:pt x="506" y="339"/>
                  </a:cubicBezTo>
                  <a:cubicBezTo>
                    <a:pt x="506" y="342"/>
                    <a:pt x="509" y="343"/>
                    <a:pt x="509" y="346"/>
                  </a:cubicBezTo>
                  <a:cubicBezTo>
                    <a:pt x="509" y="352"/>
                    <a:pt x="506" y="355"/>
                    <a:pt x="506" y="362"/>
                  </a:cubicBezTo>
                  <a:cubicBezTo>
                    <a:pt x="506" y="369"/>
                    <a:pt x="507" y="375"/>
                    <a:pt x="515" y="375"/>
                  </a:cubicBezTo>
                  <a:cubicBezTo>
                    <a:pt x="530" y="375"/>
                    <a:pt x="533" y="360"/>
                    <a:pt x="542" y="351"/>
                  </a:cubicBezTo>
                  <a:cubicBezTo>
                    <a:pt x="545" y="354"/>
                    <a:pt x="544" y="356"/>
                    <a:pt x="547" y="359"/>
                  </a:cubicBezTo>
                  <a:cubicBezTo>
                    <a:pt x="548" y="360"/>
                    <a:pt x="552" y="359"/>
                    <a:pt x="554" y="362"/>
                  </a:cubicBezTo>
                  <a:cubicBezTo>
                    <a:pt x="559" y="370"/>
                    <a:pt x="550" y="386"/>
                    <a:pt x="557" y="386"/>
                  </a:cubicBezTo>
                  <a:cubicBezTo>
                    <a:pt x="557" y="402"/>
                    <a:pt x="571" y="416"/>
                    <a:pt x="571" y="439"/>
                  </a:cubicBezTo>
                  <a:cubicBezTo>
                    <a:pt x="571" y="445"/>
                    <a:pt x="567" y="457"/>
                    <a:pt x="571" y="460"/>
                  </a:cubicBezTo>
                  <a:cubicBezTo>
                    <a:pt x="571" y="460"/>
                    <a:pt x="571" y="460"/>
                    <a:pt x="571" y="460"/>
                  </a:cubicBezTo>
                  <a:cubicBezTo>
                    <a:pt x="575" y="451"/>
                    <a:pt x="577" y="445"/>
                    <a:pt x="581" y="435"/>
                  </a:cubicBezTo>
                  <a:cubicBezTo>
                    <a:pt x="582" y="433"/>
                    <a:pt x="586" y="432"/>
                    <a:pt x="586" y="429"/>
                  </a:cubicBezTo>
                  <a:cubicBezTo>
                    <a:pt x="586" y="425"/>
                    <a:pt x="578" y="400"/>
                    <a:pt x="574" y="396"/>
                  </a:cubicBezTo>
                  <a:cubicBezTo>
                    <a:pt x="571" y="392"/>
                    <a:pt x="565" y="390"/>
                    <a:pt x="565" y="384"/>
                  </a:cubicBezTo>
                  <a:cubicBezTo>
                    <a:pt x="565" y="384"/>
                    <a:pt x="565" y="384"/>
                    <a:pt x="565" y="384"/>
                  </a:cubicBezTo>
                  <a:cubicBezTo>
                    <a:pt x="565" y="384"/>
                    <a:pt x="565" y="384"/>
                    <a:pt x="565" y="384"/>
                  </a:cubicBezTo>
                  <a:cubicBezTo>
                    <a:pt x="565" y="382"/>
                    <a:pt x="565" y="381"/>
                    <a:pt x="565" y="379"/>
                  </a:cubicBezTo>
                  <a:cubicBezTo>
                    <a:pt x="565" y="380"/>
                    <a:pt x="565" y="380"/>
                    <a:pt x="565" y="380"/>
                  </a:cubicBezTo>
                  <a:cubicBezTo>
                    <a:pt x="567" y="379"/>
                    <a:pt x="571" y="373"/>
                    <a:pt x="571" y="369"/>
                  </a:cubicBezTo>
                  <a:cubicBezTo>
                    <a:pt x="571" y="362"/>
                    <a:pt x="570" y="351"/>
                    <a:pt x="567" y="345"/>
                  </a:cubicBezTo>
                  <a:cubicBezTo>
                    <a:pt x="563" y="341"/>
                    <a:pt x="557" y="341"/>
                    <a:pt x="557" y="331"/>
                  </a:cubicBezTo>
                  <a:cubicBezTo>
                    <a:pt x="557" y="331"/>
                    <a:pt x="557" y="331"/>
                    <a:pt x="557" y="331"/>
                  </a:cubicBezTo>
                  <a:cubicBezTo>
                    <a:pt x="557" y="331"/>
                    <a:pt x="557" y="331"/>
                    <a:pt x="557" y="331"/>
                  </a:cubicBezTo>
                  <a:cubicBezTo>
                    <a:pt x="557" y="322"/>
                    <a:pt x="560" y="314"/>
                    <a:pt x="565" y="309"/>
                  </a:cubicBezTo>
                  <a:cubicBezTo>
                    <a:pt x="568" y="306"/>
                    <a:pt x="574" y="307"/>
                    <a:pt x="578" y="305"/>
                  </a:cubicBezTo>
                  <a:cubicBezTo>
                    <a:pt x="591" y="296"/>
                    <a:pt x="599" y="292"/>
                    <a:pt x="609" y="276"/>
                  </a:cubicBezTo>
                  <a:cubicBezTo>
                    <a:pt x="606" y="276"/>
                    <a:pt x="605" y="277"/>
                    <a:pt x="601" y="277"/>
                  </a:cubicBezTo>
                  <a:cubicBezTo>
                    <a:pt x="590" y="277"/>
                    <a:pt x="584" y="266"/>
                    <a:pt x="584" y="255"/>
                  </a:cubicBezTo>
                  <a:cubicBezTo>
                    <a:pt x="578" y="254"/>
                    <a:pt x="577" y="239"/>
                    <a:pt x="573" y="239"/>
                  </a:cubicBezTo>
                  <a:cubicBezTo>
                    <a:pt x="569" y="239"/>
                    <a:pt x="566" y="242"/>
                    <a:pt x="562" y="242"/>
                  </a:cubicBezTo>
                  <a:cubicBezTo>
                    <a:pt x="560" y="242"/>
                    <a:pt x="560" y="238"/>
                    <a:pt x="560" y="237"/>
                  </a:cubicBezTo>
                  <a:cubicBezTo>
                    <a:pt x="560" y="237"/>
                    <a:pt x="560" y="237"/>
                    <a:pt x="560" y="237"/>
                  </a:cubicBezTo>
                  <a:cubicBezTo>
                    <a:pt x="560" y="237"/>
                    <a:pt x="560" y="237"/>
                    <a:pt x="560" y="237"/>
                  </a:cubicBezTo>
                  <a:cubicBezTo>
                    <a:pt x="560" y="217"/>
                    <a:pt x="573" y="217"/>
                    <a:pt x="573" y="195"/>
                  </a:cubicBezTo>
                  <a:cubicBezTo>
                    <a:pt x="573" y="184"/>
                    <a:pt x="566" y="181"/>
                    <a:pt x="561" y="173"/>
                  </a:cubicBezTo>
                  <a:cubicBezTo>
                    <a:pt x="548" y="166"/>
                    <a:pt x="537" y="168"/>
                    <a:pt x="533" y="151"/>
                  </a:cubicBezTo>
                  <a:cubicBezTo>
                    <a:pt x="530" y="151"/>
                    <a:pt x="530" y="151"/>
                    <a:pt x="530" y="151"/>
                  </a:cubicBezTo>
                  <a:cubicBezTo>
                    <a:pt x="525" y="155"/>
                    <a:pt x="525" y="155"/>
                    <a:pt x="525" y="155"/>
                  </a:cubicBezTo>
                  <a:cubicBezTo>
                    <a:pt x="525" y="155"/>
                    <a:pt x="525" y="155"/>
                    <a:pt x="525" y="155"/>
                  </a:cubicBezTo>
                  <a:cubicBezTo>
                    <a:pt x="525" y="155"/>
                    <a:pt x="525" y="155"/>
                    <a:pt x="525" y="155"/>
                  </a:cubicBezTo>
                  <a:cubicBezTo>
                    <a:pt x="525" y="155"/>
                    <a:pt x="525" y="155"/>
                    <a:pt x="525" y="155"/>
                  </a:cubicBezTo>
                  <a:cubicBezTo>
                    <a:pt x="524" y="156"/>
                    <a:pt x="523" y="156"/>
                    <a:pt x="522" y="156"/>
                  </a:cubicBezTo>
                  <a:cubicBezTo>
                    <a:pt x="522" y="156"/>
                    <a:pt x="522" y="156"/>
                    <a:pt x="522" y="156"/>
                  </a:cubicBezTo>
                  <a:cubicBezTo>
                    <a:pt x="522" y="156"/>
                    <a:pt x="522" y="156"/>
                    <a:pt x="522" y="156"/>
                  </a:cubicBezTo>
                  <a:cubicBezTo>
                    <a:pt x="522" y="156"/>
                    <a:pt x="522" y="156"/>
                    <a:pt x="522" y="156"/>
                  </a:cubicBezTo>
                  <a:cubicBezTo>
                    <a:pt x="520" y="156"/>
                    <a:pt x="518" y="155"/>
                    <a:pt x="516" y="155"/>
                  </a:cubicBezTo>
                  <a:cubicBezTo>
                    <a:pt x="515" y="155"/>
                    <a:pt x="513" y="154"/>
                    <a:pt x="512" y="154"/>
                  </a:cubicBezTo>
                  <a:cubicBezTo>
                    <a:pt x="511" y="154"/>
                    <a:pt x="510" y="154"/>
                    <a:pt x="510" y="155"/>
                  </a:cubicBezTo>
                  <a:cubicBezTo>
                    <a:pt x="510" y="155"/>
                    <a:pt x="510" y="155"/>
                    <a:pt x="510" y="155"/>
                  </a:cubicBezTo>
                  <a:cubicBezTo>
                    <a:pt x="510" y="155"/>
                    <a:pt x="510" y="155"/>
                    <a:pt x="510" y="155"/>
                  </a:cubicBezTo>
                  <a:cubicBezTo>
                    <a:pt x="510" y="155"/>
                    <a:pt x="510" y="155"/>
                    <a:pt x="510" y="155"/>
                  </a:cubicBezTo>
                  <a:cubicBezTo>
                    <a:pt x="510" y="155"/>
                    <a:pt x="510" y="155"/>
                    <a:pt x="510" y="155"/>
                  </a:cubicBezTo>
                  <a:cubicBezTo>
                    <a:pt x="509" y="155"/>
                    <a:pt x="508" y="155"/>
                    <a:pt x="508" y="156"/>
                  </a:cubicBezTo>
                  <a:cubicBezTo>
                    <a:pt x="508" y="156"/>
                    <a:pt x="508" y="156"/>
                    <a:pt x="507" y="156"/>
                  </a:cubicBezTo>
                  <a:cubicBezTo>
                    <a:pt x="507" y="156"/>
                    <a:pt x="507" y="156"/>
                    <a:pt x="507" y="156"/>
                  </a:cubicBezTo>
                  <a:cubicBezTo>
                    <a:pt x="507" y="156"/>
                    <a:pt x="507" y="156"/>
                    <a:pt x="507" y="156"/>
                  </a:cubicBezTo>
                  <a:cubicBezTo>
                    <a:pt x="505" y="158"/>
                    <a:pt x="504" y="160"/>
                    <a:pt x="501" y="162"/>
                  </a:cubicBezTo>
                  <a:cubicBezTo>
                    <a:pt x="497" y="164"/>
                    <a:pt x="480" y="179"/>
                    <a:pt x="473" y="179"/>
                  </a:cubicBezTo>
                  <a:cubicBezTo>
                    <a:pt x="464" y="179"/>
                    <a:pt x="458" y="173"/>
                    <a:pt x="447" y="173"/>
                  </a:cubicBezTo>
                  <a:cubicBezTo>
                    <a:pt x="433" y="173"/>
                    <a:pt x="431" y="182"/>
                    <a:pt x="424" y="186"/>
                  </a:cubicBezTo>
                  <a:cubicBezTo>
                    <a:pt x="423" y="182"/>
                    <a:pt x="421" y="174"/>
                    <a:pt x="419" y="174"/>
                  </a:cubicBezTo>
                  <a:cubicBezTo>
                    <a:pt x="416" y="174"/>
                    <a:pt x="414" y="177"/>
                    <a:pt x="409" y="177"/>
                  </a:cubicBezTo>
                  <a:cubicBezTo>
                    <a:pt x="401" y="177"/>
                    <a:pt x="394" y="177"/>
                    <a:pt x="387" y="177"/>
                  </a:cubicBezTo>
                  <a:cubicBezTo>
                    <a:pt x="375" y="177"/>
                    <a:pt x="370" y="169"/>
                    <a:pt x="362" y="164"/>
                  </a:cubicBezTo>
                  <a:cubicBezTo>
                    <a:pt x="362" y="164"/>
                    <a:pt x="362" y="164"/>
                    <a:pt x="362" y="164"/>
                  </a:cubicBezTo>
                  <a:cubicBezTo>
                    <a:pt x="362" y="164"/>
                    <a:pt x="362" y="164"/>
                    <a:pt x="362" y="164"/>
                  </a:cubicBezTo>
                  <a:cubicBezTo>
                    <a:pt x="362" y="164"/>
                    <a:pt x="362" y="164"/>
                    <a:pt x="362" y="164"/>
                  </a:cubicBezTo>
                  <a:cubicBezTo>
                    <a:pt x="362" y="164"/>
                    <a:pt x="362" y="164"/>
                    <a:pt x="362" y="164"/>
                  </a:cubicBezTo>
                  <a:cubicBezTo>
                    <a:pt x="362" y="164"/>
                    <a:pt x="361" y="163"/>
                    <a:pt x="361" y="163"/>
                  </a:cubicBezTo>
                  <a:cubicBezTo>
                    <a:pt x="361" y="163"/>
                    <a:pt x="361" y="163"/>
                    <a:pt x="361" y="163"/>
                  </a:cubicBezTo>
                  <a:cubicBezTo>
                    <a:pt x="361" y="163"/>
                    <a:pt x="361" y="163"/>
                    <a:pt x="361" y="163"/>
                  </a:cubicBezTo>
                  <a:cubicBezTo>
                    <a:pt x="360" y="163"/>
                    <a:pt x="359" y="164"/>
                    <a:pt x="359" y="164"/>
                  </a:cubicBezTo>
                  <a:cubicBezTo>
                    <a:pt x="359" y="164"/>
                    <a:pt x="359" y="164"/>
                    <a:pt x="359" y="164"/>
                  </a:cubicBezTo>
                  <a:cubicBezTo>
                    <a:pt x="359" y="164"/>
                    <a:pt x="359" y="164"/>
                    <a:pt x="359" y="164"/>
                  </a:cubicBezTo>
                  <a:cubicBezTo>
                    <a:pt x="359" y="164"/>
                    <a:pt x="359" y="164"/>
                    <a:pt x="359" y="164"/>
                  </a:cubicBezTo>
                  <a:cubicBezTo>
                    <a:pt x="358" y="164"/>
                    <a:pt x="358" y="164"/>
                    <a:pt x="358" y="164"/>
                  </a:cubicBezTo>
                  <a:cubicBezTo>
                    <a:pt x="358" y="164"/>
                    <a:pt x="358" y="164"/>
                    <a:pt x="358" y="164"/>
                  </a:cubicBezTo>
                  <a:cubicBezTo>
                    <a:pt x="358" y="164"/>
                    <a:pt x="358" y="164"/>
                    <a:pt x="358" y="164"/>
                  </a:cubicBezTo>
                  <a:cubicBezTo>
                    <a:pt x="357" y="164"/>
                    <a:pt x="357" y="164"/>
                    <a:pt x="356" y="164"/>
                  </a:cubicBezTo>
                  <a:cubicBezTo>
                    <a:pt x="356" y="164"/>
                    <a:pt x="356" y="164"/>
                    <a:pt x="356" y="164"/>
                  </a:cubicBezTo>
                  <a:cubicBezTo>
                    <a:pt x="356" y="164"/>
                    <a:pt x="356" y="164"/>
                    <a:pt x="356" y="164"/>
                  </a:cubicBezTo>
                  <a:cubicBezTo>
                    <a:pt x="356" y="164"/>
                    <a:pt x="356" y="164"/>
                    <a:pt x="356" y="164"/>
                  </a:cubicBezTo>
                  <a:cubicBezTo>
                    <a:pt x="356" y="164"/>
                    <a:pt x="356" y="164"/>
                    <a:pt x="356" y="164"/>
                  </a:cubicBezTo>
                  <a:cubicBezTo>
                    <a:pt x="355" y="164"/>
                    <a:pt x="354" y="164"/>
                    <a:pt x="354" y="163"/>
                  </a:cubicBezTo>
                  <a:cubicBezTo>
                    <a:pt x="354" y="163"/>
                    <a:pt x="354" y="163"/>
                    <a:pt x="354" y="163"/>
                  </a:cubicBezTo>
                  <a:cubicBezTo>
                    <a:pt x="354" y="163"/>
                    <a:pt x="354" y="163"/>
                    <a:pt x="354" y="163"/>
                  </a:cubicBezTo>
                  <a:cubicBezTo>
                    <a:pt x="354" y="163"/>
                    <a:pt x="354" y="163"/>
                    <a:pt x="354" y="163"/>
                  </a:cubicBezTo>
                  <a:cubicBezTo>
                    <a:pt x="354" y="163"/>
                    <a:pt x="354" y="163"/>
                    <a:pt x="354" y="163"/>
                  </a:cubicBezTo>
                  <a:cubicBezTo>
                    <a:pt x="352" y="159"/>
                    <a:pt x="352" y="155"/>
                    <a:pt x="347" y="153"/>
                  </a:cubicBezTo>
                  <a:cubicBezTo>
                    <a:pt x="340" y="149"/>
                    <a:pt x="334" y="151"/>
                    <a:pt x="328" y="145"/>
                  </a:cubicBezTo>
                  <a:cubicBezTo>
                    <a:pt x="322" y="138"/>
                    <a:pt x="316" y="142"/>
                    <a:pt x="304" y="139"/>
                  </a:cubicBezTo>
                  <a:cubicBezTo>
                    <a:pt x="295" y="137"/>
                    <a:pt x="292" y="130"/>
                    <a:pt x="283" y="127"/>
                  </a:cubicBezTo>
                  <a:cubicBezTo>
                    <a:pt x="280" y="126"/>
                    <a:pt x="275" y="127"/>
                    <a:pt x="274" y="124"/>
                  </a:cubicBezTo>
                  <a:cubicBezTo>
                    <a:pt x="272" y="117"/>
                    <a:pt x="272" y="113"/>
                    <a:pt x="271" y="107"/>
                  </a:cubicBezTo>
                  <a:cubicBezTo>
                    <a:pt x="271" y="102"/>
                    <a:pt x="271" y="102"/>
                    <a:pt x="271" y="102"/>
                  </a:cubicBezTo>
                  <a:cubicBezTo>
                    <a:pt x="271" y="102"/>
                    <a:pt x="271" y="102"/>
                    <a:pt x="271" y="102"/>
                  </a:cubicBezTo>
                  <a:cubicBezTo>
                    <a:pt x="272" y="102"/>
                    <a:pt x="272" y="102"/>
                    <a:pt x="273" y="102"/>
                  </a:cubicBezTo>
                  <a:cubicBezTo>
                    <a:pt x="274" y="102"/>
                    <a:pt x="274" y="102"/>
                    <a:pt x="275" y="102"/>
                  </a:cubicBezTo>
                  <a:cubicBezTo>
                    <a:pt x="275" y="102"/>
                    <a:pt x="275" y="102"/>
                    <a:pt x="275" y="102"/>
                  </a:cubicBezTo>
                  <a:cubicBezTo>
                    <a:pt x="275" y="102"/>
                    <a:pt x="275" y="102"/>
                    <a:pt x="275" y="102"/>
                  </a:cubicBezTo>
                  <a:cubicBezTo>
                    <a:pt x="279" y="102"/>
                    <a:pt x="283" y="101"/>
                    <a:pt x="283" y="96"/>
                  </a:cubicBezTo>
                  <a:cubicBezTo>
                    <a:pt x="283" y="90"/>
                    <a:pt x="275" y="89"/>
                    <a:pt x="275" y="83"/>
                  </a:cubicBezTo>
                  <a:cubicBezTo>
                    <a:pt x="275" y="83"/>
                    <a:pt x="275" y="83"/>
                    <a:pt x="275" y="83"/>
                  </a:cubicBezTo>
                  <a:cubicBezTo>
                    <a:pt x="275" y="83"/>
                    <a:pt x="275" y="83"/>
                    <a:pt x="275" y="83"/>
                  </a:cubicBezTo>
                  <a:cubicBezTo>
                    <a:pt x="275" y="69"/>
                    <a:pt x="295" y="71"/>
                    <a:pt x="295" y="57"/>
                  </a:cubicBezTo>
                  <a:cubicBezTo>
                    <a:pt x="295" y="52"/>
                    <a:pt x="283" y="42"/>
                    <a:pt x="278" y="42"/>
                  </a:cubicBezTo>
                  <a:cubicBezTo>
                    <a:pt x="269" y="42"/>
                    <a:pt x="265" y="50"/>
                    <a:pt x="256" y="52"/>
                  </a:cubicBezTo>
                  <a:cubicBezTo>
                    <a:pt x="246" y="49"/>
                    <a:pt x="240" y="49"/>
                    <a:pt x="232" y="41"/>
                  </a:cubicBezTo>
                  <a:cubicBezTo>
                    <a:pt x="229" y="38"/>
                    <a:pt x="232" y="31"/>
                    <a:pt x="226" y="29"/>
                  </a:cubicBezTo>
                  <a:cubicBezTo>
                    <a:pt x="218" y="27"/>
                    <a:pt x="213" y="29"/>
                    <a:pt x="213" y="20"/>
                  </a:cubicBezTo>
                  <a:cubicBezTo>
                    <a:pt x="206" y="19"/>
                    <a:pt x="202" y="19"/>
                    <a:pt x="195" y="19"/>
                  </a:cubicBezTo>
                  <a:cubicBezTo>
                    <a:pt x="185" y="19"/>
                    <a:pt x="181" y="28"/>
                    <a:pt x="168" y="28"/>
                  </a:cubicBezTo>
                  <a:cubicBezTo>
                    <a:pt x="163" y="28"/>
                    <a:pt x="162" y="22"/>
                    <a:pt x="162" y="16"/>
                  </a:cubicBezTo>
                  <a:cubicBezTo>
                    <a:pt x="162" y="14"/>
                    <a:pt x="162" y="12"/>
                    <a:pt x="162" y="11"/>
                  </a:cubicBezTo>
                  <a:cubicBezTo>
                    <a:pt x="162" y="5"/>
                    <a:pt x="162" y="0"/>
                    <a:pt x="15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7" name="Google Shape;107;p20"/>
            <p:cNvSpPr/>
            <p:nvPr/>
          </p:nvSpPr>
          <p:spPr>
            <a:xfrm>
              <a:off x="6819" y="2871"/>
              <a:ext cx="376" cy="409"/>
            </a:xfrm>
            <a:custGeom>
              <a:avLst/>
              <a:gdLst/>
              <a:ahLst/>
              <a:cxnLst/>
              <a:rect l="l" t="t" r="r" b="b"/>
              <a:pathLst>
                <a:path w="159" h="173" extrusionOk="0">
                  <a:moveTo>
                    <a:pt x="3" y="0"/>
                  </a:moveTo>
                  <a:cubicBezTo>
                    <a:pt x="2" y="0"/>
                    <a:pt x="1" y="0"/>
                    <a:pt x="0" y="0"/>
                  </a:cubicBezTo>
                  <a:cubicBezTo>
                    <a:pt x="0" y="4"/>
                    <a:pt x="0" y="4"/>
                    <a:pt x="0" y="4"/>
                  </a:cubicBezTo>
                  <a:cubicBezTo>
                    <a:pt x="1" y="10"/>
                    <a:pt x="10" y="24"/>
                    <a:pt x="14" y="25"/>
                  </a:cubicBezTo>
                  <a:cubicBezTo>
                    <a:pt x="19" y="27"/>
                    <a:pt x="24" y="25"/>
                    <a:pt x="26" y="30"/>
                  </a:cubicBezTo>
                  <a:cubicBezTo>
                    <a:pt x="29" y="37"/>
                    <a:pt x="31" y="40"/>
                    <a:pt x="34" y="46"/>
                  </a:cubicBezTo>
                  <a:cubicBezTo>
                    <a:pt x="38" y="53"/>
                    <a:pt x="50" y="51"/>
                    <a:pt x="53" y="63"/>
                  </a:cubicBezTo>
                  <a:cubicBezTo>
                    <a:pt x="54" y="68"/>
                    <a:pt x="58" y="80"/>
                    <a:pt x="61" y="82"/>
                  </a:cubicBezTo>
                  <a:cubicBezTo>
                    <a:pt x="62" y="83"/>
                    <a:pt x="69" y="84"/>
                    <a:pt x="69" y="85"/>
                  </a:cubicBezTo>
                  <a:cubicBezTo>
                    <a:pt x="70" y="86"/>
                    <a:pt x="69" y="89"/>
                    <a:pt x="71" y="89"/>
                  </a:cubicBezTo>
                  <a:cubicBezTo>
                    <a:pt x="72" y="89"/>
                    <a:pt x="79" y="100"/>
                    <a:pt x="80" y="103"/>
                  </a:cubicBezTo>
                  <a:cubicBezTo>
                    <a:pt x="86" y="115"/>
                    <a:pt x="90" y="124"/>
                    <a:pt x="100" y="135"/>
                  </a:cubicBezTo>
                  <a:cubicBezTo>
                    <a:pt x="110" y="144"/>
                    <a:pt x="119" y="148"/>
                    <a:pt x="129" y="159"/>
                  </a:cubicBezTo>
                  <a:cubicBezTo>
                    <a:pt x="130" y="159"/>
                    <a:pt x="139" y="173"/>
                    <a:pt x="142" y="173"/>
                  </a:cubicBezTo>
                  <a:cubicBezTo>
                    <a:pt x="146" y="173"/>
                    <a:pt x="156" y="171"/>
                    <a:pt x="156" y="165"/>
                  </a:cubicBezTo>
                  <a:cubicBezTo>
                    <a:pt x="156" y="160"/>
                    <a:pt x="154" y="153"/>
                    <a:pt x="159" y="151"/>
                  </a:cubicBezTo>
                  <a:cubicBezTo>
                    <a:pt x="159" y="139"/>
                    <a:pt x="159" y="135"/>
                    <a:pt x="159" y="128"/>
                  </a:cubicBezTo>
                  <a:cubicBezTo>
                    <a:pt x="159" y="123"/>
                    <a:pt x="152" y="121"/>
                    <a:pt x="148" y="118"/>
                  </a:cubicBezTo>
                  <a:cubicBezTo>
                    <a:pt x="143" y="112"/>
                    <a:pt x="136" y="109"/>
                    <a:pt x="136" y="98"/>
                  </a:cubicBezTo>
                  <a:cubicBezTo>
                    <a:pt x="130" y="98"/>
                    <a:pt x="126" y="96"/>
                    <a:pt x="126" y="89"/>
                  </a:cubicBezTo>
                  <a:cubicBezTo>
                    <a:pt x="128" y="84"/>
                    <a:pt x="128" y="84"/>
                    <a:pt x="128" y="84"/>
                  </a:cubicBezTo>
                  <a:cubicBezTo>
                    <a:pt x="127" y="82"/>
                    <a:pt x="126" y="79"/>
                    <a:pt x="124" y="79"/>
                  </a:cubicBezTo>
                  <a:cubicBezTo>
                    <a:pt x="122" y="79"/>
                    <a:pt x="121" y="79"/>
                    <a:pt x="119" y="79"/>
                  </a:cubicBezTo>
                  <a:cubicBezTo>
                    <a:pt x="119" y="79"/>
                    <a:pt x="120" y="77"/>
                    <a:pt x="120" y="77"/>
                  </a:cubicBezTo>
                  <a:cubicBezTo>
                    <a:pt x="120" y="69"/>
                    <a:pt x="111" y="66"/>
                    <a:pt x="104" y="63"/>
                  </a:cubicBezTo>
                  <a:cubicBezTo>
                    <a:pt x="89" y="59"/>
                    <a:pt x="83" y="52"/>
                    <a:pt x="73" y="42"/>
                  </a:cubicBezTo>
                  <a:cubicBezTo>
                    <a:pt x="68" y="37"/>
                    <a:pt x="64" y="30"/>
                    <a:pt x="56" y="28"/>
                  </a:cubicBezTo>
                  <a:cubicBezTo>
                    <a:pt x="54" y="27"/>
                    <a:pt x="51" y="28"/>
                    <a:pt x="50" y="25"/>
                  </a:cubicBezTo>
                  <a:cubicBezTo>
                    <a:pt x="46" y="16"/>
                    <a:pt x="42" y="9"/>
                    <a:pt x="31" y="5"/>
                  </a:cubicBezTo>
                  <a:cubicBezTo>
                    <a:pt x="13" y="5"/>
                    <a:pt x="13" y="5"/>
                    <a:pt x="13" y="5"/>
                  </a:cubicBezTo>
                  <a:cubicBezTo>
                    <a:pt x="9" y="3"/>
                    <a:pt x="8" y="0"/>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8" name="Google Shape;108;p20"/>
            <p:cNvSpPr/>
            <p:nvPr/>
          </p:nvSpPr>
          <p:spPr>
            <a:xfrm>
              <a:off x="7304" y="2821"/>
              <a:ext cx="362" cy="397"/>
            </a:xfrm>
            <a:custGeom>
              <a:avLst/>
              <a:gdLst/>
              <a:ahLst/>
              <a:cxnLst/>
              <a:rect l="l" t="t" r="r" b="b"/>
              <a:pathLst>
                <a:path w="153" h="168" extrusionOk="0">
                  <a:moveTo>
                    <a:pt x="123" y="0"/>
                  </a:moveTo>
                  <a:cubicBezTo>
                    <a:pt x="115" y="0"/>
                    <a:pt x="103" y="20"/>
                    <a:pt x="99" y="28"/>
                  </a:cubicBezTo>
                  <a:cubicBezTo>
                    <a:pt x="97" y="32"/>
                    <a:pt x="84" y="30"/>
                    <a:pt x="80" y="34"/>
                  </a:cubicBezTo>
                  <a:cubicBezTo>
                    <a:pt x="79" y="35"/>
                    <a:pt x="78" y="38"/>
                    <a:pt x="76" y="39"/>
                  </a:cubicBezTo>
                  <a:cubicBezTo>
                    <a:pt x="74" y="40"/>
                    <a:pt x="74" y="41"/>
                    <a:pt x="71" y="42"/>
                  </a:cubicBezTo>
                  <a:cubicBezTo>
                    <a:pt x="71" y="42"/>
                    <a:pt x="65" y="46"/>
                    <a:pt x="68" y="49"/>
                  </a:cubicBezTo>
                  <a:cubicBezTo>
                    <a:pt x="63" y="53"/>
                    <a:pt x="63" y="58"/>
                    <a:pt x="55" y="60"/>
                  </a:cubicBezTo>
                  <a:cubicBezTo>
                    <a:pt x="50" y="61"/>
                    <a:pt x="44" y="61"/>
                    <a:pt x="41" y="64"/>
                  </a:cubicBezTo>
                  <a:cubicBezTo>
                    <a:pt x="33" y="72"/>
                    <a:pt x="35" y="88"/>
                    <a:pt x="19" y="88"/>
                  </a:cubicBezTo>
                  <a:cubicBezTo>
                    <a:pt x="16" y="88"/>
                    <a:pt x="12" y="87"/>
                    <a:pt x="8" y="87"/>
                  </a:cubicBezTo>
                  <a:cubicBezTo>
                    <a:pt x="4" y="87"/>
                    <a:pt x="0" y="89"/>
                    <a:pt x="0" y="93"/>
                  </a:cubicBezTo>
                  <a:cubicBezTo>
                    <a:pt x="0" y="96"/>
                    <a:pt x="6" y="115"/>
                    <a:pt x="8" y="116"/>
                  </a:cubicBezTo>
                  <a:cubicBezTo>
                    <a:pt x="11" y="116"/>
                    <a:pt x="14" y="116"/>
                    <a:pt x="15" y="119"/>
                  </a:cubicBezTo>
                  <a:cubicBezTo>
                    <a:pt x="15" y="119"/>
                    <a:pt x="15" y="121"/>
                    <a:pt x="15" y="121"/>
                  </a:cubicBezTo>
                  <a:cubicBezTo>
                    <a:pt x="22" y="132"/>
                    <a:pt x="13" y="150"/>
                    <a:pt x="33" y="150"/>
                  </a:cubicBezTo>
                  <a:cubicBezTo>
                    <a:pt x="37" y="150"/>
                    <a:pt x="39" y="148"/>
                    <a:pt x="43" y="148"/>
                  </a:cubicBezTo>
                  <a:cubicBezTo>
                    <a:pt x="43" y="148"/>
                    <a:pt x="43" y="148"/>
                    <a:pt x="44" y="148"/>
                  </a:cubicBezTo>
                  <a:cubicBezTo>
                    <a:pt x="44" y="150"/>
                    <a:pt x="44" y="156"/>
                    <a:pt x="45" y="156"/>
                  </a:cubicBezTo>
                  <a:cubicBezTo>
                    <a:pt x="46" y="156"/>
                    <a:pt x="47" y="158"/>
                    <a:pt x="49" y="158"/>
                  </a:cubicBezTo>
                  <a:cubicBezTo>
                    <a:pt x="55" y="158"/>
                    <a:pt x="58" y="153"/>
                    <a:pt x="62" y="153"/>
                  </a:cubicBezTo>
                  <a:cubicBezTo>
                    <a:pt x="71" y="153"/>
                    <a:pt x="77" y="159"/>
                    <a:pt x="85" y="161"/>
                  </a:cubicBezTo>
                  <a:cubicBezTo>
                    <a:pt x="85" y="164"/>
                    <a:pt x="87" y="168"/>
                    <a:pt x="92" y="168"/>
                  </a:cubicBezTo>
                  <a:cubicBezTo>
                    <a:pt x="99" y="168"/>
                    <a:pt x="100" y="162"/>
                    <a:pt x="109" y="160"/>
                  </a:cubicBezTo>
                  <a:cubicBezTo>
                    <a:pt x="109" y="154"/>
                    <a:pt x="115" y="146"/>
                    <a:pt x="115" y="142"/>
                  </a:cubicBezTo>
                  <a:cubicBezTo>
                    <a:pt x="115" y="139"/>
                    <a:pt x="112" y="138"/>
                    <a:pt x="112" y="135"/>
                  </a:cubicBezTo>
                  <a:cubicBezTo>
                    <a:pt x="112" y="131"/>
                    <a:pt x="118" y="124"/>
                    <a:pt x="124" y="122"/>
                  </a:cubicBezTo>
                  <a:cubicBezTo>
                    <a:pt x="124" y="114"/>
                    <a:pt x="128" y="110"/>
                    <a:pt x="131" y="99"/>
                  </a:cubicBezTo>
                  <a:cubicBezTo>
                    <a:pt x="134" y="93"/>
                    <a:pt x="134" y="93"/>
                    <a:pt x="134" y="93"/>
                  </a:cubicBezTo>
                  <a:cubicBezTo>
                    <a:pt x="135" y="93"/>
                    <a:pt x="137" y="92"/>
                    <a:pt x="139" y="92"/>
                  </a:cubicBezTo>
                  <a:cubicBezTo>
                    <a:pt x="141" y="92"/>
                    <a:pt x="143" y="93"/>
                    <a:pt x="145" y="93"/>
                  </a:cubicBezTo>
                  <a:cubicBezTo>
                    <a:pt x="148" y="93"/>
                    <a:pt x="149" y="92"/>
                    <a:pt x="150" y="87"/>
                  </a:cubicBezTo>
                  <a:cubicBezTo>
                    <a:pt x="141" y="87"/>
                    <a:pt x="127" y="61"/>
                    <a:pt x="127" y="53"/>
                  </a:cubicBezTo>
                  <a:cubicBezTo>
                    <a:pt x="127" y="51"/>
                    <a:pt x="129" y="50"/>
                    <a:pt x="130" y="49"/>
                  </a:cubicBezTo>
                  <a:cubicBezTo>
                    <a:pt x="130" y="48"/>
                    <a:pt x="129" y="46"/>
                    <a:pt x="128" y="44"/>
                  </a:cubicBezTo>
                  <a:cubicBezTo>
                    <a:pt x="128" y="44"/>
                    <a:pt x="142" y="39"/>
                    <a:pt x="144" y="37"/>
                  </a:cubicBezTo>
                  <a:cubicBezTo>
                    <a:pt x="142" y="37"/>
                    <a:pt x="141" y="35"/>
                    <a:pt x="141" y="34"/>
                  </a:cubicBezTo>
                  <a:cubicBezTo>
                    <a:pt x="141" y="30"/>
                    <a:pt x="153" y="33"/>
                    <a:pt x="153" y="28"/>
                  </a:cubicBezTo>
                  <a:cubicBezTo>
                    <a:pt x="153" y="17"/>
                    <a:pt x="131" y="24"/>
                    <a:pt x="131" y="13"/>
                  </a:cubicBezTo>
                  <a:cubicBezTo>
                    <a:pt x="131" y="5"/>
                    <a:pt x="132" y="0"/>
                    <a:pt x="1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9" name="Google Shape;109;p20"/>
            <p:cNvSpPr/>
            <p:nvPr/>
          </p:nvSpPr>
          <p:spPr>
            <a:xfrm>
              <a:off x="7654" y="3010"/>
              <a:ext cx="224" cy="265"/>
            </a:xfrm>
            <a:custGeom>
              <a:avLst/>
              <a:gdLst/>
              <a:ahLst/>
              <a:cxnLst/>
              <a:rect l="l" t="t" r="r" b="b"/>
              <a:pathLst>
                <a:path w="95" h="112" extrusionOk="0">
                  <a:moveTo>
                    <a:pt x="95" y="0"/>
                  </a:moveTo>
                  <a:cubicBezTo>
                    <a:pt x="92" y="0"/>
                    <a:pt x="92" y="0"/>
                    <a:pt x="92" y="0"/>
                  </a:cubicBezTo>
                  <a:cubicBezTo>
                    <a:pt x="86" y="4"/>
                    <a:pt x="78" y="9"/>
                    <a:pt x="75" y="12"/>
                  </a:cubicBezTo>
                  <a:cubicBezTo>
                    <a:pt x="71" y="12"/>
                    <a:pt x="71" y="12"/>
                    <a:pt x="71" y="12"/>
                  </a:cubicBezTo>
                  <a:cubicBezTo>
                    <a:pt x="34" y="6"/>
                    <a:pt x="34" y="6"/>
                    <a:pt x="34" y="6"/>
                  </a:cubicBezTo>
                  <a:cubicBezTo>
                    <a:pt x="20" y="6"/>
                    <a:pt x="14" y="24"/>
                    <a:pt x="14" y="36"/>
                  </a:cubicBezTo>
                  <a:cubicBezTo>
                    <a:pt x="14" y="39"/>
                    <a:pt x="10" y="42"/>
                    <a:pt x="9" y="44"/>
                  </a:cubicBezTo>
                  <a:cubicBezTo>
                    <a:pt x="6" y="56"/>
                    <a:pt x="0" y="61"/>
                    <a:pt x="0" y="73"/>
                  </a:cubicBezTo>
                  <a:cubicBezTo>
                    <a:pt x="0" y="79"/>
                    <a:pt x="7" y="79"/>
                    <a:pt x="10" y="79"/>
                  </a:cubicBezTo>
                  <a:cubicBezTo>
                    <a:pt x="10" y="88"/>
                    <a:pt x="10" y="99"/>
                    <a:pt x="10" y="105"/>
                  </a:cubicBezTo>
                  <a:cubicBezTo>
                    <a:pt x="10" y="108"/>
                    <a:pt x="15" y="112"/>
                    <a:pt x="19" y="112"/>
                  </a:cubicBezTo>
                  <a:cubicBezTo>
                    <a:pt x="25" y="112"/>
                    <a:pt x="27" y="93"/>
                    <a:pt x="27" y="91"/>
                  </a:cubicBezTo>
                  <a:cubicBezTo>
                    <a:pt x="27" y="84"/>
                    <a:pt x="22" y="80"/>
                    <a:pt x="22" y="73"/>
                  </a:cubicBezTo>
                  <a:cubicBezTo>
                    <a:pt x="22" y="69"/>
                    <a:pt x="26" y="67"/>
                    <a:pt x="30" y="67"/>
                  </a:cubicBezTo>
                  <a:cubicBezTo>
                    <a:pt x="31" y="67"/>
                    <a:pt x="32" y="67"/>
                    <a:pt x="33" y="67"/>
                  </a:cubicBezTo>
                  <a:cubicBezTo>
                    <a:pt x="33" y="67"/>
                    <a:pt x="34" y="67"/>
                    <a:pt x="34" y="67"/>
                  </a:cubicBezTo>
                  <a:cubicBezTo>
                    <a:pt x="32" y="78"/>
                    <a:pt x="32" y="78"/>
                    <a:pt x="32" y="78"/>
                  </a:cubicBezTo>
                  <a:cubicBezTo>
                    <a:pt x="32" y="85"/>
                    <a:pt x="40" y="87"/>
                    <a:pt x="40" y="94"/>
                  </a:cubicBezTo>
                  <a:cubicBezTo>
                    <a:pt x="40" y="96"/>
                    <a:pt x="41" y="97"/>
                    <a:pt x="40" y="99"/>
                  </a:cubicBezTo>
                  <a:cubicBezTo>
                    <a:pt x="47" y="99"/>
                    <a:pt x="47" y="99"/>
                    <a:pt x="47" y="99"/>
                  </a:cubicBezTo>
                  <a:cubicBezTo>
                    <a:pt x="47" y="93"/>
                    <a:pt x="59" y="94"/>
                    <a:pt x="59" y="88"/>
                  </a:cubicBezTo>
                  <a:cubicBezTo>
                    <a:pt x="57" y="87"/>
                    <a:pt x="52" y="82"/>
                    <a:pt x="52" y="78"/>
                  </a:cubicBezTo>
                  <a:cubicBezTo>
                    <a:pt x="52" y="77"/>
                    <a:pt x="53" y="76"/>
                    <a:pt x="54" y="75"/>
                  </a:cubicBezTo>
                  <a:cubicBezTo>
                    <a:pt x="50" y="74"/>
                    <a:pt x="40" y="55"/>
                    <a:pt x="40" y="53"/>
                  </a:cubicBezTo>
                  <a:cubicBezTo>
                    <a:pt x="55" y="53"/>
                    <a:pt x="56" y="41"/>
                    <a:pt x="68" y="38"/>
                  </a:cubicBezTo>
                  <a:cubicBezTo>
                    <a:pt x="68" y="34"/>
                    <a:pt x="68" y="34"/>
                    <a:pt x="68" y="34"/>
                  </a:cubicBezTo>
                  <a:cubicBezTo>
                    <a:pt x="68" y="34"/>
                    <a:pt x="68" y="34"/>
                    <a:pt x="68" y="34"/>
                  </a:cubicBezTo>
                  <a:cubicBezTo>
                    <a:pt x="64" y="34"/>
                    <a:pt x="38" y="41"/>
                    <a:pt x="37" y="43"/>
                  </a:cubicBezTo>
                  <a:cubicBezTo>
                    <a:pt x="38" y="41"/>
                    <a:pt x="38" y="41"/>
                    <a:pt x="38" y="41"/>
                  </a:cubicBezTo>
                  <a:cubicBezTo>
                    <a:pt x="36" y="44"/>
                    <a:pt x="35" y="46"/>
                    <a:pt x="32" y="46"/>
                  </a:cubicBezTo>
                  <a:cubicBezTo>
                    <a:pt x="24" y="46"/>
                    <a:pt x="21" y="36"/>
                    <a:pt x="21" y="28"/>
                  </a:cubicBezTo>
                  <a:cubicBezTo>
                    <a:pt x="21" y="21"/>
                    <a:pt x="25" y="20"/>
                    <a:pt x="31" y="20"/>
                  </a:cubicBezTo>
                  <a:cubicBezTo>
                    <a:pt x="33" y="20"/>
                    <a:pt x="36" y="20"/>
                    <a:pt x="38" y="20"/>
                  </a:cubicBezTo>
                  <a:cubicBezTo>
                    <a:pt x="47" y="20"/>
                    <a:pt x="51" y="18"/>
                    <a:pt x="58" y="18"/>
                  </a:cubicBezTo>
                  <a:cubicBezTo>
                    <a:pt x="65" y="18"/>
                    <a:pt x="70" y="21"/>
                    <a:pt x="77" y="21"/>
                  </a:cubicBezTo>
                  <a:cubicBezTo>
                    <a:pt x="87" y="21"/>
                    <a:pt x="91" y="12"/>
                    <a:pt x="93" y="4"/>
                  </a:cubicBezTo>
                  <a:cubicBezTo>
                    <a:pt x="94" y="4"/>
                    <a:pt x="95" y="2"/>
                    <a:pt x="9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0" name="Google Shape;110;p20"/>
            <p:cNvSpPr/>
            <p:nvPr/>
          </p:nvSpPr>
          <p:spPr>
            <a:xfrm>
              <a:off x="7181" y="3280"/>
              <a:ext cx="364" cy="106"/>
            </a:xfrm>
            <a:custGeom>
              <a:avLst/>
              <a:gdLst/>
              <a:ahLst/>
              <a:cxnLst/>
              <a:rect l="l" t="t" r="r" b="b"/>
              <a:pathLst>
                <a:path w="154" h="45" extrusionOk="0">
                  <a:moveTo>
                    <a:pt x="26" y="0"/>
                  </a:moveTo>
                  <a:cubicBezTo>
                    <a:pt x="23" y="0"/>
                    <a:pt x="21" y="3"/>
                    <a:pt x="18" y="3"/>
                  </a:cubicBezTo>
                  <a:cubicBezTo>
                    <a:pt x="16" y="3"/>
                    <a:pt x="15" y="1"/>
                    <a:pt x="13" y="1"/>
                  </a:cubicBezTo>
                  <a:cubicBezTo>
                    <a:pt x="10" y="1"/>
                    <a:pt x="1" y="10"/>
                    <a:pt x="0" y="12"/>
                  </a:cubicBezTo>
                  <a:cubicBezTo>
                    <a:pt x="8" y="12"/>
                    <a:pt x="12" y="18"/>
                    <a:pt x="18" y="24"/>
                  </a:cubicBezTo>
                  <a:cubicBezTo>
                    <a:pt x="20" y="25"/>
                    <a:pt x="22" y="26"/>
                    <a:pt x="24" y="26"/>
                  </a:cubicBezTo>
                  <a:cubicBezTo>
                    <a:pt x="26" y="26"/>
                    <a:pt x="27" y="26"/>
                    <a:pt x="29" y="26"/>
                  </a:cubicBezTo>
                  <a:cubicBezTo>
                    <a:pt x="30" y="26"/>
                    <a:pt x="32" y="25"/>
                    <a:pt x="33" y="25"/>
                  </a:cubicBezTo>
                  <a:cubicBezTo>
                    <a:pt x="35" y="25"/>
                    <a:pt x="37" y="26"/>
                    <a:pt x="39" y="26"/>
                  </a:cubicBezTo>
                  <a:cubicBezTo>
                    <a:pt x="49" y="29"/>
                    <a:pt x="58" y="30"/>
                    <a:pt x="68" y="30"/>
                  </a:cubicBezTo>
                  <a:cubicBezTo>
                    <a:pt x="73" y="30"/>
                    <a:pt x="75" y="37"/>
                    <a:pt x="81" y="37"/>
                  </a:cubicBezTo>
                  <a:cubicBezTo>
                    <a:pt x="102" y="37"/>
                    <a:pt x="120" y="38"/>
                    <a:pt x="137" y="45"/>
                  </a:cubicBezTo>
                  <a:cubicBezTo>
                    <a:pt x="136" y="43"/>
                    <a:pt x="135" y="39"/>
                    <a:pt x="137" y="39"/>
                  </a:cubicBezTo>
                  <a:cubicBezTo>
                    <a:pt x="143" y="39"/>
                    <a:pt x="143" y="43"/>
                    <a:pt x="148" y="43"/>
                  </a:cubicBezTo>
                  <a:cubicBezTo>
                    <a:pt x="149" y="43"/>
                    <a:pt x="153" y="39"/>
                    <a:pt x="154" y="37"/>
                  </a:cubicBezTo>
                  <a:cubicBezTo>
                    <a:pt x="150" y="36"/>
                    <a:pt x="150" y="34"/>
                    <a:pt x="145" y="32"/>
                  </a:cubicBezTo>
                  <a:cubicBezTo>
                    <a:pt x="145" y="32"/>
                    <a:pt x="144" y="32"/>
                    <a:pt x="143" y="32"/>
                  </a:cubicBezTo>
                  <a:cubicBezTo>
                    <a:pt x="142" y="32"/>
                    <a:pt x="141" y="32"/>
                    <a:pt x="140" y="33"/>
                  </a:cubicBezTo>
                  <a:cubicBezTo>
                    <a:pt x="139" y="33"/>
                    <a:pt x="137" y="33"/>
                    <a:pt x="136" y="33"/>
                  </a:cubicBezTo>
                  <a:cubicBezTo>
                    <a:pt x="135" y="33"/>
                    <a:pt x="134" y="33"/>
                    <a:pt x="133" y="31"/>
                  </a:cubicBezTo>
                  <a:cubicBezTo>
                    <a:pt x="132" y="30"/>
                    <a:pt x="132" y="27"/>
                    <a:pt x="128" y="27"/>
                  </a:cubicBezTo>
                  <a:cubicBezTo>
                    <a:pt x="119" y="27"/>
                    <a:pt x="112" y="26"/>
                    <a:pt x="106" y="20"/>
                  </a:cubicBezTo>
                  <a:cubicBezTo>
                    <a:pt x="106" y="20"/>
                    <a:pt x="107" y="20"/>
                    <a:pt x="107" y="20"/>
                  </a:cubicBezTo>
                  <a:cubicBezTo>
                    <a:pt x="112" y="20"/>
                    <a:pt x="125" y="18"/>
                    <a:pt x="126" y="16"/>
                  </a:cubicBezTo>
                  <a:cubicBezTo>
                    <a:pt x="122" y="16"/>
                    <a:pt x="122" y="16"/>
                    <a:pt x="122" y="16"/>
                  </a:cubicBezTo>
                  <a:cubicBezTo>
                    <a:pt x="106" y="18"/>
                    <a:pt x="106" y="18"/>
                    <a:pt x="106" y="18"/>
                  </a:cubicBezTo>
                  <a:cubicBezTo>
                    <a:pt x="96" y="18"/>
                    <a:pt x="93" y="9"/>
                    <a:pt x="82" y="9"/>
                  </a:cubicBezTo>
                  <a:cubicBezTo>
                    <a:pt x="76" y="9"/>
                    <a:pt x="74" y="17"/>
                    <a:pt x="66" y="17"/>
                  </a:cubicBezTo>
                  <a:cubicBezTo>
                    <a:pt x="49" y="17"/>
                    <a:pt x="42" y="0"/>
                    <a:pt x="2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1" name="Google Shape;111;p20"/>
            <p:cNvSpPr/>
            <p:nvPr/>
          </p:nvSpPr>
          <p:spPr>
            <a:xfrm>
              <a:off x="7694" y="3365"/>
              <a:ext cx="109" cy="24"/>
            </a:xfrm>
            <a:custGeom>
              <a:avLst/>
              <a:gdLst/>
              <a:ahLst/>
              <a:cxnLst/>
              <a:rect l="l" t="t" r="r" b="b"/>
              <a:pathLst>
                <a:path w="46" h="10" extrusionOk="0">
                  <a:moveTo>
                    <a:pt x="46" y="0"/>
                  </a:moveTo>
                  <a:cubicBezTo>
                    <a:pt x="41" y="2"/>
                    <a:pt x="39" y="5"/>
                    <a:pt x="31" y="5"/>
                  </a:cubicBezTo>
                  <a:cubicBezTo>
                    <a:pt x="23" y="5"/>
                    <a:pt x="19" y="1"/>
                    <a:pt x="10" y="1"/>
                  </a:cubicBezTo>
                  <a:cubicBezTo>
                    <a:pt x="9" y="1"/>
                    <a:pt x="8" y="1"/>
                    <a:pt x="7" y="1"/>
                  </a:cubicBezTo>
                  <a:cubicBezTo>
                    <a:pt x="4" y="1"/>
                    <a:pt x="0" y="2"/>
                    <a:pt x="0" y="5"/>
                  </a:cubicBezTo>
                  <a:cubicBezTo>
                    <a:pt x="0" y="10"/>
                    <a:pt x="6" y="10"/>
                    <a:pt x="10" y="10"/>
                  </a:cubicBezTo>
                  <a:cubicBezTo>
                    <a:pt x="11" y="10"/>
                    <a:pt x="11" y="10"/>
                    <a:pt x="12" y="10"/>
                  </a:cubicBezTo>
                  <a:cubicBezTo>
                    <a:pt x="16" y="10"/>
                    <a:pt x="23" y="10"/>
                    <a:pt x="31" y="10"/>
                  </a:cubicBezTo>
                  <a:cubicBezTo>
                    <a:pt x="38" y="8"/>
                    <a:pt x="42" y="7"/>
                    <a:pt x="4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2" name="Google Shape;112;p20"/>
            <p:cNvSpPr/>
            <p:nvPr/>
          </p:nvSpPr>
          <p:spPr>
            <a:xfrm>
              <a:off x="7585" y="3370"/>
              <a:ext cx="76" cy="26"/>
            </a:xfrm>
            <a:custGeom>
              <a:avLst/>
              <a:gdLst/>
              <a:ahLst/>
              <a:cxnLst/>
              <a:rect l="l" t="t" r="r" b="b"/>
              <a:pathLst>
                <a:path w="32" h="11" extrusionOk="0">
                  <a:moveTo>
                    <a:pt x="32" y="0"/>
                  </a:moveTo>
                  <a:cubicBezTo>
                    <a:pt x="20" y="0"/>
                    <a:pt x="20" y="0"/>
                    <a:pt x="20" y="0"/>
                  </a:cubicBezTo>
                  <a:cubicBezTo>
                    <a:pt x="20" y="1"/>
                    <a:pt x="19" y="2"/>
                    <a:pt x="19" y="4"/>
                  </a:cubicBezTo>
                  <a:cubicBezTo>
                    <a:pt x="17" y="3"/>
                    <a:pt x="14" y="2"/>
                    <a:pt x="9" y="2"/>
                  </a:cubicBezTo>
                  <a:cubicBezTo>
                    <a:pt x="8" y="2"/>
                    <a:pt x="8" y="2"/>
                    <a:pt x="7" y="2"/>
                  </a:cubicBezTo>
                  <a:cubicBezTo>
                    <a:pt x="3" y="2"/>
                    <a:pt x="0" y="2"/>
                    <a:pt x="0" y="7"/>
                  </a:cubicBezTo>
                  <a:cubicBezTo>
                    <a:pt x="0" y="9"/>
                    <a:pt x="7" y="11"/>
                    <a:pt x="11" y="11"/>
                  </a:cubicBezTo>
                  <a:cubicBezTo>
                    <a:pt x="16" y="11"/>
                    <a:pt x="18" y="8"/>
                    <a:pt x="23" y="6"/>
                  </a:cubicBezTo>
                  <a:cubicBezTo>
                    <a:pt x="28" y="8"/>
                    <a:pt x="28" y="8"/>
                    <a:pt x="28" y="8"/>
                  </a:cubicBezTo>
                  <a:cubicBezTo>
                    <a:pt x="32" y="8"/>
                    <a:pt x="32" y="8"/>
                    <a:pt x="32" y="8"/>
                  </a:cubicBezTo>
                  <a:cubicBezTo>
                    <a:pt x="31" y="7"/>
                    <a:pt x="32" y="4"/>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3" name="Google Shape;113;p20"/>
            <p:cNvSpPr/>
            <p:nvPr/>
          </p:nvSpPr>
          <p:spPr>
            <a:xfrm>
              <a:off x="7668" y="3403"/>
              <a:ext cx="54" cy="38"/>
            </a:xfrm>
            <a:custGeom>
              <a:avLst/>
              <a:gdLst/>
              <a:ahLst/>
              <a:cxnLst/>
              <a:rect l="l" t="t" r="r" b="b"/>
              <a:pathLst>
                <a:path w="23" h="16" extrusionOk="0">
                  <a:moveTo>
                    <a:pt x="5" y="0"/>
                  </a:moveTo>
                  <a:cubicBezTo>
                    <a:pt x="2" y="0"/>
                    <a:pt x="0" y="1"/>
                    <a:pt x="0" y="4"/>
                  </a:cubicBezTo>
                  <a:cubicBezTo>
                    <a:pt x="0" y="9"/>
                    <a:pt x="8" y="10"/>
                    <a:pt x="13" y="10"/>
                  </a:cubicBezTo>
                  <a:cubicBezTo>
                    <a:pt x="13" y="11"/>
                    <a:pt x="14" y="16"/>
                    <a:pt x="16" y="16"/>
                  </a:cubicBezTo>
                  <a:cubicBezTo>
                    <a:pt x="17" y="16"/>
                    <a:pt x="18" y="16"/>
                    <a:pt x="19" y="16"/>
                  </a:cubicBezTo>
                  <a:cubicBezTo>
                    <a:pt x="20" y="16"/>
                    <a:pt x="23" y="14"/>
                    <a:pt x="23" y="13"/>
                  </a:cubicBezTo>
                  <a:cubicBezTo>
                    <a:pt x="23" y="6"/>
                    <a:pt x="15" y="8"/>
                    <a:pt x="15" y="1"/>
                  </a:cubicBezTo>
                  <a:cubicBezTo>
                    <a:pt x="13" y="1"/>
                    <a:pt x="11" y="1"/>
                    <a:pt x="10" y="1"/>
                  </a:cubicBezTo>
                  <a:cubicBezTo>
                    <a:pt x="8" y="1"/>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4" name="Google Shape;114;p20"/>
            <p:cNvSpPr/>
            <p:nvPr/>
          </p:nvSpPr>
          <p:spPr>
            <a:xfrm>
              <a:off x="7557" y="3367"/>
              <a:ext cx="23" cy="22"/>
            </a:xfrm>
            <a:custGeom>
              <a:avLst/>
              <a:gdLst/>
              <a:ahLst/>
              <a:cxnLst/>
              <a:rect l="l" t="t" r="r" b="b"/>
              <a:pathLst>
                <a:path w="10" h="9" extrusionOk="0">
                  <a:moveTo>
                    <a:pt x="5" y="0"/>
                  </a:moveTo>
                  <a:cubicBezTo>
                    <a:pt x="3" y="0"/>
                    <a:pt x="2" y="0"/>
                    <a:pt x="0" y="0"/>
                  </a:cubicBezTo>
                  <a:cubicBezTo>
                    <a:pt x="0" y="2"/>
                    <a:pt x="0" y="4"/>
                    <a:pt x="0" y="6"/>
                  </a:cubicBezTo>
                  <a:cubicBezTo>
                    <a:pt x="0" y="7"/>
                    <a:pt x="3" y="9"/>
                    <a:pt x="4" y="9"/>
                  </a:cubicBezTo>
                  <a:cubicBezTo>
                    <a:pt x="7" y="9"/>
                    <a:pt x="9" y="7"/>
                    <a:pt x="10" y="4"/>
                  </a:cubicBezTo>
                  <a:cubicBezTo>
                    <a:pt x="8" y="3"/>
                    <a:pt x="8"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5" name="Google Shape;115;p20"/>
            <p:cNvSpPr/>
            <p:nvPr/>
          </p:nvSpPr>
          <p:spPr>
            <a:xfrm>
              <a:off x="7824" y="3375"/>
              <a:ext cx="125" cy="68"/>
            </a:xfrm>
            <a:custGeom>
              <a:avLst/>
              <a:gdLst/>
              <a:ahLst/>
              <a:cxnLst/>
              <a:rect l="l" t="t" r="r" b="b"/>
              <a:pathLst>
                <a:path w="53" h="29" extrusionOk="0">
                  <a:moveTo>
                    <a:pt x="44" y="0"/>
                  </a:moveTo>
                  <a:cubicBezTo>
                    <a:pt x="36" y="0"/>
                    <a:pt x="24" y="2"/>
                    <a:pt x="20" y="6"/>
                  </a:cubicBezTo>
                  <a:cubicBezTo>
                    <a:pt x="19" y="7"/>
                    <a:pt x="19" y="10"/>
                    <a:pt x="17" y="10"/>
                  </a:cubicBezTo>
                  <a:cubicBezTo>
                    <a:pt x="10" y="13"/>
                    <a:pt x="0" y="13"/>
                    <a:pt x="0" y="25"/>
                  </a:cubicBezTo>
                  <a:cubicBezTo>
                    <a:pt x="0" y="27"/>
                    <a:pt x="1" y="29"/>
                    <a:pt x="3" y="29"/>
                  </a:cubicBezTo>
                  <a:cubicBezTo>
                    <a:pt x="9" y="29"/>
                    <a:pt x="18" y="23"/>
                    <a:pt x="21" y="20"/>
                  </a:cubicBezTo>
                  <a:cubicBezTo>
                    <a:pt x="22" y="19"/>
                    <a:pt x="20" y="14"/>
                    <a:pt x="22" y="14"/>
                  </a:cubicBezTo>
                  <a:cubicBezTo>
                    <a:pt x="31" y="14"/>
                    <a:pt x="48" y="9"/>
                    <a:pt x="53" y="1"/>
                  </a:cubicBezTo>
                  <a:cubicBezTo>
                    <a:pt x="52" y="0"/>
                    <a:pt x="48" y="0"/>
                    <a:pt x="4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6" name="Google Shape;116;p20"/>
            <p:cNvSpPr/>
            <p:nvPr/>
          </p:nvSpPr>
          <p:spPr>
            <a:xfrm>
              <a:off x="8195" y="3268"/>
              <a:ext cx="26" cy="52"/>
            </a:xfrm>
            <a:custGeom>
              <a:avLst/>
              <a:gdLst/>
              <a:ahLst/>
              <a:cxnLst/>
              <a:rect l="l" t="t" r="r" b="b"/>
              <a:pathLst>
                <a:path w="11" h="22" extrusionOk="0">
                  <a:moveTo>
                    <a:pt x="9" y="0"/>
                  </a:moveTo>
                  <a:cubicBezTo>
                    <a:pt x="5" y="1"/>
                    <a:pt x="6" y="5"/>
                    <a:pt x="6" y="9"/>
                  </a:cubicBezTo>
                  <a:cubicBezTo>
                    <a:pt x="6" y="12"/>
                    <a:pt x="0" y="13"/>
                    <a:pt x="0" y="18"/>
                  </a:cubicBezTo>
                  <a:cubicBezTo>
                    <a:pt x="0" y="20"/>
                    <a:pt x="2" y="22"/>
                    <a:pt x="4" y="22"/>
                  </a:cubicBezTo>
                  <a:cubicBezTo>
                    <a:pt x="8" y="22"/>
                    <a:pt x="7" y="16"/>
                    <a:pt x="7" y="11"/>
                  </a:cubicBezTo>
                  <a:cubicBezTo>
                    <a:pt x="9" y="11"/>
                    <a:pt x="11" y="9"/>
                    <a:pt x="11" y="6"/>
                  </a:cubicBezTo>
                  <a:cubicBezTo>
                    <a:pt x="11" y="2"/>
                    <a:pt x="10" y="4"/>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7" name="Google Shape;117;p20"/>
            <p:cNvSpPr/>
            <p:nvPr/>
          </p:nvSpPr>
          <p:spPr>
            <a:xfrm>
              <a:off x="7914" y="3181"/>
              <a:ext cx="33" cy="30"/>
            </a:xfrm>
            <a:custGeom>
              <a:avLst/>
              <a:gdLst/>
              <a:ahLst/>
              <a:cxnLst/>
              <a:rect l="l" t="t" r="r" b="b"/>
              <a:pathLst>
                <a:path w="14" h="13" extrusionOk="0">
                  <a:moveTo>
                    <a:pt x="4" y="0"/>
                  </a:moveTo>
                  <a:cubicBezTo>
                    <a:pt x="1" y="0"/>
                    <a:pt x="0" y="0"/>
                    <a:pt x="0" y="3"/>
                  </a:cubicBezTo>
                  <a:cubicBezTo>
                    <a:pt x="0" y="7"/>
                    <a:pt x="6" y="13"/>
                    <a:pt x="9" y="13"/>
                  </a:cubicBezTo>
                  <a:cubicBezTo>
                    <a:pt x="11" y="13"/>
                    <a:pt x="14" y="7"/>
                    <a:pt x="14" y="6"/>
                  </a:cubicBezTo>
                  <a:cubicBezTo>
                    <a:pt x="14" y="2"/>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8" name="Google Shape;118;p20"/>
            <p:cNvSpPr/>
            <p:nvPr/>
          </p:nvSpPr>
          <p:spPr>
            <a:xfrm>
              <a:off x="7978" y="3176"/>
              <a:ext cx="101" cy="28"/>
            </a:xfrm>
            <a:custGeom>
              <a:avLst/>
              <a:gdLst/>
              <a:ahLst/>
              <a:cxnLst/>
              <a:rect l="l" t="t" r="r" b="b"/>
              <a:pathLst>
                <a:path w="43" h="12" extrusionOk="0">
                  <a:moveTo>
                    <a:pt x="27" y="0"/>
                  </a:moveTo>
                  <a:cubicBezTo>
                    <a:pt x="4" y="0"/>
                    <a:pt x="4" y="0"/>
                    <a:pt x="4" y="0"/>
                  </a:cubicBezTo>
                  <a:cubicBezTo>
                    <a:pt x="3" y="1"/>
                    <a:pt x="0" y="2"/>
                    <a:pt x="0" y="5"/>
                  </a:cubicBezTo>
                  <a:cubicBezTo>
                    <a:pt x="0" y="5"/>
                    <a:pt x="7" y="7"/>
                    <a:pt x="10" y="7"/>
                  </a:cubicBezTo>
                  <a:cubicBezTo>
                    <a:pt x="14" y="7"/>
                    <a:pt x="16" y="7"/>
                    <a:pt x="22" y="7"/>
                  </a:cubicBezTo>
                  <a:cubicBezTo>
                    <a:pt x="29" y="7"/>
                    <a:pt x="33" y="12"/>
                    <a:pt x="40" y="12"/>
                  </a:cubicBezTo>
                  <a:cubicBezTo>
                    <a:pt x="41" y="12"/>
                    <a:pt x="43" y="12"/>
                    <a:pt x="43" y="11"/>
                  </a:cubicBezTo>
                  <a:cubicBezTo>
                    <a:pt x="43" y="7"/>
                    <a:pt x="38" y="6"/>
                    <a:pt x="37" y="2"/>
                  </a:cubicBezTo>
                  <a:cubicBezTo>
                    <a:pt x="35" y="2"/>
                    <a:pt x="35" y="2"/>
                    <a:pt x="35" y="2"/>
                  </a:cubicBezTo>
                  <a:cubicBezTo>
                    <a:pt x="34" y="2"/>
                    <a:pt x="32" y="2"/>
                    <a:pt x="31" y="2"/>
                  </a:cubicBezTo>
                  <a:cubicBezTo>
                    <a:pt x="29" y="2"/>
                    <a:pt x="28" y="2"/>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9" name="Google Shape;119;p20"/>
            <p:cNvSpPr/>
            <p:nvPr/>
          </p:nvSpPr>
          <p:spPr>
            <a:xfrm>
              <a:off x="7961" y="2989"/>
              <a:ext cx="45" cy="99"/>
            </a:xfrm>
            <a:custGeom>
              <a:avLst/>
              <a:gdLst/>
              <a:ahLst/>
              <a:cxnLst/>
              <a:rect l="l" t="t" r="r" b="b"/>
              <a:pathLst>
                <a:path w="19" h="42" extrusionOk="0">
                  <a:moveTo>
                    <a:pt x="5" y="0"/>
                  </a:moveTo>
                  <a:cubicBezTo>
                    <a:pt x="1" y="2"/>
                    <a:pt x="0" y="6"/>
                    <a:pt x="0" y="10"/>
                  </a:cubicBezTo>
                  <a:cubicBezTo>
                    <a:pt x="0" y="17"/>
                    <a:pt x="4" y="19"/>
                    <a:pt x="4" y="25"/>
                  </a:cubicBezTo>
                  <a:cubicBezTo>
                    <a:pt x="4" y="30"/>
                    <a:pt x="4" y="29"/>
                    <a:pt x="4" y="32"/>
                  </a:cubicBezTo>
                  <a:cubicBezTo>
                    <a:pt x="4" y="35"/>
                    <a:pt x="6" y="42"/>
                    <a:pt x="11" y="42"/>
                  </a:cubicBezTo>
                  <a:cubicBezTo>
                    <a:pt x="9" y="38"/>
                    <a:pt x="8" y="36"/>
                    <a:pt x="5" y="33"/>
                  </a:cubicBezTo>
                  <a:cubicBezTo>
                    <a:pt x="5" y="29"/>
                    <a:pt x="5" y="29"/>
                    <a:pt x="5" y="29"/>
                  </a:cubicBezTo>
                  <a:cubicBezTo>
                    <a:pt x="10" y="29"/>
                    <a:pt x="15" y="29"/>
                    <a:pt x="18" y="28"/>
                  </a:cubicBezTo>
                  <a:cubicBezTo>
                    <a:pt x="17" y="24"/>
                    <a:pt x="13" y="23"/>
                    <a:pt x="13" y="20"/>
                  </a:cubicBezTo>
                  <a:cubicBezTo>
                    <a:pt x="13" y="17"/>
                    <a:pt x="19" y="17"/>
                    <a:pt x="19" y="13"/>
                  </a:cubicBezTo>
                  <a:cubicBezTo>
                    <a:pt x="10" y="11"/>
                    <a:pt x="6" y="7"/>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0" name="Google Shape;120;p20"/>
            <p:cNvSpPr/>
            <p:nvPr/>
          </p:nvSpPr>
          <p:spPr>
            <a:xfrm>
              <a:off x="8715" y="3218"/>
              <a:ext cx="139" cy="81"/>
            </a:xfrm>
            <a:custGeom>
              <a:avLst/>
              <a:gdLst/>
              <a:ahLst/>
              <a:cxnLst/>
              <a:rect l="l" t="t" r="r" b="b"/>
              <a:pathLst>
                <a:path w="59" h="34" extrusionOk="0">
                  <a:moveTo>
                    <a:pt x="14" y="31"/>
                  </a:moveTo>
                  <a:cubicBezTo>
                    <a:pt x="15" y="32"/>
                    <a:pt x="15" y="32"/>
                    <a:pt x="15" y="32"/>
                  </a:cubicBezTo>
                  <a:cubicBezTo>
                    <a:pt x="15" y="31"/>
                    <a:pt x="15" y="31"/>
                    <a:pt x="15" y="31"/>
                  </a:cubicBezTo>
                  <a:cubicBezTo>
                    <a:pt x="15" y="31"/>
                    <a:pt x="15" y="31"/>
                    <a:pt x="14" y="31"/>
                  </a:cubicBezTo>
                  <a:moveTo>
                    <a:pt x="54" y="0"/>
                  </a:moveTo>
                  <a:cubicBezTo>
                    <a:pt x="47" y="0"/>
                    <a:pt x="50" y="12"/>
                    <a:pt x="42" y="15"/>
                  </a:cubicBezTo>
                  <a:cubicBezTo>
                    <a:pt x="38" y="17"/>
                    <a:pt x="30" y="17"/>
                    <a:pt x="22" y="19"/>
                  </a:cubicBezTo>
                  <a:cubicBezTo>
                    <a:pt x="22" y="19"/>
                    <a:pt x="18" y="21"/>
                    <a:pt x="16" y="21"/>
                  </a:cubicBezTo>
                  <a:cubicBezTo>
                    <a:pt x="16" y="21"/>
                    <a:pt x="16" y="21"/>
                    <a:pt x="16" y="21"/>
                  </a:cubicBezTo>
                  <a:cubicBezTo>
                    <a:pt x="0" y="21"/>
                    <a:pt x="0" y="21"/>
                    <a:pt x="0" y="21"/>
                  </a:cubicBezTo>
                  <a:cubicBezTo>
                    <a:pt x="1" y="27"/>
                    <a:pt x="8" y="27"/>
                    <a:pt x="13" y="30"/>
                  </a:cubicBezTo>
                  <a:cubicBezTo>
                    <a:pt x="13" y="30"/>
                    <a:pt x="14" y="30"/>
                    <a:pt x="14" y="31"/>
                  </a:cubicBezTo>
                  <a:cubicBezTo>
                    <a:pt x="14" y="30"/>
                    <a:pt x="14" y="30"/>
                    <a:pt x="14" y="30"/>
                  </a:cubicBezTo>
                  <a:cubicBezTo>
                    <a:pt x="14" y="30"/>
                    <a:pt x="15" y="31"/>
                    <a:pt x="15" y="31"/>
                  </a:cubicBezTo>
                  <a:cubicBezTo>
                    <a:pt x="17" y="33"/>
                    <a:pt x="21" y="34"/>
                    <a:pt x="22" y="34"/>
                  </a:cubicBezTo>
                  <a:cubicBezTo>
                    <a:pt x="33" y="34"/>
                    <a:pt x="38" y="28"/>
                    <a:pt x="48" y="26"/>
                  </a:cubicBezTo>
                  <a:cubicBezTo>
                    <a:pt x="48" y="17"/>
                    <a:pt x="59" y="19"/>
                    <a:pt x="59" y="8"/>
                  </a:cubicBezTo>
                  <a:cubicBezTo>
                    <a:pt x="59" y="5"/>
                    <a:pt x="57" y="0"/>
                    <a:pt x="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1" name="Google Shape;121;p20"/>
            <p:cNvSpPr/>
            <p:nvPr/>
          </p:nvSpPr>
          <p:spPr>
            <a:xfrm>
              <a:off x="8079" y="3079"/>
              <a:ext cx="721" cy="376"/>
            </a:xfrm>
            <a:custGeom>
              <a:avLst/>
              <a:gdLst/>
              <a:ahLst/>
              <a:cxnLst/>
              <a:rect l="l" t="t" r="r" b="b"/>
              <a:pathLst>
                <a:path w="305" h="159" extrusionOk="0">
                  <a:moveTo>
                    <a:pt x="27" y="0"/>
                  </a:moveTo>
                  <a:cubicBezTo>
                    <a:pt x="17" y="0"/>
                    <a:pt x="14" y="9"/>
                    <a:pt x="7" y="9"/>
                  </a:cubicBezTo>
                  <a:cubicBezTo>
                    <a:pt x="4" y="9"/>
                    <a:pt x="0" y="11"/>
                    <a:pt x="0" y="14"/>
                  </a:cubicBezTo>
                  <a:cubicBezTo>
                    <a:pt x="0" y="21"/>
                    <a:pt x="12" y="18"/>
                    <a:pt x="16" y="26"/>
                  </a:cubicBezTo>
                  <a:cubicBezTo>
                    <a:pt x="17" y="27"/>
                    <a:pt x="18" y="30"/>
                    <a:pt x="19" y="30"/>
                  </a:cubicBezTo>
                  <a:cubicBezTo>
                    <a:pt x="22" y="31"/>
                    <a:pt x="24" y="32"/>
                    <a:pt x="27" y="32"/>
                  </a:cubicBezTo>
                  <a:cubicBezTo>
                    <a:pt x="32" y="32"/>
                    <a:pt x="36" y="31"/>
                    <a:pt x="42" y="30"/>
                  </a:cubicBezTo>
                  <a:cubicBezTo>
                    <a:pt x="46" y="30"/>
                    <a:pt x="46" y="30"/>
                    <a:pt x="46" y="30"/>
                  </a:cubicBezTo>
                  <a:cubicBezTo>
                    <a:pt x="42" y="36"/>
                    <a:pt x="26" y="35"/>
                    <a:pt x="19" y="39"/>
                  </a:cubicBezTo>
                  <a:cubicBezTo>
                    <a:pt x="20" y="43"/>
                    <a:pt x="26" y="41"/>
                    <a:pt x="28" y="45"/>
                  </a:cubicBezTo>
                  <a:cubicBezTo>
                    <a:pt x="31" y="49"/>
                    <a:pt x="28" y="52"/>
                    <a:pt x="31" y="57"/>
                  </a:cubicBezTo>
                  <a:cubicBezTo>
                    <a:pt x="31" y="58"/>
                    <a:pt x="35" y="58"/>
                    <a:pt x="36" y="58"/>
                  </a:cubicBezTo>
                  <a:cubicBezTo>
                    <a:pt x="40" y="58"/>
                    <a:pt x="43" y="53"/>
                    <a:pt x="44" y="49"/>
                  </a:cubicBezTo>
                  <a:cubicBezTo>
                    <a:pt x="44" y="54"/>
                    <a:pt x="44" y="54"/>
                    <a:pt x="44" y="54"/>
                  </a:cubicBezTo>
                  <a:cubicBezTo>
                    <a:pt x="45" y="53"/>
                    <a:pt x="46" y="53"/>
                    <a:pt x="46" y="53"/>
                  </a:cubicBezTo>
                  <a:cubicBezTo>
                    <a:pt x="53" y="53"/>
                    <a:pt x="56" y="65"/>
                    <a:pt x="64" y="65"/>
                  </a:cubicBezTo>
                  <a:cubicBezTo>
                    <a:pt x="72" y="65"/>
                    <a:pt x="86" y="67"/>
                    <a:pt x="92" y="70"/>
                  </a:cubicBezTo>
                  <a:cubicBezTo>
                    <a:pt x="97" y="73"/>
                    <a:pt x="112" y="78"/>
                    <a:pt x="114" y="85"/>
                  </a:cubicBezTo>
                  <a:cubicBezTo>
                    <a:pt x="117" y="93"/>
                    <a:pt x="114" y="100"/>
                    <a:pt x="121" y="107"/>
                  </a:cubicBezTo>
                  <a:cubicBezTo>
                    <a:pt x="118" y="109"/>
                    <a:pt x="108" y="112"/>
                    <a:pt x="108" y="118"/>
                  </a:cubicBezTo>
                  <a:cubicBezTo>
                    <a:pt x="108" y="122"/>
                    <a:pt x="113" y="122"/>
                    <a:pt x="116" y="122"/>
                  </a:cubicBezTo>
                  <a:cubicBezTo>
                    <a:pt x="128" y="122"/>
                    <a:pt x="128" y="122"/>
                    <a:pt x="128" y="122"/>
                  </a:cubicBezTo>
                  <a:cubicBezTo>
                    <a:pt x="128" y="120"/>
                    <a:pt x="133" y="119"/>
                    <a:pt x="135" y="119"/>
                  </a:cubicBezTo>
                  <a:cubicBezTo>
                    <a:pt x="149" y="119"/>
                    <a:pt x="153" y="135"/>
                    <a:pt x="167" y="135"/>
                  </a:cubicBezTo>
                  <a:cubicBezTo>
                    <a:pt x="172" y="135"/>
                    <a:pt x="175" y="135"/>
                    <a:pt x="187" y="135"/>
                  </a:cubicBezTo>
                  <a:cubicBezTo>
                    <a:pt x="187" y="132"/>
                    <a:pt x="191" y="130"/>
                    <a:pt x="189" y="123"/>
                  </a:cubicBezTo>
                  <a:cubicBezTo>
                    <a:pt x="197" y="119"/>
                    <a:pt x="196" y="110"/>
                    <a:pt x="209" y="110"/>
                  </a:cubicBezTo>
                  <a:cubicBezTo>
                    <a:pt x="226" y="110"/>
                    <a:pt x="236" y="124"/>
                    <a:pt x="246" y="135"/>
                  </a:cubicBezTo>
                  <a:cubicBezTo>
                    <a:pt x="247" y="136"/>
                    <a:pt x="252" y="137"/>
                    <a:pt x="252" y="139"/>
                  </a:cubicBezTo>
                  <a:cubicBezTo>
                    <a:pt x="252" y="145"/>
                    <a:pt x="264" y="151"/>
                    <a:pt x="272" y="152"/>
                  </a:cubicBezTo>
                  <a:cubicBezTo>
                    <a:pt x="285" y="152"/>
                    <a:pt x="285" y="152"/>
                    <a:pt x="285" y="152"/>
                  </a:cubicBezTo>
                  <a:cubicBezTo>
                    <a:pt x="286" y="153"/>
                    <a:pt x="294" y="159"/>
                    <a:pt x="295" y="159"/>
                  </a:cubicBezTo>
                  <a:cubicBezTo>
                    <a:pt x="296" y="159"/>
                    <a:pt x="298" y="159"/>
                    <a:pt x="299" y="159"/>
                  </a:cubicBezTo>
                  <a:cubicBezTo>
                    <a:pt x="299" y="155"/>
                    <a:pt x="302" y="152"/>
                    <a:pt x="305" y="150"/>
                  </a:cubicBezTo>
                  <a:cubicBezTo>
                    <a:pt x="304" y="150"/>
                    <a:pt x="296" y="151"/>
                    <a:pt x="295" y="148"/>
                  </a:cubicBezTo>
                  <a:cubicBezTo>
                    <a:pt x="294" y="146"/>
                    <a:pt x="293" y="143"/>
                    <a:pt x="290" y="142"/>
                  </a:cubicBezTo>
                  <a:cubicBezTo>
                    <a:pt x="289" y="142"/>
                    <a:pt x="289" y="142"/>
                    <a:pt x="289" y="142"/>
                  </a:cubicBezTo>
                  <a:cubicBezTo>
                    <a:pt x="288" y="142"/>
                    <a:pt x="288" y="142"/>
                    <a:pt x="287" y="142"/>
                  </a:cubicBezTo>
                  <a:cubicBezTo>
                    <a:pt x="287" y="142"/>
                    <a:pt x="286" y="142"/>
                    <a:pt x="285" y="142"/>
                  </a:cubicBezTo>
                  <a:cubicBezTo>
                    <a:pt x="285" y="142"/>
                    <a:pt x="284" y="142"/>
                    <a:pt x="283" y="141"/>
                  </a:cubicBezTo>
                  <a:cubicBezTo>
                    <a:pt x="282" y="139"/>
                    <a:pt x="281" y="135"/>
                    <a:pt x="279" y="135"/>
                  </a:cubicBezTo>
                  <a:cubicBezTo>
                    <a:pt x="275" y="135"/>
                    <a:pt x="269" y="132"/>
                    <a:pt x="267" y="130"/>
                  </a:cubicBezTo>
                  <a:cubicBezTo>
                    <a:pt x="263" y="123"/>
                    <a:pt x="264" y="120"/>
                    <a:pt x="259" y="114"/>
                  </a:cubicBezTo>
                  <a:cubicBezTo>
                    <a:pt x="258" y="113"/>
                    <a:pt x="249" y="104"/>
                    <a:pt x="249" y="102"/>
                  </a:cubicBezTo>
                  <a:cubicBezTo>
                    <a:pt x="249" y="97"/>
                    <a:pt x="259" y="99"/>
                    <a:pt x="259" y="93"/>
                  </a:cubicBezTo>
                  <a:cubicBezTo>
                    <a:pt x="259" y="86"/>
                    <a:pt x="255" y="86"/>
                    <a:pt x="251" y="86"/>
                  </a:cubicBezTo>
                  <a:cubicBezTo>
                    <a:pt x="250" y="86"/>
                    <a:pt x="250" y="86"/>
                    <a:pt x="249" y="86"/>
                  </a:cubicBezTo>
                  <a:cubicBezTo>
                    <a:pt x="249" y="86"/>
                    <a:pt x="248" y="86"/>
                    <a:pt x="248" y="86"/>
                  </a:cubicBezTo>
                  <a:cubicBezTo>
                    <a:pt x="246" y="86"/>
                    <a:pt x="244" y="85"/>
                    <a:pt x="243" y="85"/>
                  </a:cubicBezTo>
                  <a:cubicBezTo>
                    <a:pt x="230" y="78"/>
                    <a:pt x="231" y="64"/>
                    <a:pt x="214" y="59"/>
                  </a:cubicBezTo>
                  <a:cubicBezTo>
                    <a:pt x="211" y="58"/>
                    <a:pt x="207" y="58"/>
                    <a:pt x="207" y="54"/>
                  </a:cubicBezTo>
                  <a:cubicBezTo>
                    <a:pt x="200" y="54"/>
                    <a:pt x="197" y="46"/>
                    <a:pt x="191" y="46"/>
                  </a:cubicBezTo>
                  <a:cubicBezTo>
                    <a:pt x="179" y="46"/>
                    <a:pt x="163" y="41"/>
                    <a:pt x="155" y="35"/>
                  </a:cubicBezTo>
                  <a:cubicBezTo>
                    <a:pt x="155" y="35"/>
                    <a:pt x="155" y="35"/>
                    <a:pt x="155" y="35"/>
                  </a:cubicBezTo>
                  <a:cubicBezTo>
                    <a:pt x="155" y="35"/>
                    <a:pt x="154" y="34"/>
                    <a:pt x="154" y="34"/>
                  </a:cubicBezTo>
                  <a:cubicBezTo>
                    <a:pt x="153" y="34"/>
                    <a:pt x="153" y="33"/>
                    <a:pt x="152" y="33"/>
                  </a:cubicBezTo>
                  <a:cubicBezTo>
                    <a:pt x="154" y="34"/>
                    <a:pt x="154" y="34"/>
                    <a:pt x="154" y="34"/>
                  </a:cubicBezTo>
                  <a:cubicBezTo>
                    <a:pt x="151" y="34"/>
                    <a:pt x="147" y="32"/>
                    <a:pt x="144" y="30"/>
                  </a:cubicBezTo>
                  <a:cubicBezTo>
                    <a:pt x="130" y="30"/>
                    <a:pt x="130" y="30"/>
                    <a:pt x="130" y="30"/>
                  </a:cubicBezTo>
                  <a:cubicBezTo>
                    <a:pt x="127" y="28"/>
                    <a:pt x="123" y="22"/>
                    <a:pt x="116" y="20"/>
                  </a:cubicBezTo>
                  <a:cubicBezTo>
                    <a:pt x="115" y="19"/>
                    <a:pt x="111" y="20"/>
                    <a:pt x="110" y="17"/>
                  </a:cubicBezTo>
                  <a:cubicBezTo>
                    <a:pt x="104" y="18"/>
                    <a:pt x="97" y="28"/>
                    <a:pt x="93" y="29"/>
                  </a:cubicBezTo>
                  <a:cubicBezTo>
                    <a:pt x="85" y="31"/>
                    <a:pt x="84" y="32"/>
                    <a:pt x="80" y="36"/>
                  </a:cubicBezTo>
                  <a:cubicBezTo>
                    <a:pt x="79" y="37"/>
                    <a:pt x="74" y="45"/>
                    <a:pt x="71" y="45"/>
                  </a:cubicBezTo>
                  <a:cubicBezTo>
                    <a:pt x="67" y="45"/>
                    <a:pt x="60" y="37"/>
                    <a:pt x="60" y="35"/>
                  </a:cubicBezTo>
                  <a:cubicBezTo>
                    <a:pt x="55" y="35"/>
                    <a:pt x="52" y="32"/>
                    <a:pt x="52" y="30"/>
                  </a:cubicBezTo>
                  <a:cubicBezTo>
                    <a:pt x="52" y="26"/>
                    <a:pt x="52" y="18"/>
                    <a:pt x="52" y="11"/>
                  </a:cubicBezTo>
                  <a:cubicBezTo>
                    <a:pt x="43" y="9"/>
                    <a:pt x="36"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2" name="Google Shape;122;p20"/>
            <p:cNvSpPr/>
            <p:nvPr/>
          </p:nvSpPr>
          <p:spPr>
            <a:xfrm>
              <a:off x="8812" y="3162"/>
              <a:ext cx="73" cy="71"/>
            </a:xfrm>
            <a:custGeom>
              <a:avLst/>
              <a:gdLst/>
              <a:ahLst/>
              <a:cxnLst/>
              <a:rect l="l" t="t" r="r" b="b"/>
              <a:pathLst>
                <a:path w="31" h="30" extrusionOk="0">
                  <a:moveTo>
                    <a:pt x="0" y="0"/>
                  </a:moveTo>
                  <a:cubicBezTo>
                    <a:pt x="2" y="4"/>
                    <a:pt x="6" y="4"/>
                    <a:pt x="10" y="6"/>
                  </a:cubicBezTo>
                  <a:cubicBezTo>
                    <a:pt x="17" y="11"/>
                    <a:pt x="16" y="17"/>
                    <a:pt x="22" y="20"/>
                  </a:cubicBezTo>
                  <a:cubicBezTo>
                    <a:pt x="21" y="25"/>
                    <a:pt x="21" y="29"/>
                    <a:pt x="28" y="30"/>
                  </a:cubicBezTo>
                  <a:cubicBezTo>
                    <a:pt x="28" y="30"/>
                    <a:pt x="28" y="30"/>
                    <a:pt x="29" y="30"/>
                  </a:cubicBezTo>
                  <a:cubicBezTo>
                    <a:pt x="29" y="30"/>
                    <a:pt x="30" y="30"/>
                    <a:pt x="31" y="30"/>
                  </a:cubicBezTo>
                  <a:cubicBezTo>
                    <a:pt x="30" y="29"/>
                    <a:pt x="31" y="27"/>
                    <a:pt x="31" y="26"/>
                  </a:cubicBezTo>
                  <a:cubicBezTo>
                    <a:pt x="31" y="19"/>
                    <a:pt x="25" y="20"/>
                    <a:pt x="21" y="15"/>
                  </a:cubicBezTo>
                  <a:cubicBezTo>
                    <a:pt x="15" y="10"/>
                    <a:pt x="10" y="3"/>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3" name="Google Shape;123;p20"/>
            <p:cNvSpPr/>
            <p:nvPr/>
          </p:nvSpPr>
          <p:spPr>
            <a:xfrm>
              <a:off x="8940" y="3263"/>
              <a:ext cx="35" cy="48"/>
            </a:xfrm>
            <a:custGeom>
              <a:avLst/>
              <a:gdLst/>
              <a:ahLst/>
              <a:cxnLst/>
              <a:rect l="l" t="t" r="r" b="b"/>
              <a:pathLst>
                <a:path w="15" h="20" extrusionOk="0">
                  <a:moveTo>
                    <a:pt x="1" y="0"/>
                  </a:moveTo>
                  <a:cubicBezTo>
                    <a:pt x="0" y="6"/>
                    <a:pt x="2" y="11"/>
                    <a:pt x="9" y="12"/>
                  </a:cubicBezTo>
                  <a:cubicBezTo>
                    <a:pt x="9" y="14"/>
                    <a:pt x="9" y="15"/>
                    <a:pt x="9" y="16"/>
                  </a:cubicBezTo>
                  <a:cubicBezTo>
                    <a:pt x="9" y="18"/>
                    <a:pt x="10" y="20"/>
                    <a:pt x="12" y="20"/>
                  </a:cubicBezTo>
                  <a:cubicBezTo>
                    <a:pt x="13" y="20"/>
                    <a:pt x="15" y="17"/>
                    <a:pt x="15" y="16"/>
                  </a:cubicBezTo>
                  <a:cubicBezTo>
                    <a:pt x="15" y="14"/>
                    <a:pt x="4" y="3"/>
                    <a:pt x="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4" name="Google Shape;124;p20"/>
            <p:cNvSpPr/>
            <p:nvPr/>
          </p:nvSpPr>
          <p:spPr>
            <a:xfrm>
              <a:off x="9183" y="3431"/>
              <a:ext cx="19" cy="26"/>
            </a:xfrm>
            <a:custGeom>
              <a:avLst/>
              <a:gdLst/>
              <a:ahLst/>
              <a:cxnLst/>
              <a:rect l="l" t="t" r="r" b="b"/>
              <a:pathLst>
                <a:path w="8" h="11" extrusionOk="0">
                  <a:moveTo>
                    <a:pt x="0" y="0"/>
                  </a:moveTo>
                  <a:cubicBezTo>
                    <a:pt x="0" y="3"/>
                    <a:pt x="3" y="11"/>
                    <a:pt x="8" y="11"/>
                  </a:cubicBezTo>
                  <a:cubicBezTo>
                    <a:pt x="8" y="10"/>
                    <a:pt x="8" y="9"/>
                    <a:pt x="8" y="8"/>
                  </a:cubicBezTo>
                  <a:cubicBezTo>
                    <a:pt x="8" y="4"/>
                    <a:pt x="4" y="3"/>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5" name="Google Shape;125;p20"/>
            <p:cNvSpPr/>
            <p:nvPr/>
          </p:nvSpPr>
          <p:spPr>
            <a:xfrm>
              <a:off x="9129" y="3412"/>
              <a:ext cx="40" cy="19"/>
            </a:xfrm>
            <a:custGeom>
              <a:avLst/>
              <a:gdLst/>
              <a:ahLst/>
              <a:cxnLst/>
              <a:rect l="l" t="t" r="r" b="b"/>
              <a:pathLst>
                <a:path w="17" h="8" extrusionOk="0">
                  <a:moveTo>
                    <a:pt x="0" y="0"/>
                  </a:moveTo>
                  <a:cubicBezTo>
                    <a:pt x="0" y="6"/>
                    <a:pt x="8" y="8"/>
                    <a:pt x="15" y="8"/>
                  </a:cubicBezTo>
                  <a:cubicBezTo>
                    <a:pt x="15" y="8"/>
                    <a:pt x="17" y="7"/>
                    <a:pt x="17" y="7"/>
                  </a:cubicBezTo>
                  <a:cubicBezTo>
                    <a:pt x="14" y="2"/>
                    <a:pt x="8"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6" name="Google Shape;126;p20"/>
            <p:cNvSpPr/>
            <p:nvPr/>
          </p:nvSpPr>
          <p:spPr>
            <a:xfrm>
              <a:off x="9133" y="3363"/>
              <a:ext cx="38" cy="40"/>
            </a:xfrm>
            <a:custGeom>
              <a:avLst/>
              <a:gdLst/>
              <a:ahLst/>
              <a:cxnLst/>
              <a:rect l="l" t="t" r="r" b="b"/>
              <a:pathLst>
                <a:path w="16" h="17" extrusionOk="0">
                  <a:moveTo>
                    <a:pt x="0" y="0"/>
                  </a:moveTo>
                  <a:cubicBezTo>
                    <a:pt x="1" y="4"/>
                    <a:pt x="10" y="17"/>
                    <a:pt x="16" y="17"/>
                  </a:cubicBezTo>
                  <a:cubicBezTo>
                    <a:pt x="13" y="9"/>
                    <a:pt x="8" y="4"/>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7" name="Google Shape;127;p20"/>
            <p:cNvSpPr/>
            <p:nvPr/>
          </p:nvSpPr>
          <p:spPr>
            <a:xfrm>
              <a:off x="9058" y="3332"/>
              <a:ext cx="49" cy="28"/>
            </a:xfrm>
            <a:custGeom>
              <a:avLst/>
              <a:gdLst/>
              <a:ahLst/>
              <a:cxnLst/>
              <a:rect l="l" t="t" r="r" b="b"/>
              <a:pathLst>
                <a:path w="21" h="12" extrusionOk="0">
                  <a:moveTo>
                    <a:pt x="2" y="0"/>
                  </a:moveTo>
                  <a:cubicBezTo>
                    <a:pt x="1" y="2"/>
                    <a:pt x="1" y="2"/>
                    <a:pt x="1" y="2"/>
                  </a:cubicBezTo>
                  <a:cubicBezTo>
                    <a:pt x="0" y="2"/>
                    <a:pt x="0" y="2"/>
                    <a:pt x="0" y="2"/>
                  </a:cubicBezTo>
                  <a:cubicBezTo>
                    <a:pt x="0" y="8"/>
                    <a:pt x="12" y="12"/>
                    <a:pt x="17" y="12"/>
                  </a:cubicBezTo>
                  <a:cubicBezTo>
                    <a:pt x="18" y="12"/>
                    <a:pt x="20" y="12"/>
                    <a:pt x="21" y="11"/>
                  </a:cubicBezTo>
                  <a:cubicBezTo>
                    <a:pt x="18" y="6"/>
                    <a:pt x="7" y="3"/>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8" name="Google Shape;128;p20"/>
            <p:cNvSpPr/>
            <p:nvPr/>
          </p:nvSpPr>
          <p:spPr>
            <a:xfrm>
              <a:off x="9001" y="3301"/>
              <a:ext cx="31" cy="19"/>
            </a:xfrm>
            <a:custGeom>
              <a:avLst/>
              <a:gdLst/>
              <a:ahLst/>
              <a:cxnLst/>
              <a:rect l="l" t="t" r="r" b="b"/>
              <a:pathLst>
                <a:path w="13" h="8" extrusionOk="0">
                  <a:moveTo>
                    <a:pt x="3" y="2"/>
                  </a:moveTo>
                  <a:cubicBezTo>
                    <a:pt x="3" y="2"/>
                    <a:pt x="1" y="2"/>
                    <a:pt x="0" y="2"/>
                  </a:cubicBezTo>
                  <a:cubicBezTo>
                    <a:pt x="8" y="8"/>
                    <a:pt x="8" y="8"/>
                    <a:pt x="8" y="8"/>
                  </a:cubicBezTo>
                  <a:cubicBezTo>
                    <a:pt x="13" y="8"/>
                    <a:pt x="13" y="8"/>
                    <a:pt x="13" y="8"/>
                  </a:cubicBezTo>
                  <a:cubicBezTo>
                    <a:pt x="10" y="4"/>
                    <a:pt x="7" y="4"/>
                    <a:pt x="3" y="2"/>
                  </a:cubicBezTo>
                  <a:moveTo>
                    <a:pt x="0" y="0"/>
                  </a:moveTo>
                  <a:cubicBezTo>
                    <a:pt x="1" y="1"/>
                    <a:pt x="2" y="1"/>
                    <a:pt x="3" y="2"/>
                  </a:cubicBezTo>
                  <a:cubicBezTo>
                    <a:pt x="3" y="2"/>
                    <a:pt x="3" y="2"/>
                    <a:pt x="3" y="2"/>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29" name="Google Shape;129;p20"/>
            <p:cNvSpPr/>
            <p:nvPr/>
          </p:nvSpPr>
          <p:spPr>
            <a:xfrm>
              <a:off x="8573" y="4607"/>
              <a:ext cx="137" cy="130"/>
            </a:xfrm>
            <a:custGeom>
              <a:avLst/>
              <a:gdLst/>
              <a:ahLst/>
              <a:cxnLst/>
              <a:rect l="l" t="t" r="r" b="b"/>
              <a:pathLst>
                <a:path w="58" h="55" extrusionOk="0">
                  <a:moveTo>
                    <a:pt x="52" y="0"/>
                  </a:moveTo>
                  <a:cubicBezTo>
                    <a:pt x="45" y="2"/>
                    <a:pt x="36" y="5"/>
                    <a:pt x="29" y="5"/>
                  </a:cubicBezTo>
                  <a:cubicBezTo>
                    <a:pt x="29" y="5"/>
                    <a:pt x="16" y="2"/>
                    <a:pt x="7" y="2"/>
                  </a:cubicBezTo>
                  <a:cubicBezTo>
                    <a:pt x="3" y="2"/>
                    <a:pt x="0" y="2"/>
                    <a:pt x="0" y="5"/>
                  </a:cubicBezTo>
                  <a:cubicBezTo>
                    <a:pt x="0" y="16"/>
                    <a:pt x="17" y="55"/>
                    <a:pt x="33" y="55"/>
                  </a:cubicBezTo>
                  <a:cubicBezTo>
                    <a:pt x="44" y="55"/>
                    <a:pt x="58" y="27"/>
                    <a:pt x="58" y="16"/>
                  </a:cubicBezTo>
                  <a:cubicBezTo>
                    <a:pt x="58" y="9"/>
                    <a:pt x="54" y="6"/>
                    <a:pt x="5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0" name="Google Shape;130;p20"/>
            <p:cNvSpPr/>
            <p:nvPr/>
          </p:nvSpPr>
          <p:spPr>
            <a:xfrm>
              <a:off x="8691" y="4574"/>
              <a:ext cx="17" cy="21"/>
            </a:xfrm>
            <a:custGeom>
              <a:avLst/>
              <a:gdLst/>
              <a:ahLst/>
              <a:cxnLst/>
              <a:rect l="l" t="t" r="r" b="b"/>
              <a:pathLst>
                <a:path w="7" h="9" extrusionOk="0">
                  <a:moveTo>
                    <a:pt x="7" y="0"/>
                  </a:moveTo>
                  <a:cubicBezTo>
                    <a:pt x="6" y="0"/>
                    <a:pt x="5" y="0"/>
                    <a:pt x="4" y="0"/>
                  </a:cubicBezTo>
                  <a:cubicBezTo>
                    <a:pt x="3" y="0"/>
                    <a:pt x="1" y="0"/>
                    <a:pt x="0" y="0"/>
                  </a:cubicBezTo>
                  <a:cubicBezTo>
                    <a:pt x="0" y="4"/>
                    <a:pt x="1" y="7"/>
                    <a:pt x="5" y="9"/>
                  </a:cubicBezTo>
                  <a:cubicBezTo>
                    <a:pt x="6" y="6"/>
                    <a:pt x="7" y="5"/>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1" name="Google Shape;131;p20"/>
            <p:cNvSpPr/>
            <p:nvPr/>
          </p:nvSpPr>
          <p:spPr>
            <a:xfrm>
              <a:off x="8285" y="4403"/>
              <a:ext cx="45" cy="15"/>
            </a:xfrm>
            <a:custGeom>
              <a:avLst/>
              <a:gdLst/>
              <a:ahLst/>
              <a:cxnLst/>
              <a:rect l="l" t="t" r="r" b="b"/>
              <a:pathLst>
                <a:path w="19" h="6" extrusionOk="0">
                  <a:moveTo>
                    <a:pt x="10" y="0"/>
                  </a:moveTo>
                  <a:cubicBezTo>
                    <a:pt x="8" y="0"/>
                    <a:pt x="5" y="1"/>
                    <a:pt x="0" y="3"/>
                  </a:cubicBezTo>
                  <a:cubicBezTo>
                    <a:pt x="3" y="5"/>
                    <a:pt x="6" y="6"/>
                    <a:pt x="9" y="6"/>
                  </a:cubicBezTo>
                  <a:cubicBezTo>
                    <a:pt x="12" y="6"/>
                    <a:pt x="16" y="5"/>
                    <a:pt x="19" y="3"/>
                  </a:cubicBezTo>
                  <a:cubicBezTo>
                    <a:pt x="15" y="1"/>
                    <a:pt x="13"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2" name="Google Shape;132;p20"/>
            <p:cNvSpPr/>
            <p:nvPr/>
          </p:nvSpPr>
          <p:spPr>
            <a:xfrm>
              <a:off x="8053" y="3476"/>
              <a:ext cx="50" cy="19"/>
            </a:xfrm>
            <a:custGeom>
              <a:avLst/>
              <a:gdLst/>
              <a:ahLst/>
              <a:cxnLst/>
              <a:rect l="l" t="t" r="r" b="b"/>
              <a:pathLst>
                <a:path w="21" h="8" extrusionOk="0">
                  <a:moveTo>
                    <a:pt x="17" y="0"/>
                  </a:moveTo>
                  <a:cubicBezTo>
                    <a:pt x="12" y="0"/>
                    <a:pt x="8" y="1"/>
                    <a:pt x="0" y="3"/>
                  </a:cubicBezTo>
                  <a:cubicBezTo>
                    <a:pt x="2" y="5"/>
                    <a:pt x="9" y="8"/>
                    <a:pt x="16" y="8"/>
                  </a:cubicBezTo>
                  <a:cubicBezTo>
                    <a:pt x="17" y="8"/>
                    <a:pt x="19" y="8"/>
                    <a:pt x="21" y="8"/>
                  </a:cubicBezTo>
                  <a:cubicBezTo>
                    <a:pt x="21" y="0"/>
                    <a:pt x="21" y="0"/>
                    <a:pt x="21" y="0"/>
                  </a:cubicBezTo>
                  <a:cubicBezTo>
                    <a:pt x="19" y="0"/>
                    <a:pt x="18"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3" name="Google Shape;133;p20"/>
            <p:cNvSpPr/>
            <p:nvPr/>
          </p:nvSpPr>
          <p:spPr>
            <a:xfrm>
              <a:off x="7455" y="3457"/>
              <a:ext cx="1437" cy="1086"/>
            </a:xfrm>
            <a:custGeom>
              <a:avLst/>
              <a:gdLst/>
              <a:ahLst/>
              <a:cxnLst/>
              <a:rect l="l" t="t" r="r" b="b"/>
              <a:pathLst>
                <a:path w="608" h="459" extrusionOk="0">
                  <a:moveTo>
                    <a:pt x="445" y="0"/>
                  </a:moveTo>
                  <a:cubicBezTo>
                    <a:pt x="436" y="4"/>
                    <a:pt x="439" y="11"/>
                    <a:pt x="431" y="18"/>
                  </a:cubicBezTo>
                  <a:cubicBezTo>
                    <a:pt x="431" y="65"/>
                    <a:pt x="431" y="65"/>
                    <a:pt x="431" y="65"/>
                  </a:cubicBezTo>
                  <a:cubicBezTo>
                    <a:pt x="428" y="77"/>
                    <a:pt x="425" y="108"/>
                    <a:pt x="408" y="108"/>
                  </a:cubicBezTo>
                  <a:cubicBezTo>
                    <a:pt x="398" y="108"/>
                    <a:pt x="396" y="97"/>
                    <a:pt x="388" y="94"/>
                  </a:cubicBezTo>
                  <a:cubicBezTo>
                    <a:pt x="375" y="89"/>
                    <a:pt x="367" y="86"/>
                    <a:pt x="353" y="81"/>
                  </a:cubicBezTo>
                  <a:cubicBezTo>
                    <a:pt x="351" y="81"/>
                    <a:pt x="351" y="73"/>
                    <a:pt x="348" y="70"/>
                  </a:cubicBezTo>
                  <a:cubicBezTo>
                    <a:pt x="345" y="68"/>
                    <a:pt x="337" y="69"/>
                    <a:pt x="337" y="65"/>
                  </a:cubicBezTo>
                  <a:cubicBezTo>
                    <a:pt x="344" y="39"/>
                    <a:pt x="344" y="39"/>
                    <a:pt x="344" y="39"/>
                  </a:cubicBezTo>
                  <a:cubicBezTo>
                    <a:pt x="348" y="36"/>
                    <a:pt x="356" y="35"/>
                    <a:pt x="356" y="28"/>
                  </a:cubicBezTo>
                  <a:cubicBezTo>
                    <a:pt x="356" y="24"/>
                    <a:pt x="348" y="19"/>
                    <a:pt x="345" y="19"/>
                  </a:cubicBezTo>
                  <a:cubicBezTo>
                    <a:pt x="339" y="19"/>
                    <a:pt x="337" y="23"/>
                    <a:pt x="330" y="23"/>
                  </a:cubicBezTo>
                  <a:cubicBezTo>
                    <a:pt x="311" y="23"/>
                    <a:pt x="301" y="16"/>
                    <a:pt x="283" y="8"/>
                  </a:cubicBezTo>
                  <a:cubicBezTo>
                    <a:pt x="284" y="14"/>
                    <a:pt x="289" y="16"/>
                    <a:pt x="292" y="20"/>
                  </a:cubicBezTo>
                  <a:cubicBezTo>
                    <a:pt x="291" y="21"/>
                    <a:pt x="286" y="24"/>
                    <a:pt x="283" y="24"/>
                  </a:cubicBezTo>
                  <a:cubicBezTo>
                    <a:pt x="274" y="24"/>
                    <a:pt x="253" y="29"/>
                    <a:pt x="253" y="36"/>
                  </a:cubicBezTo>
                  <a:cubicBezTo>
                    <a:pt x="253" y="44"/>
                    <a:pt x="245" y="47"/>
                    <a:pt x="245" y="55"/>
                  </a:cubicBezTo>
                  <a:cubicBezTo>
                    <a:pt x="245" y="59"/>
                    <a:pt x="246" y="63"/>
                    <a:pt x="243" y="68"/>
                  </a:cubicBezTo>
                  <a:cubicBezTo>
                    <a:pt x="242" y="67"/>
                    <a:pt x="238" y="64"/>
                    <a:pt x="235" y="64"/>
                  </a:cubicBezTo>
                  <a:cubicBezTo>
                    <a:pt x="231" y="64"/>
                    <a:pt x="226" y="66"/>
                    <a:pt x="224" y="69"/>
                  </a:cubicBezTo>
                  <a:cubicBezTo>
                    <a:pt x="223" y="60"/>
                    <a:pt x="217" y="49"/>
                    <a:pt x="208" y="49"/>
                  </a:cubicBezTo>
                  <a:cubicBezTo>
                    <a:pt x="197" y="49"/>
                    <a:pt x="194" y="60"/>
                    <a:pt x="180" y="60"/>
                  </a:cubicBezTo>
                  <a:cubicBezTo>
                    <a:pt x="179" y="72"/>
                    <a:pt x="168" y="74"/>
                    <a:pt x="168" y="89"/>
                  </a:cubicBezTo>
                  <a:cubicBezTo>
                    <a:pt x="164" y="89"/>
                    <a:pt x="161" y="87"/>
                    <a:pt x="157" y="85"/>
                  </a:cubicBezTo>
                  <a:cubicBezTo>
                    <a:pt x="154" y="91"/>
                    <a:pt x="157" y="98"/>
                    <a:pt x="151" y="102"/>
                  </a:cubicBezTo>
                  <a:cubicBezTo>
                    <a:pt x="149" y="98"/>
                    <a:pt x="146" y="96"/>
                    <a:pt x="143" y="92"/>
                  </a:cubicBezTo>
                  <a:cubicBezTo>
                    <a:pt x="138" y="94"/>
                    <a:pt x="137" y="100"/>
                    <a:pt x="137" y="105"/>
                  </a:cubicBezTo>
                  <a:cubicBezTo>
                    <a:pt x="137" y="108"/>
                    <a:pt x="137" y="111"/>
                    <a:pt x="137" y="114"/>
                  </a:cubicBezTo>
                  <a:cubicBezTo>
                    <a:pt x="137" y="132"/>
                    <a:pt x="93" y="147"/>
                    <a:pt x="74" y="150"/>
                  </a:cubicBezTo>
                  <a:cubicBezTo>
                    <a:pt x="64" y="151"/>
                    <a:pt x="45" y="152"/>
                    <a:pt x="39" y="159"/>
                  </a:cubicBezTo>
                  <a:cubicBezTo>
                    <a:pt x="33" y="164"/>
                    <a:pt x="21" y="178"/>
                    <a:pt x="11" y="179"/>
                  </a:cubicBezTo>
                  <a:cubicBezTo>
                    <a:pt x="11" y="177"/>
                    <a:pt x="11" y="175"/>
                    <a:pt x="10" y="173"/>
                  </a:cubicBezTo>
                  <a:cubicBezTo>
                    <a:pt x="8" y="174"/>
                    <a:pt x="5" y="176"/>
                    <a:pt x="5" y="180"/>
                  </a:cubicBezTo>
                  <a:cubicBezTo>
                    <a:pt x="5" y="194"/>
                    <a:pt x="5" y="195"/>
                    <a:pt x="5" y="210"/>
                  </a:cubicBezTo>
                  <a:cubicBezTo>
                    <a:pt x="5" y="224"/>
                    <a:pt x="11" y="230"/>
                    <a:pt x="11" y="238"/>
                  </a:cubicBezTo>
                  <a:cubicBezTo>
                    <a:pt x="11" y="240"/>
                    <a:pt x="12" y="243"/>
                    <a:pt x="11" y="245"/>
                  </a:cubicBezTo>
                  <a:cubicBezTo>
                    <a:pt x="9" y="243"/>
                    <a:pt x="7" y="240"/>
                    <a:pt x="6" y="238"/>
                  </a:cubicBezTo>
                  <a:cubicBezTo>
                    <a:pt x="5" y="240"/>
                    <a:pt x="4" y="243"/>
                    <a:pt x="3" y="245"/>
                  </a:cubicBezTo>
                  <a:cubicBezTo>
                    <a:pt x="0" y="253"/>
                    <a:pt x="11" y="255"/>
                    <a:pt x="14" y="263"/>
                  </a:cubicBezTo>
                  <a:cubicBezTo>
                    <a:pt x="20" y="284"/>
                    <a:pt x="22" y="291"/>
                    <a:pt x="28" y="314"/>
                  </a:cubicBezTo>
                  <a:cubicBezTo>
                    <a:pt x="31" y="324"/>
                    <a:pt x="39" y="332"/>
                    <a:pt x="39" y="348"/>
                  </a:cubicBezTo>
                  <a:cubicBezTo>
                    <a:pt x="39" y="360"/>
                    <a:pt x="27" y="364"/>
                    <a:pt x="27" y="371"/>
                  </a:cubicBezTo>
                  <a:cubicBezTo>
                    <a:pt x="27" y="379"/>
                    <a:pt x="52" y="390"/>
                    <a:pt x="61" y="390"/>
                  </a:cubicBezTo>
                  <a:cubicBezTo>
                    <a:pt x="85" y="390"/>
                    <a:pt x="93" y="372"/>
                    <a:pt x="111" y="372"/>
                  </a:cubicBezTo>
                  <a:cubicBezTo>
                    <a:pt x="115" y="372"/>
                    <a:pt x="117" y="371"/>
                    <a:pt x="120" y="371"/>
                  </a:cubicBezTo>
                  <a:cubicBezTo>
                    <a:pt x="121" y="371"/>
                    <a:pt x="123" y="371"/>
                    <a:pt x="126" y="372"/>
                  </a:cubicBezTo>
                  <a:cubicBezTo>
                    <a:pt x="138" y="372"/>
                    <a:pt x="147" y="370"/>
                    <a:pt x="158" y="369"/>
                  </a:cubicBezTo>
                  <a:cubicBezTo>
                    <a:pt x="162" y="342"/>
                    <a:pt x="195" y="351"/>
                    <a:pt x="222" y="342"/>
                  </a:cubicBezTo>
                  <a:cubicBezTo>
                    <a:pt x="234" y="339"/>
                    <a:pt x="237" y="330"/>
                    <a:pt x="256" y="330"/>
                  </a:cubicBezTo>
                  <a:cubicBezTo>
                    <a:pt x="274" y="330"/>
                    <a:pt x="305" y="336"/>
                    <a:pt x="313" y="346"/>
                  </a:cubicBezTo>
                  <a:cubicBezTo>
                    <a:pt x="318" y="352"/>
                    <a:pt x="329" y="378"/>
                    <a:pt x="333" y="378"/>
                  </a:cubicBezTo>
                  <a:cubicBezTo>
                    <a:pt x="333" y="378"/>
                    <a:pt x="331" y="387"/>
                    <a:pt x="337" y="387"/>
                  </a:cubicBezTo>
                  <a:cubicBezTo>
                    <a:pt x="348" y="387"/>
                    <a:pt x="361" y="360"/>
                    <a:pt x="371" y="350"/>
                  </a:cubicBezTo>
                  <a:cubicBezTo>
                    <a:pt x="371" y="358"/>
                    <a:pt x="369" y="386"/>
                    <a:pt x="356" y="388"/>
                  </a:cubicBezTo>
                  <a:cubicBezTo>
                    <a:pt x="356" y="391"/>
                    <a:pt x="358" y="394"/>
                    <a:pt x="361" y="394"/>
                  </a:cubicBezTo>
                  <a:cubicBezTo>
                    <a:pt x="369" y="394"/>
                    <a:pt x="369" y="384"/>
                    <a:pt x="374" y="382"/>
                  </a:cubicBezTo>
                  <a:cubicBezTo>
                    <a:pt x="374" y="380"/>
                    <a:pt x="375" y="378"/>
                    <a:pt x="375" y="377"/>
                  </a:cubicBezTo>
                  <a:cubicBezTo>
                    <a:pt x="377" y="379"/>
                    <a:pt x="380" y="381"/>
                    <a:pt x="380" y="387"/>
                  </a:cubicBezTo>
                  <a:cubicBezTo>
                    <a:pt x="380" y="393"/>
                    <a:pt x="378" y="396"/>
                    <a:pt x="377" y="399"/>
                  </a:cubicBezTo>
                  <a:cubicBezTo>
                    <a:pt x="383" y="399"/>
                    <a:pt x="383" y="399"/>
                    <a:pt x="383" y="399"/>
                  </a:cubicBezTo>
                  <a:cubicBezTo>
                    <a:pt x="387" y="398"/>
                    <a:pt x="390" y="397"/>
                    <a:pt x="394" y="395"/>
                  </a:cubicBezTo>
                  <a:cubicBezTo>
                    <a:pt x="394" y="396"/>
                    <a:pt x="394" y="398"/>
                    <a:pt x="394" y="398"/>
                  </a:cubicBezTo>
                  <a:cubicBezTo>
                    <a:pt x="395" y="405"/>
                    <a:pt x="402" y="411"/>
                    <a:pt x="402" y="419"/>
                  </a:cubicBezTo>
                  <a:cubicBezTo>
                    <a:pt x="402" y="441"/>
                    <a:pt x="435" y="454"/>
                    <a:pt x="456" y="454"/>
                  </a:cubicBezTo>
                  <a:cubicBezTo>
                    <a:pt x="469" y="454"/>
                    <a:pt x="465" y="444"/>
                    <a:pt x="477" y="443"/>
                  </a:cubicBezTo>
                  <a:cubicBezTo>
                    <a:pt x="478" y="446"/>
                    <a:pt x="499" y="458"/>
                    <a:pt x="503" y="459"/>
                  </a:cubicBezTo>
                  <a:cubicBezTo>
                    <a:pt x="508" y="433"/>
                    <a:pt x="551" y="444"/>
                    <a:pt x="557" y="420"/>
                  </a:cubicBezTo>
                  <a:cubicBezTo>
                    <a:pt x="557" y="421"/>
                    <a:pt x="557" y="421"/>
                    <a:pt x="557" y="421"/>
                  </a:cubicBezTo>
                  <a:cubicBezTo>
                    <a:pt x="557" y="403"/>
                    <a:pt x="568" y="386"/>
                    <a:pt x="572" y="374"/>
                  </a:cubicBezTo>
                  <a:cubicBezTo>
                    <a:pt x="577" y="357"/>
                    <a:pt x="587" y="351"/>
                    <a:pt x="596" y="337"/>
                  </a:cubicBezTo>
                  <a:cubicBezTo>
                    <a:pt x="599" y="332"/>
                    <a:pt x="597" y="330"/>
                    <a:pt x="600" y="326"/>
                  </a:cubicBezTo>
                  <a:cubicBezTo>
                    <a:pt x="600" y="311"/>
                    <a:pt x="600" y="311"/>
                    <a:pt x="600" y="311"/>
                  </a:cubicBezTo>
                  <a:cubicBezTo>
                    <a:pt x="605" y="306"/>
                    <a:pt x="608" y="290"/>
                    <a:pt x="608" y="279"/>
                  </a:cubicBezTo>
                  <a:cubicBezTo>
                    <a:pt x="608" y="263"/>
                    <a:pt x="603" y="234"/>
                    <a:pt x="594" y="223"/>
                  </a:cubicBezTo>
                  <a:cubicBezTo>
                    <a:pt x="595" y="221"/>
                    <a:pt x="595" y="221"/>
                    <a:pt x="595" y="221"/>
                  </a:cubicBezTo>
                  <a:cubicBezTo>
                    <a:pt x="585" y="211"/>
                    <a:pt x="565" y="202"/>
                    <a:pt x="565" y="181"/>
                  </a:cubicBezTo>
                  <a:cubicBezTo>
                    <a:pt x="558" y="181"/>
                    <a:pt x="549" y="181"/>
                    <a:pt x="547" y="174"/>
                  </a:cubicBezTo>
                  <a:cubicBezTo>
                    <a:pt x="545" y="167"/>
                    <a:pt x="544" y="157"/>
                    <a:pt x="538" y="151"/>
                  </a:cubicBezTo>
                  <a:cubicBezTo>
                    <a:pt x="529" y="142"/>
                    <a:pt x="506" y="137"/>
                    <a:pt x="502" y="124"/>
                  </a:cubicBezTo>
                  <a:cubicBezTo>
                    <a:pt x="498" y="111"/>
                    <a:pt x="493" y="104"/>
                    <a:pt x="489" y="90"/>
                  </a:cubicBezTo>
                  <a:cubicBezTo>
                    <a:pt x="486" y="82"/>
                    <a:pt x="486" y="65"/>
                    <a:pt x="480" y="60"/>
                  </a:cubicBezTo>
                  <a:cubicBezTo>
                    <a:pt x="478" y="59"/>
                    <a:pt x="468" y="56"/>
                    <a:pt x="462" y="55"/>
                  </a:cubicBezTo>
                  <a:cubicBezTo>
                    <a:pt x="456" y="50"/>
                    <a:pt x="459" y="41"/>
                    <a:pt x="457" y="34"/>
                  </a:cubicBezTo>
                  <a:cubicBezTo>
                    <a:pt x="454" y="23"/>
                    <a:pt x="447" y="14"/>
                    <a:pt x="44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4" name="Google Shape;134;p20"/>
            <p:cNvSpPr/>
            <p:nvPr/>
          </p:nvSpPr>
          <p:spPr>
            <a:xfrm>
              <a:off x="9351" y="4607"/>
              <a:ext cx="269" cy="267"/>
            </a:xfrm>
            <a:custGeom>
              <a:avLst/>
              <a:gdLst/>
              <a:ahLst/>
              <a:cxnLst/>
              <a:rect l="l" t="t" r="r" b="b"/>
              <a:pathLst>
                <a:path w="114" h="113" extrusionOk="0">
                  <a:moveTo>
                    <a:pt x="92" y="0"/>
                  </a:moveTo>
                  <a:cubicBezTo>
                    <a:pt x="87" y="2"/>
                    <a:pt x="80" y="9"/>
                    <a:pt x="80" y="17"/>
                  </a:cubicBezTo>
                  <a:cubicBezTo>
                    <a:pt x="80" y="18"/>
                    <a:pt x="79" y="20"/>
                    <a:pt x="79" y="21"/>
                  </a:cubicBezTo>
                  <a:cubicBezTo>
                    <a:pt x="75" y="21"/>
                    <a:pt x="72" y="22"/>
                    <a:pt x="69" y="26"/>
                  </a:cubicBezTo>
                  <a:cubicBezTo>
                    <a:pt x="69" y="28"/>
                    <a:pt x="69" y="32"/>
                    <a:pt x="69" y="32"/>
                  </a:cubicBezTo>
                  <a:cubicBezTo>
                    <a:pt x="69" y="32"/>
                    <a:pt x="62" y="43"/>
                    <a:pt x="59" y="44"/>
                  </a:cubicBezTo>
                  <a:cubicBezTo>
                    <a:pt x="50" y="49"/>
                    <a:pt x="42" y="62"/>
                    <a:pt x="29" y="62"/>
                  </a:cubicBezTo>
                  <a:cubicBezTo>
                    <a:pt x="26" y="62"/>
                    <a:pt x="23" y="65"/>
                    <a:pt x="21" y="69"/>
                  </a:cubicBezTo>
                  <a:cubicBezTo>
                    <a:pt x="16" y="77"/>
                    <a:pt x="0" y="84"/>
                    <a:pt x="0" y="98"/>
                  </a:cubicBezTo>
                  <a:cubicBezTo>
                    <a:pt x="0" y="99"/>
                    <a:pt x="1" y="100"/>
                    <a:pt x="2" y="100"/>
                  </a:cubicBezTo>
                  <a:cubicBezTo>
                    <a:pt x="2" y="102"/>
                    <a:pt x="23" y="110"/>
                    <a:pt x="26" y="110"/>
                  </a:cubicBezTo>
                  <a:cubicBezTo>
                    <a:pt x="29" y="110"/>
                    <a:pt x="36" y="113"/>
                    <a:pt x="38" y="113"/>
                  </a:cubicBezTo>
                  <a:cubicBezTo>
                    <a:pt x="44" y="113"/>
                    <a:pt x="53" y="105"/>
                    <a:pt x="58" y="100"/>
                  </a:cubicBezTo>
                  <a:cubicBezTo>
                    <a:pt x="58" y="100"/>
                    <a:pt x="73" y="70"/>
                    <a:pt x="74" y="63"/>
                  </a:cubicBezTo>
                  <a:cubicBezTo>
                    <a:pt x="78" y="63"/>
                    <a:pt x="91" y="61"/>
                    <a:pt x="94" y="61"/>
                  </a:cubicBezTo>
                  <a:cubicBezTo>
                    <a:pt x="95" y="54"/>
                    <a:pt x="92" y="52"/>
                    <a:pt x="94" y="44"/>
                  </a:cubicBezTo>
                  <a:cubicBezTo>
                    <a:pt x="102" y="44"/>
                    <a:pt x="113" y="25"/>
                    <a:pt x="114" y="18"/>
                  </a:cubicBezTo>
                  <a:cubicBezTo>
                    <a:pt x="112" y="17"/>
                    <a:pt x="111" y="14"/>
                    <a:pt x="111" y="10"/>
                  </a:cubicBezTo>
                  <a:cubicBezTo>
                    <a:pt x="110" y="10"/>
                    <a:pt x="108" y="9"/>
                    <a:pt x="107" y="8"/>
                  </a:cubicBezTo>
                  <a:cubicBezTo>
                    <a:pt x="105" y="9"/>
                    <a:pt x="102" y="13"/>
                    <a:pt x="98" y="13"/>
                  </a:cubicBezTo>
                  <a:cubicBezTo>
                    <a:pt x="95" y="13"/>
                    <a:pt x="96" y="9"/>
                    <a:pt x="96" y="5"/>
                  </a:cubicBezTo>
                  <a:cubicBezTo>
                    <a:pt x="94" y="5"/>
                    <a:pt x="92" y="4"/>
                    <a:pt x="9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5" name="Google Shape;135;p20"/>
            <p:cNvSpPr/>
            <p:nvPr/>
          </p:nvSpPr>
          <p:spPr>
            <a:xfrm>
              <a:off x="9571" y="4349"/>
              <a:ext cx="203" cy="296"/>
            </a:xfrm>
            <a:custGeom>
              <a:avLst/>
              <a:gdLst/>
              <a:ahLst/>
              <a:cxnLst/>
              <a:rect l="l" t="t" r="r" b="b"/>
              <a:pathLst>
                <a:path w="86" h="125" extrusionOk="0">
                  <a:moveTo>
                    <a:pt x="0" y="0"/>
                  </a:moveTo>
                  <a:cubicBezTo>
                    <a:pt x="3" y="13"/>
                    <a:pt x="11" y="30"/>
                    <a:pt x="23" y="32"/>
                  </a:cubicBezTo>
                  <a:cubicBezTo>
                    <a:pt x="22" y="34"/>
                    <a:pt x="21" y="36"/>
                    <a:pt x="21" y="38"/>
                  </a:cubicBezTo>
                  <a:cubicBezTo>
                    <a:pt x="21" y="42"/>
                    <a:pt x="26" y="44"/>
                    <a:pt x="27" y="48"/>
                  </a:cubicBezTo>
                  <a:cubicBezTo>
                    <a:pt x="27" y="47"/>
                    <a:pt x="27" y="47"/>
                    <a:pt x="27" y="47"/>
                  </a:cubicBezTo>
                  <a:cubicBezTo>
                    <a:pt x="28" y="50"/>
                    <a:pt x="29" y="55"/>
                    <a:pt x="29" y="58"/>
                  </a:cubicBezTo>
                  <a:cubicBezTo>
                    <a:pt x="29" y="66"/>
                    <a:pt x="28" y="73"/>
                    <a:pt x="23" y="78"/>
                  </a:cubicBezTo>
                  <a:cubicBezTo>
                    <a:pt x="20" y="81"/>
                    <a:pt x="16" y="82"/>
                    <a:pt x="16" y="87"/>
                  </a:cubicBezTo>
                  <a:cubicBezTo>
                    <a:pt x="16" y="96"/>
                    <a:pt x="35" y="92"/>
                    <a:pt x="35" y="103"/>
                  </a:cubicBezTo>
                  <a:cubicBezTo>
                    <a:pt x="35" y="109"/>
                    <a:pt x="29" y="112"/>
                    <a:pt x="29" y="118"/>
                  </a:cubicBezTo>
                  <a:cubicBezTo>
                    <a:pt x="29" y="122"/>
                    <a:pt x="32" y="125"/>
                    <a:pt x="37" y="125"/>
                  </a:cubicBezTo>
                  <a:cubicBezTo>
                    <a:pt x="48" y="125"/>
                    <a:pt x="51" y="114"/>
                    <a:pt x="56" y="106"/>
                  </a:cubicBezTo>
                  <a:cubicBezTo>
                    <a:pt x="57" y="105"/>
                    <a:pt x="64" y="99"/>
                    <a:pt x="64" y="96"/>
                  </a:cubicBezTo>
                  <a:cubicBezTo>
                    <a:pt x="64" y="94"/>
                    <a:pt x="61" y="92"/>
                    <a:pt x="61" y="91"/>
                  </a:cubicBezTo>
                  <a:cubicBezTo>
                    <a:pt x="61" y="86"/>
                    <a:pt x="67" y="85"/>
                    <a:pt x="72" y="84"/>
                  </a:cubicBezTo>
                  <a:cubicBezTo>
                    <a:pt x="73" y="84"/>
                    <a:pt x="73" y="82"/>
                    <a:pt x="74" y="82"/>
                  </a:cubicBezTo>
                  <a:cubicBezTo>
                    <a:pt x="76" y="85"/>
                    <a:pt x="76" y="85"/>
                    <a:pt x="76" y="85"/>
                  </a:cubicBezTo>
                  <a:cubicBezTo>
                    <a:pt x="81" y="77"/>
                    <a:pt x="79" y="66"/>
                    <a:pt x="86" y="58"/>
                  </a:cubicBezTo>
                  <a:cubicBezTo>
                    <a:pt x="85" y="57"/>
                    <a:pt x="84" y="55"/>
                    <a:pt x="82" y="55"/>
                  </a:cubicBezTo>
                  <a:cubicBezTo>
                    <a:pt x="74" y="55"/>
                    <a:pt x="74" y="60"/>
                    <a:pt x="64" y="60"/>
                  </a:cubicBezTo>
                  <a:cubicBezTo>
                    <a:pt x="51" y="60"/>
                    <a:pt x="45" y="53"/>
                    <a:pt x="45" y="39"/>
                  </a:cubicBezTo>
                  <a:cubicBezTo>
                    <a:pt x="44" y="39"/>
                    <a:pt x="42" y="39"/>
                    <a:pt x="41" y="39"/>
                  </a:cubicBezTo>
                  <a:cubicBezTo>
                    <a:pt x="39" y="39"/>
                    <a:pt x="37" y="41"/>
                    <a:pt x="37" y="44"/>
                  </a:cubicBezTo>
                  <a:cubicBezTo>
                    <a:pt x="33" y="44"/>
                    <a:pt x="33" y="44"/>
                    <a:pt x="33" y="44"/>
                  </a:cubicBezTo>
                  <a:cubicBezTo>
                    <a:pt x="31" y="41"/>
                    <a:pt x="25" y="30"/>
                    <a:pt x="25" y="27"/>
                  </a:cubicBezTo>
                  <a:cubicBezTo>
                    <a:pt x="25" y="26"/>
                    <a:pt x="26" y="25"/>
                    <a:pt x="27" y="23"/>
                  </a:cubicBezTo>
                  <a:cubicBezTo>
                    <a:pt x="23" y="22"/>
                    <a:pt x="23" y="18"/>
                    <a:pt x="20" y="15"/>
                  </a:cubicBezTo>
                  <a:cubicBezTo>
                    <a:pt x="15" y="10"/>
                    <a:pt x="6" y="9"/>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6" name="Google Shape;136;p20"/>
            <p:cNvSpPr/>
            <p:nvPr/>
          </p:nvSpPr>
          <p:spPr>
            <a:xfrm>
              <a:off x="9724" y="3694"/>
              <a:ext cx="45" cy="31"/>
            </a:xfrm>
            <a:custGeom>
              <a:avLst/>
              <a:gdLst/>
              <a:ahLst/>
              <a:cxnLst/>
              <a:rect l="l" t="t" r="r" b="b"/>
              <a:pathLst>
                <a:path w="19" h="13" extrusionOk="0">
                  <a:moveTo>
                    <a:pt x="12" y="0"/>
                  </a:moveTo>
                  <a:cubicBezTo>
                    <a:pt x="8" y="2"/>
                    <a:pt x="0" y="3"/>
                    <a:pt x="0" y="10"/>
                  </a:cubicBezTo>
                  <a:cubicBezTo>
                    <a:pt x="0" y="12"/>
                    <a:pt x="7" y="13"/>
                    <a:pt x="11" y="13"/>
                  </a:cubicBezTo>
                  <a:cubicBezTo>
                    <a:pt x="13" y="13"/>
                    <a:pt x="14" y="13"/>
                    <a:pt x="15" y="13"/>
                  </a:cubicBezTo>
                  <a:cubicBezTo>
                    <a:pt x="16" y="13"/>
                    <a:pt x="17" y="13"/>
                    <a:pt x="19" y="11"/>
                  </a:cubicBezTo>
                  <a:cubicBezTo>
                    <a:pt x="19" y="5"/>
                    <a:pt x="19" y="5"/>
                    <a:pt x="19" y="5"/>
                  </a:cubicBezTo>
                  <a:cubicBezTo>
                    <a:pt x="16" y="4"/>
                    <a:pt x="14" y="3"/>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7" name="Google Shape;137;p20"/>
            <p:cNvSpPr/>
            <p:nvPr/>
          </p:nvSpPr>
          <p:spPr>
            <a:xfrm>
              <a:off x="9774" y="3658"/>
              <a:ext cx="40" cy="26"/>
            </a:xfrm>
            <a:custGeom>
              <a:avLst/>
              <a:gdLst/>
              <a:ahLst/>
              <a:cxnLst/>
              <a:rect l="l" t="t" r="r" b="b"/>
              <a:pathLst>
                <a:path w="17" h="11" extrusionOk="0">
                  <a:moveTo>
                    <a:pt x="17" y="0"/>
                  </a:moveTo>
                  <a:cubicBezTo>
                    <a:pt x="13" y="0"/>
                    <a:pt x="0" y="0"/>
                    <a:pt x="0" y="7"/>
                  </a:cubicBezTo>
                  <a:cubicBezTo>
                    <a:pt x="0" y="8"/>
                    <a:pt x="2" y="11"/>
                    <a:pt x="3" y="11"/>
                  </a:cubicBezTo>
                  <a:cubicBezTo>
                    <a:pt x="9" y="11"/>
                    <a:pt x="10" y="6"/>
                    <a:pt x="17" y="4"/>
                  </a:cubicBezTo>
                  <a:cubicBezTo>
                    <a:pt x="17" y="3"/>
                    <a:pt x="17" y="1"/>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8" name="Google Shape;138;p20"/>
            <p:cNvSpPr/>
            <p:nvPr/>
          </p:nvSpPr>
          <p:spPr>
            <a:xfrm>
              <a:off x="7774" y="2719"/>
              <a:ext cx="163" cy="152"/>
            </a:xfrm>
            <a:custGeom>
              <a:avLst/>
              <a:gdLst/>
              <a:ahLst/>
              <a:cxnLst/>
              <a:rect l="l" t="t" r="r" b="b"/>
              <a:pathLst>
                <a:path w="69" h="64" extrusionOk="0">
                  <a:moveTo>
                    <a:pt x="50" y="0"/>
                  </a:moveTo>
                  <a:cubicBezTo>
                    <a:pt x="49" y="1"/>
                    <a:pt x="50" y="8"/>
                    <a:pt x="48" y="11"/>
                  </a:cubicBezTo>
                  <a:cubicBezTo>
                    <a:pt x="46" y="14"/>
                    <a:pt x="38" y="12"/>
                    <a:pt x="38" y="18"/>
                  </a:cubicBezTo>
                  <a:cubicBezTo>
                    <a:pt x="35" y="18"/>
                    <a:pt x="33" y="21"/>
                    <a:pt x="33" y="24"/>
                  </a:cubicBezTo>
                  <a:cubicBezTo>
                    <a:pt x="32" y="24"/>
                    <a:pt x="31" y="24"/>
                    <a:pt x="30" y="24"/>
                  </a:cubicBezTo>
                  <a:cubicBezTo>
                    <a:pt x="27" y="24"/>
                    <a:pt x="28" y="17"/>
                    <a:pt x="22" y="16"/>
                  </a:cubicBezTo>
                  <a:cubicBezTo>
                    <a:pt x="22" y="16"/>
                    <a:pt x="22" y="16"/>
                    <a:pt x="22" y="16"/>
                  </a:cubicBezTo>
                  <a:cubicBezTo>
                    <a:pt x="18" y="16"/>
                    <a:pt x="16" y="19"/>
                    <a:pt x="14" y="21"/>
                  </a:cubicBezTo>
                  <a:cubicBezTo>
                    <a:pt x="12" y="24"/>
                    <a:pt x="10" y="26"/>
                    <a:pt x="6" y="26"/>
                  </a:cubicBezTo>
                  <a:cubicBezTo>
                    <a:pt x="6" y="26"/>
                    <a:pt x="5" y="26"/>
                    <a:pt x="5" y="26"/>
                  </a:cubicBezTo>
                  <a:cubicBezTo>
                    <a:pt x="4" y="31"/>
                    <a:pt x="2" y="34"/>
                    <a:pt x="2" y="38"/>
                  </a:cubicBezTo>
                  <a:cubicBezTo>
                    <a:pt x="2" y="40"/>
                    <a:pt x="4" y="41"/>
                    <a:pt x="4" y="43"/>
                  </a:cubicBezTo>
                  <a:cubicBezTo>
                    <a:pt x="4" y="45"/>
                    <a:pt x="0" y="53"/>
                    <a:pt x="4" y="53"/>
                  </a:cubicBezTo>
                  <a:cubicBezTo>
                    <a:pt x="4" y="53"/>
                    <a:pt x="4" y="53"/>
                    <a:pt x="4" y="53"/>
                  </a:cubicBezTo>
                  <a:cubicBezTo>
                    <a:pt x="9" y="53"/>
                    <a:pt x="9" y="38"/>
                    <a:pt x="13" y="34"/>
                  </a:cubicBezTo>
                  <a:cubicBezTo>
                    <a:pt x="13" y="34"/>
                    <a:pt x="17" y="37"/>
                    <a:pt x="18" y="38"/>
                  </a:cubicBezTo>
                  <a:cubicBezTo>
                    <a:pt x="19" y="38"/>
                    <a:pt x="20" y="36"/>
                    <a:pt x="20" y="36"/>
                  </a:cubicBezTo>
                  <a:cubicBezTo>
                    <a:pt x="21" y="37"/>
                    <a:pt x="22" y="38"/>
                    <a:pt x="24" y="38"/>
                  </a:cubicBezTo>
                  <a:cubicBezTo>
                    <a:pt x="24" y="37"/>
                    <a:pt x="24" y="35"/>
                    <a:pt x="24" y="34"/>
                  </a:cubicBezTo>
                  <a:cubicBezTo>
                    <a:pt x="31" y="34"/>
                    <a:pt x="31" y="34"/>
                    <a:pt x="31" y="34"/>
                  </a:cubicBezTo>
                  <a:cubicBezTo>
                    <a:pt x="32" y="35"/>
                    <a:pt x="33" y="37"/>
                    <a:pt x="33" y="39"/>
                  </a:cubicBezTo>
                  <a:cubicBezTo>
                    <a:pt x="32" y="40"/>
                    <a:pt x="31" y="41"/>
                    <a:pt x="31" y="44"/>
                  </a:cubicBezTo>
                  <a:cubicBezTo>
                    <a:pt x="30" y="53"/>
                    <a:pt x="36" y="60"/>
                    <a:pt x="43" y="60"/>
                  </a:cubicBezTo>
                  <a:cubicBezTo>
                    <a:pt x="44" y="60"/>
                    <a:pt x="44" y="61"/>
                    <a:pt x="45" y="61"/>
                  </a:cubicBezTo>
                  <a:cubicBezTo>
                    <a:pt x="46" y="61"/>
                    <a:pt x="47" y="60"/>
                    <a:pt x="48" y="60"/>
                  </a:cubicBezTo>
                  <a:cubicBezTo>
                    <a:pt x="48" y="61"/>
                    <a:pt x="49" y="64"/>
                    <a:pt x="50" y="64"/>
                  </a:cubicBezTo>
                  <a:cubicBezTo>
                    <a:pt x="50" y="64"/>
                    <a:pt x="50" y="64"/>
                    <a:pt x="50" y="64"/>
                  </a:cubicBezTo>
                  <a:cubicBezTo>
                    <a:pt x="53" y="64"/>
                    <a:pt x="55" y="61"/>
                    <a:pt x="55" y="57"/>
                  </a:cubicBezTo>
                  <a:cubicBezTo>
                    <a:pt x="55" y="52"/>
                    <a:pt x="50" y="51"/>
                    <a:pt x="50" y="48"/>
                  </a:cubicBezTo>
                  <a:cubicBezTo>
                    <a:pt x="50" y="45"/>
                    <a:pt x="52" y="44"/>
                    <a:pt x="54" y="41"/>
                  </a:cubicBezTo>
                  <a:cubicBezTo>
                    <a:pt x="55" y="43"/>
                    <a:pt x="57" y="44"/>
                    <a:pt x="57" y="45"/>
                  </a:cubicBezTo>
                  <a:cubicBezTo>
                    <a:pt x="57" y="44"/>
                    <a:pt x="57" y="44"/>
                    <a:pt x="57" y="44"/>
                  </a:cubicBezTo>
                  <a:cubicBezTo>
                    <a:pt x="58" y="47"/>
                    <a:pt x="61" y="54"/>
                    <a:pt x="63" y="55"/>
                  </a:cubicBezTo>
                  <a:cubicBezTo>
                    <a:pt x="63" y="47"/>
                    <a:pt x="69" y="44"/>
                    <a:pt x="69" y="39"/>
                  </a:cubicBezTo>
                  <a:cubicBezTo>
                    <a:pt x="69" y="35"/>
                    <a:pt x="61" y="8"/>
                    <a:pt x="57" y="4"/>
                  </a:cubicBezTo>
                  <a:cubicBezTo>
                    <a:pt x="55" y="2"/>
                    <a:pt x="53"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39" name="Google Shape;139;p20"/>
            <p:cNvSpPr/>
            <p:nvPr/>
          </p:nvSpPr>
          <p:spPr>
            <a:xfrm>
              <a:off x="7625" y="2679"/>
              <a:ext cx="81" cy="83"/>
            </a:xfrm>
            <a:custGeom>
              <a:avLst/>
              <a:gdLst/>
              <a:ahLst/>
              <a:cxnLst/>
              <a:rect l="l" t="t" r="r" b="b"/>
              <a:pathLst>
                <a:path w="34" h="35" extrusionOk="0">
                  <a:moveTo>
                    <a:pt x="30" y="0"/>
                  </a:moveTo>
                  <a:cubicBezTo>
                    <a:pt x="28" y="2"/>
                    <a:pt x="28" y="4"/>
                    <a:pt x="27" y="6"/>
                  </a:cubicBezTo>
                  <a:cubicBezTo>
                    <a:pt x="22" y="16"/>
                    <a:pt x="5" y="21"/>
                    <a:pt x="0" y="35"/>
                  </a:cubicBezTo>
                  <a:cubicBezTo>
                    <a:pt x="3" y="35"/>
                    <a:pt x="3" y="35"/>
                    <a:pt x="3" y="35"/>
                  </a:cubicBezTo>
                  <a:cubicBezTo>
                    <a:pt x="9" y="32"/>
                    <a:pt x="19" y="26"/>
                    <a:pt x="21" y="15"/>
                  </a:cubicBezTo>
                  <a:cubicBezTo>
                    <a:pt x="21" y="15"/>
                    <a:pt x="21" y="15"/>
                    <a:pt x="21" y="15"/>
                  </a:cubicBezTo>
                  <a:cubicBezTo>
                    <a:pt x="25" y="15"/>
                    <a:pt x="28" y="14"/>
                    <a:pt x="29" y="10"/>
                  </a:cubicBezTo>
                  <a:cubicBezTo>
                    <a:pt x="29" y="10"/>
                    <a:pt x="29" y="10"/>
                    <a:pt x="29" y="10"/>
                  </a:cubicBezTo>
                  <a:cubicBezTo>
                    <a:pt x="31" y="10"/>
                    <a:pt x="32" y="9"/>
                    <a:pt x="34" y="8"/>
                  </a:cubicBezTo>
                  <a:cubicBezTo>
                    <a:pt x="32" y="6"/>
                    <a:pt x="30" y="5"/>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0" name="Google Shape;140;p20"/>
            <p:cNvSpPr/>
            <p:nvPr/>
          </p:nvSpPr>
          <p:spPr>
            <a:xfrm>
              <a:off x="7684" y="2407"/>
              <a:ext cx="154" cy="218"/>
            </a:xfrm>
            <a:custGeom>
              <a:avLst/>
              <a:gdLst/>
              <a:ahLst/>
              <a:cxnLst/>
              <a:rect l="l" t="t" r="r" b="b"/>
              <a:pathLst>
                <a:path w="65" h="92" extrusionOk="0">
                  <a:moveTo>
                    <a:pt x="11" y="0"/>
                  </a:moveTo>
                  <a:cubicBezTo>
                    <a:pt x="7" y="0"/>
                    <a:pt x="6" y="4"/>
                    <a:pt x="6" y="9"/>
                  </a:cubicBezTo>
                  <a:cubicBezTo>
                    <a:pt x="6" y="14"/>
                    <a:pt x="8" y="18"/>
                    <a:pt x="8" y="24"/>
                  </a:cubicBezTo>
                  <a:cubicBezTo>
                    <a:pt x="8" y="28"/>
                    <a:pt x="7" y="34"/>
                    <a:pt x="5" y="37"/>
                  </a:cubicBezTo>
                  <a:cubicBezTo>
                    <a:pt x="5" y="37"/>
                    <a:pt x="5" y="37"/>
                    <a:pt x="4" y="37"/>
                  </a:cubicBezTo>
                  <a:cubicBezTo>
                    <a:pt x="0" y="37"/>
                    <a:pt x="2" y="46"/>
                    <a:pt x="2" y="53"/>
                  </a:cubicBezTo>
                  <a:cubicBezTo>
                    <a:pt x="2" y="56"/>
                    <a:pt x="10" y="62"/>
                    <a:pt x="12" y="62"/>
                  </a:cubicBezTo>
                  <a:cubicBezTo>
                    <a:pt x="12" y="62"/>
                    <a:pt x="12" y="62"/>
                    <a:pt x="12" y="62"/>
                  </a:cubicBezTo>
                  <a:cubicBezTo>
                    <a:pt x="14" y="62"/>
                    <a:pt x="15" y="60"/>
                    <a:pt x="16" y="59"/>
                  </a:cubicBezTo>
                  <a:cubicBezTo>
                    <a:pt x="19" y="59"/>
                    <a:pt x="19" y="59"/>
                    <a:pt x="19" y="59"/>
                  </a:cubicBezTo>
                  <a:cubicBezTo>
                    <a:pt x="19" y="63"/>
                    <a:pt x="19" y="63"/>
                    <a:pt x="19" y="63"/>
                  </a:cubicBezTo>
                  <a:cubicBezTo>
                    <a:pt x="18" y="64"/>
                    <a:pt x="16" y="65"/>
                    <a:pt x="16" y="68"/>
                  </a:cubicBezTo>
                  <a:cubicBezTo>
                    <a:pt x="16" y="70"/>
                    <a:pt x="19" y="75"/>
                    <a:pt x="23" y="75"/>
                  </a:cubicBezTo>
                  <a:cubicBezTo>
                    <a:pt x="23" y="75"/>
                    <a:pt x="23" y="75"/>
                    <a:pt x="23" y="75"/>
                  </a:cubicBezTo>
                  <a:cubicBezTo>
                    <a:pt x="24" y="75"/>
                    <a:pt x="25" y="74"/>
                    <a:pt x="27" y="73"/>
                  </a:cubicBezTo>
                  <a:cubicBezTo>
                    <a:pt x="28" y="73"/>
                    <a:pt x="29" y="72"/>
                    <a:pt x="30" y="72"/>
                  </a:cubicBezTo>
                  <a:cubicBezTo>
                    <a:pt x="30" y="72"/>
                    <a:pt x="30" y="72"/>
                    <a:pt x="30" y="72"/>
                  </a:cubicBezTo>
                  <a:cubicBezTo>
                    <a:pt x="37" y="72"/>
                    <a:pt x="37" y="82"/>
                    <a:pt x="44" y="82"/>
                  </a:cubicBezTo>
                  <a:cubicBezTo>
                    <a:pt x="43" y="79"/>
                    <a:pt x="41" y="77"/>
                    <a:pt x="44" y="74"/>
                  </a:cubicBezTo>
                  <a:cubicBezTo>
                    <a:pt x="47" y="78"/>
                    <a:pt x="58" y="82"/>
                    <a:pt x="61" y="88"/>
                  </a:cubicBezTo>
                  <a:cubicBezTo>
                    <a:pt x="61" y="89"/>
                    <a:pt x="62" y="92"/>
                    <a:pt x="63" y="92"/>
                  </a:cubicBezTo>
                  <a:cubicBezTo>
                    <a:pt x="63" y="92"/>
                    <a:pt x="63" y="92"/>
                    <a:pt x="63" y="92"/>
                  </a:cubicBezTo>
                  <a:cubicBezTo>
                    <a:pt x="64" y="92"/>
                    <a:pt x="65" y="90"/>
                    <a:pt x="65" y="89"/>
                  </a:cubicBezTo>
                  <a:cubicBezTo>
                    <a:pt x="65" y="87"/>
                    <a:pt x="65" y="87"/>
                    <a:pt x="65" y="85"/>
                  </a:cubicBezTo>
                  <a:cubicBezTo>
                    <a:pt x="62" y="85"/>
                    <a:pt x="59" y="83"/>
                    <a:pt x="59" y="80"/>
                  </a:cubicBezTo>
                  <a:cubicBezTo>
                    <a:pt x="59" y="80"/>
                    <a:pt x="58" y="80"/>
                    <a:pt x="57" y="80"/>
                  </a:cubicBezTo>
                  <a:cubicBezTo>
                    <a:pt x="56" y="80"/>
                    <a:pt x="56" y="80"/>
                    <a:pt x="56" y="79"/>
                  </a:cubicBezTo>
                  <a:cubicBezTo>
                    <a:pt x="56" y="77"/>
                    <a:pt x="58" y="77"/>
                    <a:pt x="59" y="74"/>
                  </a:cubicBezTo>
                  <a:cubicBezTo>
                    <a:pt x="58" y="74"/>
                    <a:pt x="57" y="73"/>
                    <a:pt x="56" y="73"/>
                  </a:cubicBezTo>
                  <a:cubicBezTo>
                    <a:pt x="56" y="73"/>
                    <a:pt x="56" y="73"/>
                    <a:pt x="56" y="73"/>
                  </a:cubicBezTo>
                  <a:cubicBezTo>
                    <a:pt x="55" y="73"/>
                    <a:pt x="54" y="74"/>
                    <a:pt x="54" y="75"/>
                  </a:cubicBezTo>
                  <a:cubicBezTo>
                    <a:pt x="53" y="75"/>
                    <a:pt x="53" y="76"/>
                    <a:pt x="52" y="76"/>
                  </a:cubicBezTo>
                  <a:cubicBezTo>
                    <a:pt x="52" y="76"/>
                    <a:pt x="52" y="76"/>
                    <a:pt x="52" y="76"/>
                  </a:cubicBezTo>
                  <a:cubicBezTo>
                    <a:pt x="49" y="76"/>
                    <a:pt x="47" y="66"/>
                    <a:pt x="42" y="65"/>
                  </a:cubicBezTo>
                  <a:cubicBezTo>
                    <a:pt x="42" y="65"/>
                    <a:pt x="42" y="65"/>
                    <a:pt x="42" y="65"/>
                  </a:cubicBezTo>
                  <a:cubicBezTo>
                    <a:pt x="39" y="65"/>
                    <a:pt x="36" y="67"/>
                    <a:pt x="36" y="69"/>
                  </a:cubicBezTo>
                  <a:cubicBezTo>
                    <a:pt x="36" y="69"/>
                    <a:pt x="36" y="71"/>
                    <a:pt x="36" y="71"/>
                  </a:cubicBezTo>
                  <a:cubicBezTo>
                    <a:pt x="31" y="69"/>
                    <a:pt x="24" y="57"/>
                    <a:pt x="25" y="50"/>
                  </a:cubicBezTo>
                  <a:cubicBezTo>
                    <a:pt x="25" y="41"/>
                    <a:pt x="33" y="40"/>
                    <a:pt x="34" y="30"/>
                  </a:cubicBezTo>
                  <a:cubicBezTo>
                    <a:pt x="34" y="22"/>
                    <a:pt x="28" y="15"/>
                    <a:pt x="28" y="9"/>
                  </a:cubicBezTo>
                  <a:cubicBezTo>
                    <a:pt x="28" y="8"/>
                    <a:pt x="27" y="7"/>
                    <a:pt x="27" y="6"/>
                  </a:cubicBezTo>
                  <a:cubicBezTo>
                    <a:pt x="27" y="5"/>
                    <a:pt x="26" y="4"/>
                    <a:pt x="26" y="4"/>
                  </a:cubicBezTo>
                  <a:cubicBezTo>
                    <a:pt x="24" y="4"/>
                    <a:pt x="22" y="8"/>
                    <a:pt x="20" y="8"/>
                  </a:cubicBezTo>
                  <a:cubicBezTo>
                    <a:pt x="20" y="8"/>
                    <a:pt x="19" y="8"/>
                    <a:pt x="19" y="8"/>
                  </a:cubicBezTo>
                  <a:cubicBezTo>
                    <a:pt x="15" y="8"/>
                    <a:pt x="16" y="0"/>
                    <a:pt x="11" y="0"/>
                  </a:cubicBezTo>
                  <a:cubicBezTo>
                    <a:pt x="11" y="0"/>
                    <a:pt x="11" y="0"/>
                    <a:pt x="1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1" name="Google Shape;141;p20"/>
            <p:cNvSpPr/>
            <p:nvPr/>
          </p:nvSpPr>
          <p:spPr>
            <a:xfrm>
              <a:off x="7845" y="2627"/>
              <a:ext cx="50" cy="85"/>
            </a:xfrm>
            <a:custGeom>
              <a:avLst/>
              <a:gdLst/>
              <a:ahLst/>
              <a:cxnLst/>
              <a:rect l="l" t="t" r="r" b="b"/>
              <a:pathLst>
                <a:path w="21" h="36" extrusionOk="0">
                  <a:moveTo>
                    <a:pt x="4" y="0"/>
                  </a:moveTo>
                  <a:cubicBezTo>
                    <a:pt x="3" y="0"/>
                    <a:pt x="1" y="1"/>
                    <a:pt x="0" y="1"/>
                  </a:cubicBezTo>
                  <a:cubicBezTo>
                    <a:pt x="0" y="5"/>
                    <a:pt x="11" y="8"/>
                    <a:pt x="11" y="15"/>
                  </a:cubicBezTo>
                  <a:cubicBezTo>
                    <a:pt x="11" y="16"/>
                    <a:pt x="9" y="18"/>
                    <a:pt x="8" y="18"/>
                  </a:cubicBezTo>
                  <a:cubicBezTo>
                    <a:pt x="8" y="18"/>
                    <a:pt x="5" y="18"/>
                    <a:pt x="2" y="17"/>
                  </a:cubicBezTo>
                  <a:cubicBezTo>
                    <a:pt x="2" y="20"/>
                    <a:pt x="2" y="20"/>
                    <a:pt x="2" y="20"/>
                  </a:cubicBezTo>
                  <a:cubicBezTo>
                    <a:pt x="3" y="22"/>
                    <a:pt x="6" y="26"/>
                    <a:pt x="9" y="26"/>
                  </a:cubicBezTo>
                  <a:cubicBezTo>
                    <a:pt x="9" y="29"/>
                    <a:pt x="9" y="29"/>
                    <a:pt x="9" y="29"/>
                  </a:cubicBezTo>
                  <a:cubicBezTo>
                    <a:pt x="7" y="32"/>
                    <a:pt x="8" y="36"/>
                    <a:pt x="12" y="36"/>
                  </a:cubicBezTo>
                  <a:cubicBezTo>
                    <a:pt x="13" y="36"/>
                    <a:pt x="14" y="36"/>
                    <a:pt x="16" y="36"/>
                  </a:cubicBezTo>
                  <a:cubicBezTo>
                    <a:pt x="16" y="33"/>
                    <a:pt x="16" y="33"/>
                    <a:pt x="16" y="33"/>
                  </a:cubicBezTo>
                  <a:cubicBezTo>
                    <a:pt x="14" y="32"/>
                    <a:pt x="12" y="27"/>
                    <a:pt x="12" y="24"/>
                  </a:cubicBezTo>
                  <a:cubicBezTo>
                    <a:pt x="19" y="24"/>
                    <a:pt x="19" y="24"/>
                    <a:pt x="19" y="24"/>
                  </a:cubicBezTo>
                  <a:cubicBezTo>
                    <a:pt x="19" y="22"/>
                    <a:pt x="20" y="21"/>
                    <a:pt x="21" y="18"/>
                  </a:cubicBezTo>
                  <a:cubicBezTo>
                    <a:pt x="20" y="18"/>
                    <a:pt x="17" y="14"/>
                    <a:pt x="17" y="14"/>
                  </a:cubicBezTo>
                  <a:cubicBezTo>
                    <a:pt x="17" y="14"/>
                    <a:pt x="18" y="9"/>
                    <a:pt x="17" y="6"/>
                  </a:cubicBezTo>
                  <a:cubicBezTo>
                    <a:pt x="16" y="6"/>
                    <a:pt x="15" y="6"/>
                    <a:pt x="14" y="6"/>
                  </a:cubicBezTo>
                  <a:cubicBezTo>
                    <a:pt x="15" y="5"/>
                    <a:pt x="14" y="3"/>
                    <a:pt x="14" y="2"/>
                  </a:cubicBezTo>
                  <a:cubicBezTo>
                    <a:pt x="11" y="2"/>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2" name="Google Shape;142;p20"/>
            <p:cNvSpPr/>
            <p:nvPr/>
          </p:nvSpPr>
          <p:spPr>
            <a:xfrm>
              <a:off x="7770" y="2648"/>
              <a:ext cx="40" cy="55"/>
            </a:xfrm>
            <a:custGeom>
              <a:avLst/>
              <a:gdLst/>
              <a:ahLst/>
              <a:cxnLst/>
              <a:rect l="l" t="t" r="r" b="b"/>
              <a:pathLst>
                <a:path w="17" h="23" extrusionOk="0">
                  <a:moveTo>
                    <a:pt x="4" y="1"/>
                  </a:moveTo>
                  <a:cubicBezTo>
                    <a:pt x="4" y="1"/>
                    <a:pt x="4" y="1"/>
                    <a:pt x="3" y="1"/>
                  </a:cubicBezTo>
                  <a:cubicBezTo>
                    <a:pt x="4" y="1"/>
                    <a:pt x="4" y="1"/>
                    <a:pt x="4" y="1"/>
                  </a:cubicBezTo>
                  <a:moveTo>
                    <a:pt x="3" y="0"/>
                  </a:moveTo>
                  <a:cubicBezTo>
                    <a:pt x="2" y="0"/>
                    <a:pt x="0" y="1"/>
                    <a:pt x="0" y="2"/>
                  </a:cubicBezTo>
                  <a:cubicBezTo>
                    <a:pt x="0" y="7"/>
                    <a:pt x="2" y="15"/>
                    <a:pt x="2" y="23"/>
                  </a:cubicBezTo>
                  <a:cubicBezTo>
                    <a:pt x="6" y="20"/>
                    <a:pt x="17" y="16"/>
                    <a:pt x="17" y="9"/>
                  </a:cubicBezTo>
                  <a:cubicBezTo>
                    <a:pt x="17" y="5"/>
                    <a:pt x="9" y="4"/>
                    <a:pt x="5" y="2"/>
                  </a:cubicBezTo>
                  <a:cubicBezTo>
                    <a:pt x="5" y="1"/>
                    <a:pt x="4" y="0"/>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3" name="Google Shape;143;p20"/>
            <p:cNvSpPr/>
            <p:nvPr/>
          </p:nvSpPr>
          <p:spPr>
            <a:xfrm>
              <a:off x="7793" y="2684"/>
              <a:ext cx="40" cy="66"/>
            </a:xfrm>
            <a:custGeom>
              <a:avLst/>
              <a:gdLst/>
              <a:ahLst/>
              <a:cxnLst/>
              <a:rect l="l" t="t" r="r" b="b"/>
              <a:pathLst>
                <a:path w="17" h="28" extrusionOk="0">
                  <a:moveTo>
                    <a:pt x="12" y="0"/>
                  </a:moveTo>
                  <a:cubicBezTo>
                    <a:pt x="11" y="0"/>
                    <a:pt x="10" y="0"/>
                    <a:pt x="10" y="0"/>
                  </a:cubicBezTo>
                  <a:cubicBezTo>
                    <a:pt x="7" y="1"/>
                    <a:pt x="5" y="12"/>
                    <a:pt x="5" y="13"/>
                  </a:cubicBezTo>
                  <a:cubicBezTo>
                    <a:pt x="5" y="13"/>
                    <a:pt x="5" y="13"/>
                    <a:pt x="5" y="13"/>
                  </a:cubicBezTo>
                  <a:cubicBezTo>
                    <a:pt x="3" y="13"/>
                    <a:pt x="0" y="15"/>
                    <a:pt x="0" y="16"/>
                  </a:cubicBezTo>
                  <a:cubicBezTo>
                    <a:pt x="0" y="19"/>
                    <a:pt x="9" y="28"/>
                    <a:pt x="11" y="28"/>
                  </a:cubicBezTo>
                  <a:cubicBezTo>
                    <a:pt x="12" y="28"/>
                    <a:pt x="13" y="27"/>
                    <a:pt x="14" y="26"/>
                  </a:cubicBezTo>
                  <a:cubicBezTo>
                    <a:pt x="14" y="23"/>
                    <a:pt x="11" y="24"/>
                    <a:pt x="11" y="20"/>
                  </a:cubicBezTo>
                  <a:cubicBezTo>
                    <a:pt x="11" y="14"/>
                    <a:pt x="17" y="11"/>
                    <a:pt x="17" y="5"/>
                  </a:cubicBezTo>
                  <a:cubicBezTo>
                    <a:pt x="17" y="3"/>
                    <a:pt x="15"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4" name="Google Shape;144;p20"/>
            <p:cNvSpPr/>
            <p:nvPr/>
          </p:nvSpPr>
          <p:spPr>
            <a:xfrm>
              <a:off x="7826" y="2686"/>
              <a:ext cx="22" cy="40"/>
            </a:xfrm>
            <a:custGeom>
              <a:avLst/>
              <a:gdLst/>
              <a:ahLst/>
              <a:cxnLst/>
              <a:rect l="l" t="t" r="r" b="b"/>
              <a:pathLst>
                <a:path w="9" h="17" extrusionOk="0">
                  <a:moveTo>
                    <a:pt x="5" y="0"/>
                  </a:moveTo>
                  <a:cubicBezTo>
                    <a:pt x="5" y="8"/>
                    <a:pt x="2" y="12"/>
                    <a:pt x="0" y="17"/>
                  </a:cubicBezTo>
                  <a:cubicBezTo>
                    <a:pt x="1" y="17"/>
                    <a:pt x="2" y="17"/>
                    <a:pt x="3" y="17"/>
                  </a:cubicBezTo>
                  <a:cubicBezTo>
                    <a:pt x="3" y="10"/>
                    <a:pt x="9" y="8"/>
                    <a:pt x="9" y="0"/>
                  </a:cubicBezTo>
                  <a:cubicBezTo>
                    <a:pt x="8" y="0"/>
                    <a:pt x="6"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5" name="Google Shape;145;p20"/>
            <p:cNvSpPr/>
            <p:nvPr/>
          </p:nvSpPr>
          <p:spPr>
            <a:xfrm>
              <a:off x="7836" y="2712"/>
              <a:ext cx="26" cy="22"/>
            </a:xfrm>
            <a:custGeom>
              <a:avLst/>
              <a:gdLst/>
              <a:ahLst/>
              <a:cxnLst/>
              <a:rect l="l" t="t" r="r" b="b"/>
              <a:pathLst>
                <a:path w="11" h="9" extrusionOk="0">
                  <a:moveTo>
                    <a:pt x="5" y="0"/>
                  </a:moveTo>
                  <a:cubicBezTo>
                    <a:pt x="3" y="3"/>
                    <a:pt x="0" y="4"/>
                    <a:pt x="0" y="7"/>
                  </a:cubicBezTo>
                  <a:cubicBezTo>
                    <a:pt x="0" y="8"/>
                    <a:pt x="2" y="9"/>
                    <a:pt x="3" y="9"/>
                  </a:cubicBezTo>
                  <a:cubicBezTo>
                    <a:pt x="3" y="9"/>
                    <a:pt x="3" y="9"/>
                    <a:pt x="4" y="9"/>
                  </a:cubicBezTo>
                  <a:cubicBezTo>
                    <a:pt x="8" y="9"/>
                    <a:pt x="11" y="5"/>
                    <a:pt x="11" y="0"/>
                  </a:cubicBezTo>
                  <a:cubicBezTo>
                    <a:pt x="11" y="1"/>
                    <a:pt x="10" y="1"/>
                    <a:pt x="9" y="1"/>
                  </a:cubicBezTo>
                  <a:cubicBezTo>
                    <a:pt x="8" y="1"/>
                    <a:pt x="6" y="1"/>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6" name="Google Shape;146;p20"/>
            <p:cNvSpPr/>
            <p:nvPr/>
          </p:nvSpPr>
          <p:spPr>
            <a:xfrm>
              <a:off x="7810" y="2625"/>
              <a:ext cx="28" cy="31"/>
            </a:xfrm>
            <a:custGeom>
              <a:avLst/>
              <a:gdLst/>
              <a:ahLst/>
              <a:cxnLst/>
              <a:rect l="l" t="t" r="r" b="b"/>
              <a:pathLst>
                <a:path w="12" h="13" extrusionOk="0">
                  <a:moveTo>
                    <a:pt x="0" y="0"/>
                  </a:moveTo>
                  <a:cubicBezTo>
                    <a:pt x="0" y="2"/>
                    <a:pt x="0" y="4"/>
                    <a:pt x="0" y="7"/>
                  </a:cubicBezTo>
                  <a:cubicBezTo>
                    <a:pt x="0" y="7"/>
                    <a:pt x="0" y="7"/>
                    <a:pt x="0" y="7"/>
                  </a:cubicBezTo>
                  <a:cubicBezTo>
                    <a:pt x="1" y="7"/>
                    <a:pt x="2" y="7"/>
                    <a:pt x="2" y="7"/>
                  </a:cubicBezTo>
                  <a:cubicBezTo>
                    <a:pt x="3" y="7"/>
                    <a:pt x="4" y="7"/>
                    <a:pt x="4" y="7"/>
                  </a:cubicBezTo>
                  <a:cubicBezTo>
                    <a:pt x="5" y="7"/>
                    <a:pt x="6" y="7"/>
                    <a:pt x="7" y="7"/>
                  </a:cubicBezTo>
                  <a:cubicBezTo>
                    <a:pt x="7" y="9"/>
                    <a:pt x="10" y="13"/>
                    <a:pt x="11" y="13"/>
                  </a:cubicBezTo>
                  <a:cubicBezTo>
                    <a:pt x="12" y="13"/>
                    <a:pt x="12" y="12"/>
                    <a:pt x="12" y="12"/>
                  </a:cubicBezTo>
                  <a:cubicBezTo>
                    <a:pt x="12" y="6"/>
                    <a:pt x="6" y="5"/>
                    <a:pt x="4" y="0"/>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7" name="Google Shape;147;p20"/>
            <p:cNvSpPr/>
            <p:nvPr/>
          </p:nvSpPr>
          <p:spPr>
            <a:xfrm>
              <a:off x="7715" y="2592"/>
              <a:ext cx="43" cy="42"/>
            </a:xfrm>
            <a:custGeom>
              <a:avLst/>
              <a:gdLst/>
              <a:ahLst/>
              <a:cxnLst/>
              <a:rect l="l" t="t" r="r" b="b"/>
              <a:pathLst>
                <a:path w="18" h="18" extrusionOk="0">
                  <a:moveTo>
                    <a:pt x="0" y="0"/>
                  </a:moveTo>
                  <a:cubicBezTo>
                    <a:pt x="0" y="0"/>
                    <a:pt x="11" y="17"/>
                    <a:pt x="14" y="18"/>
                  </a:cubicBezTo>
                  <a:cubicBezTo>
                    <a:pt x="16" y="18"/>
                    <a:pt x="18" y="12"/>
                    <a:pt x="17" y="8"/>
                  </a:cubicBezTo>
                  <a:cubicBezTo>
                    <a:pt x="16" y="3"/>
                    <a:pt x="11" y="4"/>
                    <a:pt x="5" y="0"/>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8" name="Google Shape;148;p20"/>
            <p:cNvSpPr/>
            <p:nvPr/>
          </p:nvSpPr>
          <p:spPr>
            <a:xfrm>
              <a:off x="7760" y="2596"/>
              <a:ext cx="12" cy="3"/>
            </a:xfrm>
            <a:custGeom>
              <a:avLst/>
              <a:gdLst/>
              <a:ahLst/>
              <a:cxnLst/>
              <a:rect l="l" t="t" r="r" b="b"/>
              <a:pathLst>
                <a:path w="5" h="1" extrusionOk="0">
                  <a:moveTo>
                    <a:pt x="2" y="0"/>
                  </a:moveTo>
                  <a:cubicBezTo>
                    <a:pt x="1" y="0"/>
                    <a:pt x="0" y="1"/>
                    <a:pt x="0" y="1"/>
                  </a:cubicBezTo>
                  <a:cubicBezTo>
                    <a:pt x="0" y="1"/>
                    <a:pt x="1" y="1"/>
                    <a:pt x="2" y="1"/>
                  </a:cubicBezTo>
                  <a:cubicBezTo>
                    <a:pt x="3" y="1"/>
                    <a:pt x="4" y="1"/>
                    <a:pt x="5" y="1"/>
                  </a:cubicBezTo>
                  <a:cubicBezTo>
                    <a:pt x="4" y="1"/>
                    <a:pt x="3" y="0"/>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49" name="Google Shape;149;p20"/>
            <p:cNvSpPr/>
            <p:nvPr/>
          </p:nvSpPr>
          <p:spPr>
            <a:xfrm>
              <a:off x="7696" y="2147"/>
              <a:ext cx="78" cy="109"/>
            </a:xfrm>
            <a:custGeom>
              <a:avLst/>
              <a:gdLst/>
              <a:ahLst/>
              <a:cxnLst/>
              <a:rect l="l" t="t" r="r" b="b"/>
              <a:pathLst>
                <a:path w="33" h="46" extrusionOk="0">
                  <a:moveTo>
                    <a:pt x="20" y="0"/>
                  </a:moveTo>
                  <a:cubicBezTo>
                    <a:pt x="12" y="0"/>
                    <a:pt x="1" y="20"/>
                    <a:pt x="1" y="32"/>
                  </a:cubicBezTo>
                  <a:cubicBezTo>
                    <a:pt x="1" y="40"/>
                    <a:pt x="0" y="46"/>
                    <a:pt x="9" y="46"/>
                  </a:cubicBezTo>
                  <a:cubicBezTo>
                    <a:pt x="21" y="46"/>
                    <a:pt x="33"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0" name="Google Shape;150;p20"/>
            <p:cNvSpPr/>
            <p:nvPr/>
          </p:nvSpPr>
          <p:spPr>
            <a:xfrm>
              <a:off x="7285" y="2341"/>
              <a:ext cx="90" cy="73"/>
            </a:xfrm>
            <a:custGeom>
              <a:avLst/>
              <a:gdLst/>
              <a:ahLst/>
              <a:cxnLst/>
              <a:rect l="l" t="t" r="r" b="b"/>
              <a:pathLst>
                <a:path w="38" h="31" extrusionOk="0">
                  <a:moveTo>
                    <a:pt x="32" y="0"/>
                  </a:moveTo>
                  <a:cubicBezTo>
                    <a:pt x="25" y="0"/>
                    <a:pt x="7" y="13"/>
                    <a:pt x="3" y="13"/>
                  </a:cubicBezTo>
                  <a:cubicBezTo>
                    <a:pt x="0" y="13"/>
                    <a:pt x="3" y="18"/>
                    <a:pt x="3" y="21"/>
                  </a:cubicBezTo>
                  <a:cubicBezTo>
                    <a:pt x="3" y="28"/>
                    <a:pt x="6" y="31"/>
                    <a:pt x="14" y="31"/>
                  </a:cubicBezTo>
                  <a:cubicBezTo>
                    <a:pt x="22" y="31"/>
                    <a:pt x="38" y="15"/>
                    <a:pt x="38" y="8"/>
                  </a:cubicBezTo>
                  <a:cubicBezTo>
                    <a:pt x="38" y="5"/>
                    <a:pt x="34" y="0"/>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1" name="Google Shape;151;p20"/>
            <p:cNvSpPr/>
            <p:nvPr/>
          </p:nvSpPr>
          <p:spPr>
            <a:xfrm>
              <a:off x="6907" y="2220"/>
              <a:ext cx="413" cy="800"/>
            </a:xfrm>
            <a:custGeom>
              <a:avLst/>
              <a:gdLst/>
              <a:ahLst/>
              <a:cxnLst/>
              <a:rect l="l" t="t" r="r" b="b"/>
              <a:pathLst>
                <a:path w="175" h="338" extrusionOk="0">
                  <a:moveTo>
                    <a:pt x="114" y="0"/>
                  </a:moveTo>
                  <a:cubicBezTo>
                    <a:pt x="107" y="0"/>
                    <a:pt x="102" y="8"/>
                    <a:pt x="95" y="8"/>
                  </a:cubicBezTo>
                  <a:cubicBezTo>
                    <a:pt x="95" y="8"/>
                    <a:pt x="93" y="8"/>
                    <a:pt x="92" y="7"/>
                  </a:cubicBezTo>
                  <a:cubicBezTo>
                    <a:pt x="76" y="7"/>
                    <a:pt x="76" y="7"/>
                    <a:pt x="76" y="7"/>
                  </a:cubicBezTo>
                  <a:cubicBezTo>
                    <a:pt x="75" y="7"/>
                    <a:pt x="75" y="7"/>
                    <a:pt x="75" y="7"/>
                  </a:cubicBezTo>
                  <a:cubicBezTo>
                    <a:pt x="72" y="7"/>
                    <a:pt x="61" y="11"/>
                    <a:pt x="61" y="11"/>
                  </a:cubicBezTo>
                  <a:cubicBezTo>
                    <a:pt x="61" y="16"/>
                    <a:pt x="61" y="19"/>
                    <a:pt x="61" y="24"/>
                  </a:cubicBezTo>
                  <a:cubicBezTo>
                    <a:pt x="61" y="24"/>
                    <a:pt x="61" y="24"/>
                    <a:pt x="61" y="24"/>
                  </a:cubicBezTo>
                  <a:cubicBezTo>
                    <a:pt x="61" y="24"/>
                    <a:pt x="61" y="24"/>
                    <a:pt x="61" y="24"/>
                  </a:cubicBezTo>
                  <a:cubicBezTo>
                    <a:pt x="61" y="26"/>
                    <a:pt x="60" y="29"/>
                    <a:pt x="59" y="29"/>
                  </a:cubicBezTo>
                  <a:cubicBezTo>
                    <a:pt x="58" y="29"/>
                    <a:pt x="55" y="28"/>
                    <a:pt x="55" y="23"/>
                  </a:cubicBezTo>
                  <a:cubicBezTo>
                    <a:pt x="52" y="23"/>
                    <a:pt x="52" y="23"/>
                    <a:pt x="52" y="23"/>
                  </a:cubicBezTo>
                  <a:cubicBezTo>
                    <a:pt x="52" y="23"/>
                    <a:pt x="52" y="23"/>
                    <a:pt x="52" y="23"/>
                  </a:cubicBezTo>
                  <a:cubicBezTo>
                    <a:pt x="42" y="39"/>
                    <a:pt x="34" y="43"/>
                    <a:pt x="21" y="52"/>
                  </a:cubicBezTo>
                  <a:cubicBezTo>
                    <a:pt x="17" y="54"/>
                    <a:pt x="11" y="53"/>
                    <a:pt x="8" y="56"/>
                  </a:cubicBezTo>
                  <a:cubicBezTo>
                    <a:pt x="3" y="61"/>
                    <a:pt x="0" y="69"/>
                    <a:pt x="0" y="78"/>
                  </a:cubicBezTo>
                  <a:cubicBezTo>
                    <a:pt x="0" y="78"/>
                    <a:pt x="0" y="78"/>
                    <a:pt x="0" y="78"/>
                  </a:cubicBezTo>
                  <a:cubicBezTo>
                    <a:pt x="0" y="88"/>
                    <a:pt x="6" y="88"/>
                    <a:pt x="10" y="92"/>
                  </a:cubicBezTo>
                  <a:cubicBezTo>
                    <a:pt x="13" y="98"/>
                    <a:pt x="14" y="109"/>
                    <a:pt x="14" y="116"/>
                  </a:cubicBezTo>
                  <a:cubicBezTo>
                    <a:pt x="14" y="116"/>
                    <a:pt x="14" y="116"/>
                    <a:pt x="14" y="116"/>
                  </a:cubicBezTo>
                  <a:cubicBezTo>
                    <a:pt x="14" y="120"/>
                    <a:pt x="10" y="126"/>
                    <a:pt x="8" y="127"/>
                  </a:cubicBezTo>
                  <a:cubicBezTo>
                    <a:pt x="8" y="126"/>
                    <a:pt x="8" y="126"/>
                    <a:pt x="8" y="126"/>
                  </a:cubicBezTo>
                  <a:cubicBezTo>
                    <a:pt x="8" y="128"/>
                    <a:pt x="8" y="129"/>
                    <a:pt x="8" y="131"/>
                  </a:cubicBezTo>
                  <a:cubicBezTo>
                    <a:pt x="8" y="131"/>
                    <a:pt x="8" y="131"/>
                    <a:pt x="8" y="131"/>
                  </a:cubicBezTo>
                  <a:cubicBezTo>
                    <a:pt x="8" y="137"/>
                    <a:pt x="14" y="139"/>
                    <a:pt x="17" y="143"/>
                  </a:cubicBezTo>
                  <a:cubicBezTo>
                    <a:pt x="21" y="147"/>
                    <a:pt x="29" y="172"/>
                    <a:pt x="29" y="176"/>
                  </a:cubicBezTo>
                  <a:cubicBezTo>
                    <a:pt x="29" y="176"/>
                    <a:pt x="29" y="176"/>
                    <a:pt x="29" y="176"/>
                  </a:cubicBezTo>
                  <a:cubicBezTo>
                    <a:pt x="29" y="179"/>
                    <a:pt x="25" y="180"/>
                    <a:pt x="24" y="182"/>
                  </a:cubicBezTo>
                  <a:cubicBezTo>
                    <a:pt x="20" y="192"/>
                    <a:pt x="18" y="198"/>
                    <a:pt x="14" y="207"/>
                  </a:cubicBezTo>
                  <a:cubicBezTo>
                    <a:pt x="14" y="207"/>
                    <a:pt x="14" y="207"/>
                    <a:pt x="14" y="207"/>
                  </a:cubicBezTo>
                  <a:cubicBezTo>
                    <a:pt x="12" y="207"/>
                    <a:pt x="12" y="207"/>
                    <a:pt x="12" y="207"/>
                  </a:cubicBezTo>
                  <a:cubicBezTo>
                    <a:pt x="11" y="207"/>
                    <a:pt x="11" y="207"/>
                    <a:pt x="11" y="207"/>
                  </a:cubicBezTo>
                  <a:cubicBezTo>
                    <a:pt x="10" y="214"/>
                    <a:pt x="8" y="219"/>
                    <a:pt x="8" y="227"/>
                  </a:cubicBezTo>
                  <a:cubicBezTo>
                    <a:pt x="8" y="228"/>
                    <a:pt x="7" y="230"/>
                    <a:pt x="8" y="230"/>
                  </a:cubicBezTo>
                  <a:cubicBezTo>
                    <a:pt x="10" y="231"/>
                    <a:pt x="11" y="231"/>
                    <a:pt x="11" y="231"/>
                  </a:cubicBezTo>
                  <a:cubicBezTo>
                    <a:pt x="12" y="231"/>
                    <a:pt x="12" y="230"/>
                    <a:pt x="15" y="230"/>
                  </a:cubicBezTo>
                  <a:cubicBezTo>
                    <a:pt x="24" y="230"/>
                    <a:pt x="28" y="249"/>
                    <a:pt x="31" y="256"/>
                  </a:cubicBezTo>
                  <a:cubicBezTo>
                    <a:pt x="37" y="268"/>
                    <a:pt x="38" y="279"/>
                    <a:pt x="43" y="295"/>
                  </a:cubicBezTo>
                  <a:cubicBezTo>
                    <a:pt x="49" y="312"/>
                    <a:pt x="63" y="328"/>
                    <a:pt x="80" y="333"/>
                  </a:cubicBezTo>
                  <a:cubicBezTo>
                    <a:pt x="83" y="334"/>
                    <a:pt x="83" y="338"/>
                    <a:pt x="89" y="338"/>
                  </a:cubicBezTo>
                  <a:cubicBezTo>
                    <a:pt x="90" y="338"/>
                    <a:pt x="91" y="336"/>
                    <a:pt x="92" y="336"/>
                  </a:cubicBezTo>
                  <a:cubicBezTo>
                    <a:pt x="95" y="336"/>
                    <a:pt x="95" y="336"/>
                    <a:pt x="99" y="335"/>
                  </a:cubicBezTo>
                  <a:cubicBezTo>
                    <a:pt x="97" y="330"/>
                    <a:pt x="97" y="327"/>
                    <a:pt x="95" y="320"/>
                  </a:cubicBezTo>
                  <a:cubicBezTo>
                    <a:pt x="92" y="314"/>
                    <a:pt x="85" y="310"/>
                    <a:pt x="85" y="301"/>
                  </a:cubicBezTo>
                  <a:cubicBezTo>
                    <a:pt x="85" y="296"/>
                    <a:pt x="87" y="296"/>
                    <a:pt x="87" y="291"/>
                  </a:cubicBezTo>
                  <a:cubicBezTo>
                    <a:pt x="87" y="265"/>
                    <a:pt x="55" y="261"/>
                    <a:pt x="41" y="247"/>
                  </a:cubicBezTo>
                  <a:cubicBezTo>
                    <a:pt x="38" y="243"/>
                    <a:pt x="37" y="234"/>
                    <a:pt x="35" y="230"/>
                  </a:cubicBezTo>
                  <a:cubicBezTo>
                    <a:pt x="36" y="230"/>
                    <a:pt x="36" y="230"/>
                    <a:pt x="36" y="230"/>
                  </a:cubicBezTo>
                  <a:cubicBezTo>
                    <a:pt x="36" y="215"/>
                    <a:pt x="18" y="221"/>
                    <a:pt x="18" y="205"/>
                  </a:cubicBezTo>
                  <a:cubicBezTo>
                    <a:pt x="18" y="191"/>
                    <a:pt x="33" y="186"/>
                    <a:pt x="33" y="171"/>
                  </a:cubicBezTo>
                  <a:cubicBezTo>
                    <a:pt x="33" y="166"/>
                    <a:pt x="31" y="165"/>
                    <a:pt x="31" y="161"/>
                  </a:cubicBezTo>
                  <a:cubicBezTo>
                    <a:pt x="31" y="158"/>
                    <a:pt x="30" y="155"/>
                    <a:pt x="34" y="155"/>
                  </a:cubicBezTo>
                  <a:cubicBezTo>
                    <a:pt x="40" y="155"/>
                    <a:pt x="46" y="156"/>
                    <a:pt x="48" y="162"/>
                  </a:cubicBezTo>
                  <a:cubicBezTo>
                    <a:pt x="48" y="162"/>
                    <a:pt x="50" y="168"/>
                    <a:pt x="51" y="168"/>
                  </a:cubicBezTo>
                  <a:cubicBezTo>
                    <a:pt x="59" y="171"/>
                    <a:pt x="67" y="172"/>
                    <a:pt x="74" y="179"/>
                  </a:cubicBezTo>
                  <a:cubicBezTo>
                    <a:pt x="80" y="185"/>
                    <a:pt x="74" y="193"/>
                    <a:pt x="86" y="193"/>
                  </a:cubicBezTo>
                  <a:cubicBezTo>
                    <a:pt x="86" y="201"/>
                    <a:pt x="97" y="204"/>
                    <a:pt x="105" y="204"/>
                  </a:cubicBezTo>
                  <a:cubicBezTo>
                    <a:pt x="105" y="207"/>
                    <a:pt x="106" y="211"/>
                    <a:pt x="108" y="212"/>
                  </a:cubicBezTo>
                  <a:cubicBezTo>
                    <a:pt x="106" y="213"/>
                    <a:pt x="106" y="215"/>
                    <a:pt x="106" y="219"/>
                  </a:cubicBezTo>
                  <a:cubicBezTo>
                    <a:pt x="106" y="222"/>
                    <a:pt x="108" y="230"/>
                    <a:pt x="110" y="230"/>
                  </a:cubicBezTo>
                  <a:cubicBezTo>
                    <a:pt x="112" y="230"/>
                    <a:pt x="123" y="222"/>
                    <a:pt x="123" y="217"/>
                  </a:cubicBezTo>
                  <a:cubicBezTo>
                    <a:pt x="123" y="216"/>
                    <a:pt x="123" y="214"/>
                    <a:pt x="123" y="211"/>
                  </a:cubicBezTo>
                  <a:cubicBezTo>
                    <a:pt x="123" y="212"/>
                    <a:pt x="123" y="215"/>
                    <a:pt x="125" y="215"/>
                  </a:cubicBezTo>
                  <a:cubicBezTo>
                    <a:pt x="131" y="215"/>
                    <a:pt x="130" y="207"/>
                    <a:pt x="136" y="204"/>
                  </a:cubicBezTo>
                  <a:cubicBezTo>
                    <a:pt x="150" y="197"/>
                    <a:pt x="152" y="191"/>
                    <a:pt x="168" y="187"/>
                  </a:cubicBezTo>
                  <a:cubicBezTo>
                    <a:pt x="168" y="177"/>
                    <a:pt x="175" y="173"/>
                    <a:pt x="175" y="161"/>
                  </a:cubicBezTo>
                  <a:cubicBezTo>
                    <a:pt x="175" y="143"/>
                    <a:pt x="166" y="120"/>
                    <a:pt x="154" y="111"/>
                  </a:cubicBezTo>
                  <a:cubicBezTo>
                    <a:pt x="140" y="103"/>
                    <a:pt x="135" y="89"/>
                    <a:pt x="123" y="77"/>
                  </a:cubicBezTo>
                  <a:cubicBezTo>
                    <a:pt x="121" y="75"/>
                    <a:pt x="118" y="74"/>
                    <a:pt x="118" y="69"/>
                  </a:cubicBezTo>
                  <a:cubicBezTo>
                    <a:pt x="118" y="47"/>
                    <a:pt x="144" y="43"/>
                    <a:pt x="155" y="26"/>
                  </a:cubicBezTo>
                  <a:cubicBezTo>
                    <a:pt x="147" y="24"/>
                    <a:pt x="136" y="20"/>
                    <a:pt x="136" y="6"/>
                  </a:cubicBezTo>
                  <a:cubicBezTo>
                    <a:pt x="127" y="6"/>
                    <a:pt x="122" y="0"/>
                    <a:pt x="1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2" name="Google Shape;152;p20"/>
            <p:cNvSpPr/>
            <p:nvPr/>
          </p:nvSpPr>
          <p:spPr>
            <a:xfrm>
              <a:off x="7172" y="3121"/>
              <a:ext cx="59" cy="55"/>
            </a:xfrm>
            <a:custGeom>
              <a:avLst/>
              <a:gdLst/>
              <a:ahLst/>
              <a:cxnLst/>
              <a:rect l="l" t="t" r="r" b="b"/>
              <a:pathLst>
                <a:path w="25" h="23" extrusionOk="0">
                  <a:moveTo>
                    <a:pt x="12" y="0"/>
                  </a:moveTo>
                  <a:cubicBezTo>
                    <a:pt x="8" y="0"/>
                    <a:pt x="0" y="4"/>
                    <a:pt x="0" y="7"/>
                  </a:cubicBezTo>
                  <a:cubicBezTo>
                    <a:pt x="0" y="11"/>
                    <a:pt x="9" y="8"/>
                    <a:pt x="11" y="12"/>
                  </a:cubicBezTo>
                  <a:cubicBezTo>
                    <a:pt x="12" y="14"/>
                    <a:pt x="14" y="20"/>
                    <a:pt x="15" y="20"/>
                  </a:cubicBezTo>
                  <a:cubicBezTo>
                    <a:pt x="17" y="20"/>
                    <a:pt x="18" y="23"/>
                    <a:pt x="22" y="23"/>
                  </a:cubicBezTo>
                  <a:cubicBezTo>
                    <a:pt x="23" y="23"/>
                    <a:pt x="24" y="23"/>
                    <a:pt x="25" y="23"/>
                  </a:cubicBezTo>
                  <a:cubicBezTo>
                    <a:pt x="25" y="21"/>
                    <a:pt x="25" y="19"/>
                    <a:pt x="25" y="18"/>
                  </a:cubicBezTo>
                  <a:cubicBezTo>
                    <a:pt x="17" y="18"/>
                    <a:pt x="14" y="8"/>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3" name="Google Shape;153;p20"/>
            <p:cNvSpPr/>
            <p:nvPr/>
          </p:nvSpPr>
          <p:spPr>
            <a:xfrm>
              <a:off x="7261" y="3162"/>
              <a:ext cx="26" cy="21"/>
            </a:xfrm>
            <a:custGeom>
              <a:avLst/>
              <a:gdLst/>
              <a:ahLst/>
              <a:cxnLst/>
              <a:rect l="l" t="t" r="r" b="b"/>
              <a:pathLst>
                <a:path w="11" h="9" extrusionOk="0">
                  <a:moveTo>
                    <a:pt x="6" y="0"/>
                  </a:moveTo>
                  <a:cubicBezTo>
                    <a:pt x="4" y="0"/>
                    <a:pt x="2" y="0"/>
                    <a:pt x="1" y="0"/>
                  </a:cubicBezTo>
                  <a:cubicBezTo>
                    <a:pt x="0" y="0"/>
                    <a:pt x="1" y="2"/>
                    <a:pt x="1" y="3"/>
                  </a:cubicBezTo>
                  <a:cubicBezTo>
                    <a:pt x="1" y="5"/>
                    <a:pt x="2" y="9"/>
                    <a:pt x="5" y="9"/>
                  </a:cubicBezTo>
                  <a:cubicBezTo>
                    <a:pt x="8" y="9"/>
                    <a:pt x="10" y="6"/>
                    <a:pt x="11" y="3"/>
                  </a:cubicBezTo>
                  <a:cubicBezTo>
                    <a:pt x="9" y="2"/>
                    <a:pt x="7"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4" name="Google Shape;154;p20"/>
            <p:cNvSpPr/>
            <p:nvPr/>
          </p:nvSpPr>
          <p:spPr>
            <a:xfrm>
              <a:off x="6945" y="3107"/>
              <a:ext cx="23" cy="36"/>
            </a:xfrm>
            <a:custGeom>
              <a:avLst/>
              <a:gdLst/>
              <a:ahLst/>
              <a:cxnLst/>
              <a:rect l="l" t="t" r="r" b="b"/>
              <a:pathLst>
                <a:path w="10" h="15" extrusionOk="0">
                  <a:moveTo>
                    <a:pt x="5" y="0"/>
                  </a:moveTo>
                  <a:cubicBezTo>
                    <a:pt x="3" y="0"/>
                    <a:pt x="3" y="0"/>
                    <a:pt x="3" y="0"/>
                  </a:cubicBezTo>
                  <a:cubicBezTo>
                    <a:pt x="3" y="0"/>
                    <a:pt x="3" y="0"/>
                    <a:pt x="3" y="0"/>
                  </a:cubicBezTo>
                  <a:cubicBezTo>
                    <a:pt x="3" y="0"/>
                    <a:pt x="3" y="0"/>
                    <a:pt x="3" y="0"/>
                  </a:cubicBezTo>
                  <a:cubicBezTo>
                    <a:pt x="0" y="0"/>
                    <a:pt x="0" y="0"/>
                    <a:pt x="0" y="0"/>
                  </a:cubicBezTo>
                  <a:cubicBezTo>
                    <a:pt x="0" y="0"/>
                    <a:pt x="0" y="1"/>
                    <a:pt x="0" y="2"/>
                  </a:cubicBezTo>
                  <a:cubicBezTo>
                    <a:pt x="0" y="6"/>
                    <a:pt x="7" y="14"/>
                    <a:pt x="10" y="15"/>
                  </a:cubicBezTo>
                  <a:cubicBezTo>
                    <a:pt x="10" y="9"/>
                    <a:pt x="8" y="6"/>
                    <a:pt x="5" y="2"/>
                  </a:cubicBezTo>
                  <a:cubicBezTo>
                    <a:pt x="5" y="2"/>
                    <a:pt x="5"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5" name="Google Shape;155;p20"/>
            <p:cNvSpPr/>
            <p:nvPr/>
          </p:nvSpPr>
          <p:spPr>
            <a:xfrm>
              <a:off x="6900" y="3032"/>
              <a:ext cx="35" cy="28"/>
            </a:xfrm>
            <a:custGeom>
              <a:avLst/>
              <a:gdLst/>
              <a:ahLst/>
              <a:cxnLst/>
              <a:rect l="l" t="t" r="r" b="b"/>
              <a:pathLst>
                <a:path w="15" h="12" extrusionOk="0">
                  <a:moveTo>
                    <a:pt x="3" y="0"/>
                  </a:moveTo>
                  <a:cubicBezTo>
                    <a:pt x="0" y="1"/>
                    <a:pt x="0" y="1"/>
                    <a:pt x="0" y="1"/>
                  </a:cubicBezTo>
                  <a:cubicBezTo>
                    <a:pt x="1" y="1"/>
                    <a:pt x="1" y="1"/>
                    <a:pt x="1" y="1"/>
                  </a:cubicBezTo>
                  <a:cubicBezTo>
                    <a:pt x="1" y="4"/>
                    <a:pt x="8" y="12"/>
                    <a:pt x="10" y="12"/>
                  </a:cubicBezTo>
                  <a:cubicBezTo>
                    <a:pt x="15" y="12"/>
                    <a:pt x="6" y="2"/>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6" name="Google Shape;156;p20"/>
            <p:cNvSpPr/>
            <p:nvPr/>
          </p:nvSpPr>
          <p:spPr>
            <a:xfrm>
              <a:off x="8039" y="1811"/>
              <a:ext cx="85" cy="107"/>
            </a:xfrm>
            <a:custGeom>
              <a:avLst/>
              <a:gdLst/>
              <a:ahLst/>
              <a:cxnLst/>
              <a:rect l="l" t="t" r="r" b="b"/>
              <a:pathLst>
                <a:path w="36" h="45" extrusionOk="0">
                  <a:moveTo>
                    <a:pt x="17" y="0"/>
                  </a:moveTo>
                  <a:cubicBezTo>
                    <a:pt x="15" y="0"/>
                    <a:pt x="0" y="10"/>
                    <a:pt x="0" y="14"/>
                  </a:cubicBezTo>
                  <a:cubicBezTo>
                    <a:pt x="0" y="16"/>
                    <a:pt x="3" y="19"/>
                    <a:pt x="6" y="19"/>
                  </a:cubicBezTo>
                  <a:cubicBezTo>
                    <a:pt x="7" y="19"/>
                    <a:pt x="9" y="17"/>
                    <a:pt x="12" y="17"/>
                  </a:cubicBezTo>
                  <a:cubicBezTo>
                    <a:pt x="11" y="16"/>
                    <a:pt x="12" y="14"/>
                    <a:pt x="12" y="13"/>
                  </a:cubicBezTo>
                  <a:cubicBezTo>
                    <a:pt x="13" y="15"/>
                    <a:pt x="13" y="18"/>
                    <a:pt x="16" y="19"/>
                  </a:cubicBezTo>
                  <a:cubicBezTo>
                    <a:pt x="14" y="27"/>
                    <a:pt x="14" y="27"/>
                    <a:pt x="14" y="27"/>
                  </a:cubicBezTo>
                  <a:cubicBezTo>
                    <a:pt x="14" y="27"/>
                    <a:pt x="9" y="34"/>
                    <a:pt x="9" y="35"/>
                  </a:cubicBezTo>
                  <a:cubicBezTo>
                    <a:pt x="9" y="37"/>
                    <a:pt x="12" y="44"/>
                    <a:pt x="16" y="44"/>
                  </a:cubicBezTo>
                  <a:cubicBezTo>
                    <a:pt x="16" y="41"/>
                    <a:pt x="16" y="41"/>
                    <a:pt x="16" y="41"/>
                  </a:cubicBezTo>
                  <a:cubicBezTo>
                    <a:pt x="16" y="42"/>
                    <a:pt x="16" y="45"/>
                    <a:pt x="18" y="45"/>
                  </a:cubicBezTo>
                  <a:cubicBezTo>
                    <a:pt x="25" y="45"/>
                    <a:pt x="29" y="29"/>
                    <a:pt x="31" y="19"/>
                  </a:cubicBezTo>
                  <a:cubicBezTo>
                    <a:pt x="32" y="20"/>
                    <a:pt x="32" y="20"/>
                    <a:pt x="33" y="20"/>
                  </a:cubicBezTo>
                  <a:cubicBezTo>
                    <a:pt x="34" y="20"/>
                    <a:pt x="35" y="19"/>
                    <a:pt x="36" y="19"/>
                  </a:cubicBezTo>
                  <a:cubicBezTo>
                    <a:pt x="35" y="18"/>
                    <a:pt x="36" y="16"/>
                    <a:pt x="36" y="14"/>
                  </a:cubicBezTo>
                  <a:cubicBezTo>
                    <a:pt x="31" y="10"/>
                    <a:pt x="31" y="10"/>
                    <a:pt x="31" y="10"/>
                  </a:cubicBezTo>
                  <a:cubicBezTo>
                    <a:pt x="29" y="10"/>
                    <a:pt x="31" y="6"/>
                    <a:pt x="31" y="5"/>
                  </a:cubicBezTo>
                  <a:cubicBezTo>
                    <a:pt x="24" y="5"/>
                    <a:pt x="21"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7" name="Google Shape;157;p20"/>
            <p:cNvSpPr/>
            <p:nvPr/>
          </p:nvSpPr>
          <p:spPr>
            <a:xfrm>
              <a:off x="8138" y="1788"/>
              <a:ext cx="92" cy="66"/>
            </a:xfrm>
            <a:custGeom>
              <a:avLst/>
              <a:gdLst/>
              <a:ahLst/>
              <a:cxnLst/>
              <a:rect l="l" t="t" r="r" b="b"/>
              <a:pathLst>
                <a:path w="39" h="28" extrusionOk="0">
                  <a:moveTo>
                    <a:pt x="28" y="0"/>
                  </a:moveTo>
                  <a:cubicBezTo>
                    <a:pt x="21" y="0"/>
                    <a:pt x="19" y="7"/>
                    <a:pt x="13" y="7"/>
                  </a:cubicBezTo>
                  <a:cubicBezTo>
                    <a:pt x="12" y="7"/>
                    <a:pt x="11" y="7"/>
                    <a:pt x="10" y="6"/>
                  </a:cubicBezTo>
                  <a:cubicBezTo>
                    <a:pt x="10" y="7"/>
                    <a:pt x="0" y="14"/>
                    <a:pt x="0" y="14"/>
                  </a:cubicBezTo>
                  <a:cubicBezTo>
                    <a:pt x="0" y="17"/>
                    <a:pt x="1" y="18"/>
                    <a:pt x="4" y="20"/>
                  </a:cubicBezTo>
                  <a:cubicBezTo>
                    <a:pt x="3" y="23"/>
                    <a:pt x="4" y="28"/>
                    <a:pt x="7" y="28"/>
                  </a:cubicBezTo>
                  <a:cubicBezTo>
                    <a:pt x="14" y="28"/>
                    <a:pt x="15" y="19"/>
                    <a:pt x="20" y="15"/>
                  </a:cubicBezTo>
                  <a:cubicBezTo>
                    <a:pt x="21" y="15"/>
                    <a:pt x="23" y="18"/>
                    <a:pt x="28" y="18"/>
                  </a:cubicBezTo>
                  <a:cubicBezTo>
                    <a:pt x="33" y="18"/>
                    <a:pt x="39" y="0"/>
                    <a:pt x="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8" name="Google Shape;158;p20"/>
            <p:cNvSpPr/>
            <p:nvPr/>
          </p:nvSpPr>
          <p:spPr>
            <a:xfrm>
              <a:off x="8086" y="1501"/>
              <a:ext cx="397" cy="324"/>
            </a:xfrm>
            <a:custGeom>
              <a:avLst/>
              <a:gdLst/>
              <a:ahLst/>
              <a:cxnLst/>
              <a:rect l="l" t="t" r="r" b="b"/>
              <a:pathLst>
                <a:path w="168" h="137" extrusionOk="0">
                  <a:moveTo>
                    <a:pt x="154" y="0"/>
                  </a:moveTo>
                  <a:cubicBezTo>
                    <a:pt x="152" y="0"/>
                    <a:pt x="153" y="5"/>
                    <a:pt x="155" y="5"/>
                  </a:cubicBezTo>
                  <a:cubicBezTo>
                    <a:pt x="155" y="5"/>
                    <a:pt x="156" y="5"/>
                    <a:pt x="156" y="5"/>
                  </a:cubicBezTo>
                  <a:cubicBezTo>
                    <a:pt x="154" y="7"/>
                    <a:pt x="153" y="7"/>
                    <a:pt x="152" y="7"/>
                  </a:cubicBezTo>
                  <a:cubicBezTo>
                    <a:pt x="150" y="7"/>
                    <a:pt x="150" y="4"/>
                    <a:pt x="149" y="4"/>
                  </a:cubicBezTo>
                  <a:cubicBezTo>
                    <a:pt x="142" y="4"/>
                    <a:pt x="137" y="17"/>
                    <a:pt x="137" y="23"/>
                  </a:cubicBezTo>
                  <a:cubicBezTo>
                    <a:pt x="137" y="26"/>
                    <a:pt x="139" y="26"/>
                    <a:pt x="139" y="30"/>
                  </a:cubicBezTo>
                  <a:cubicBezTo>
                    <a:pt x="139" y="46"/>
                    <a:pt x="121" y="69"/>
                    <a:pt x="110" y="72"/>
                  </a:cubicBezTo>
                  <a:cubicBezTo>
                    <a:pt x="104" y="74"/>
                    <a:pt x="103" y="80"/>
                    <a:pt x="95" y="80"/>
                  </a:cubicBezTo>
                  <a:cubicBezTo>
                    <a:pt x="94" y="80"/>
                    <a:pt x="92" y="78"/>
                    <a:pt x="92" y="77"/>
                  </a:cubicBezTo>
                  <a:cubicBezTo>
                    <a:pt x="92" y="75"/>
                    <a:pt x="93" y="73"/>
                    <a:pt x="95" y="71"/>
                  </a:cubicBezTo>
                  <a:cubicBezTo>
                    <a:pt x="93" y="72"/>
                    <a:pt x="87" y="84"/>
                    <a:pt x="86" y="84"/>
                  </a:cubicBezTo>
                  <a:cubicBezTo>
                    <a:pt x="81" y="84"/>
                    <a:pt x="78" y="101"/>
                    <a:pt x="69" y="101"/>
                  </a:cubicBezTo>
                  <a:cubicBezTo>
                    <a:pt x="57" y="101"/>
                    <a:pt x="52" y="101"/>
                    <a:pt x="36" y="101"/>
                  </a:cubicBezTo>
                  <a:cubicBezTo>
                    <a:pt x="23" y="101"/>
                    <a:pt x="18" y="114"/>
                    <a:pt x="7" y="121"/>
                  </a:cubicBezTo>
                  <a:cubicBezTo>
                    <a:pt x="5" y="122"/>
                    <a:pt x="0" y="124"/>
                    <a:pt x="0" y="125"/>
                  </a:cubicBezTo>
                  <a:cubicBezTo>
                    <a:pt x="0" y="127"/>
                    <a:pt x="4" y="127"/>
                    <a:pt x="7" y="127"/>
                  </a:cubicBezTo>
                  <a:cubicBezTo>
                    <a:pt x="18" y="127"/>
                    <a:pt x="28" y="123"/>
                    <a:pt x="35" y="120"/>
                  </a:cubicBezTo>
                  <a:cubicBezTo>
                    <a:pt x="36" y="119"/>
                    <a:pt x="38" y="119"/>
                    <a:pt x="39" y="119"/>
                  </a:cubicBezTo>
                  <a:cubicBezTo>
                    <a:pt x="39" y="119"/>
                    <a:pt x="40" y="119"/>
                    <a:pt x="41" y="119"/>
                  </a:cubicBezTo>
                  <a:cubicBezTo>
                    <a:pt x="41" y="119"/>
                    <a:pt x="42" y="119"/>
                    <a:pt x="42" y="119"/>
                  </a:cubicBezTo>
                  <a:cubicBezTo>
                    <a:pt x="44" y="119"/>
                    <a:pt x="45" y="119"/>
                    <a:pt x="46" y="118"/>
                  </a:cubicBezTo>
                  <a:cubicBezTo>
                    <a:pt x="48" y="118"/>
                    <a:pt x="49" y="114"/>
                    <a:pt x="52" y="114"/>
                  </a:cubicBezTo>
                  <a:cubicBezTo>
                    <a:pt x="58" y="114"/>
                    <a:pt x="61" y="117"/>
                    <a:pt x="68" y="119"/>
                  </a:cubicBezTo>
                  <a:cubicBezTo>
                    <a:pt x="68" y="121"/>
                    <a:pt x="66" y="125"/>
                    <a:pt x="66" y="128"/>
                  </a:cubicBezTo>
                  <a:cubicBezTo>
                    <a:pt x="66" y="129"/>
                    <a:pt x="64" y="132"/>
                    <a:pt x="66" y="132"/>
                  </a:cubicBezTo>
                  <a:cubicBezTo>
                    <a:pt x="70" y="132"/>
                    <a:pt x="69" y="136"/>
                    <a:pt x="73" y="137"/>
                  </a:cubicBezTo>
                  <a:cubicBezTo>
                    <a:pt x="76" y="132"/>
                    <a:pt x="82" y="124"/>
                    <a:pt x="86" y="124"/>
                  </a:cubicBezTo>
                  <a:cubicBezTo>
                    <a:pt x="88" y="124"/>
                    <a:pt x="90" y="124"/>
                    <a:pt x="91" y="123"/>
                  </a:cubicBezTo>
                  <a:cubicBezTo>
                    <a:pt x="91" y="123"/>
                    <a:pt x="86" y="117"/>
                    <a:pt x="86" y="115"/>
                  </a:cubicBezTo>
                  <a:cubicBezTo>
                    <a:pt x="86" y="113"/>
                    <a:pt x="88" y="110"/>
                    <a:pt x="89" y="110"/>
                  </a:cubicBezTo>
                  <a:cubicBezTo>
                    <a:pt x="94" y="110"/>
                    <a:pt x="93" y="119"/>
                    <a:pt x="104" y="119"/>
                  </a:cubicBezTo>
                  <a:cubicBezTo>
                    <a:pt x="109" y="119"/>
                    <a:pt x="112" y="116"/>
                    <a:pt x="115" y="113"/>
                  </a:cubicBezTo>
                  <a:cubicBezTo>
                    <a:pt x="120" y="113"/>
                    <a:pt x="120" y="113"/>
                    <a:pt x="120" y="113"/>
                  </a:cubicBezTo>
                  <a:cubicBezTo>
                    <a:pt x="120" y="114"/>
                    <a:pt x="122" y="116"/>
                    <a:pt x="123" y="116"/>
                  </a:cubicBezTo>
                  <a:cubicBezTo>
                    <a:pt x="125" y="108"/>
                    <a:pt x="130" y="108"/>
                    <a:pt x="137" y="103"/>
                  </a:cubicBezTo>
                  <a:cubicBezTo>
                    <a:pt x="137" y="107"/>
                    <a:pt x="135" y="107"/>
                    <a:pt x="137" y="111"/>
                  </a:cubicBezTo>
                  <a:cubicBezTo>
                    <a:pt x="143" y="109"/>
                    <a:pt x="143" y="104"/>
                    <a:pt x="149" y="101"/>
                  </a:cubicBezTo>
                  <a:cubicBezTo>
                    <a:pt x="148" y="98"/>
                    <a:pt x="147" y="95"/>
                    <a:pt x="147" y="91"/>
                  </a:cubicBezTo>
                  <a:cubicBezTo>
                    <a:pt x="147" y="84"/>
                    <a:pt x="153" y="81"/>
                    <a:pt x="153" y="76"/>
                  </a:cubicBezTo>
                  <a:cubicBezTo>
                    <a:pt x="153" y="70"/>
                    <a:pt x="151" y="54"/>
                    <a:pt x="156" y="52"/>
                  </a:cubicBezTo>
                  <a:cubicBezTo>
                    <a:pt x="157" y="52"/>
                    <a:pt x="157" y="52"/>
                    <a:pt x="157" y="52"/>
                  </a:cubicBezTo>
                  <a:cubicBezTo>
                    <a:pt x="158" y="52"/>
                    <a:pt x="158" y="52"/>
                    <a:pt x="158" y="52"/>
                  </a:cubicBezTo>
                  <a:cubicBezTo>
                    <a:pt x="158" y="52"/>
                    <a:pt x="158" y="52"/>
                    <a:pt x="159" y="52"/>
                  </a:cubicBezTo>
                  <a:cubicBezTo>
                    <a:pt x="159" y="52"/>
                    <a:pt x="160" y="52"/>
                    <a:pt x="161" y="51"/>
                  </a:cubicBezTo>
                  <a:cubicBezTo>
                    <a:pt x="161" y="50"/>
                    <a:pt x="161" y="49"/>
                    <a:pt x="161" y="48"/>
                  </a:cubicBezTo>
                  <a:cubicBezTo>
                    <a:pt x="161" y="41"/>
                    <a:pt x="168" y="40"/>
                    <a:pt x="168" y="32"/>
                  </a:cubicBezTo>
                  <a:cubicBezTo>
                    <a:pt x="168" y="24"/>
                    <a:pt x="161" y="21"/>
                    <a:pt x="161" y="13"/>
                  </a:cubicBezTo>
                  <a:cubicBezTo>
                    <a:pt x="161" y="9"/>
                    <a:pt x="162" y="6"/>
                    <a:pt x="160" y="3"/>
                  </a:cubicBezTo>
                  <a:cubicBezTo>
                    <a:pt x="159" y="1"/>
                    <a:pt x="157" y="0"/>
                    <a:pt x="1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9" name="Google Shape;159;p20"/>
            <p:cNvSpPr/>
            <p:nvPr/>
          </p:nvSpPr>
          <p:spPr>
            <a:xfrm>
              <a:off x="8408" y="1322"/>
              <a:ext cx="203" cy="172"/>
            </a:xfrm>
            <a:custGeom>
              <a:avLst/>
              <a:gdLst/>
              <a:ahLst/>
              <a:cxnLst/>
              <a:rect l="l" t="t" r="r" b="b"/>
              <a:pathLst>
                <a:path w="86" h="73" extrusionOk="0">
                  <a:moveTo>
                    <a:pt x="31" y="0"/>
                  </a:moveTo>
                  <a:cubicBezTo>
                    <a:pt x="30" y="2"/>
                    <a:pt x="28" y="4"/>
                    <a:pt x="28" y="7"/>
                  </a:cubicBezTo>
                  <a:cubicBezTo>
                    <a:pt x="28" y="9"/>
                    <a:pt x="30" y="10"/>
                    <a:pt x="30" y="13"/>
                  </a:cubicBezTo>
                  <a:cubicBezTo>
                    <a:pt x="30" y="19"/>
                    <a:pt x="27" y="40"/>
                    <a:pt x="18" y="40"/>
                  </a:cubicBezTo>
                  <a:cubicBezTo>
                    <a:pt x="17" y="40"/>
                    <a:pt x="15" y="40"/>
                    <a:pt x="14" y="40"/>
                  </a:cubicBezTo>
                  <a:cubicBezTo>
                    <a:pt x="13" y="40"/>
                    <a:pt x="13" y="40"/>
                    <a:pt x="12" y="40"/>
                  </a:cubicBezTo>
                  <a:cubicBezTo>
                    <a:pt x="13" y="41"/>
                    <a:pt x="13" y="41"/>
                    <a:pt x="13" y="41"/>
                  </a:cubicBezTo>
                  <a:cubicBezTo>
                    <a:pt x="12" y="40"/>
                    <a:pt x="11" y="40"/>
                    <a:pt x="10" y="38"/>
                  </a:cubicBezTo>
                  <a:cubicBezTo>
                    <a:pt x="10" y="43"/>
                    <a:pt x="10" y="43"/>
                    <a:pt x="10" y="43"/>
                  </a:cubicBezTo>
                  <a:cubicBezTo>
                    <a:pt x="9" y="46"/>
                    <a:pt x="0" y="50"/>
                    <a:pt x="0" y="56"/>
                  </a:cubicBezTo>
                  <a:cubicBezTo>
                    <a:pt x="0" y="58"/>
                    <a:pt x="3" y="59"/>
                    <a:pt x="3" y="61"/>
                  </a:cubicBezTo>
                  <a:cubicBezTo>
                    <a:pt x="3" y="62"/>
                    <a:pt x="3" y="70"/>
                    <a:pt x="3" y="73"/>
                  </a:cubicBezTo>
                  <a:cubicBezTo>
                    <a:pt x="6" y="73"/>
                    <a:pt x="6" y="73"/>
                    <a:pt x="6" y="73"/>
                  </a:cubicBezTo>
                  <a:cubicBezTo>
                    <a:pt x="10" y="69"/>
                    <a:pt x="14" y="71"/>
                    <a:pt x="19" y="65"/>
                  </a:cubicBezTo>
                  <a:cubicBezTo>
                    <a:pt x="17" y="63"/>
                    <a:pt x="9" y="63"/>
                    <a:pt x="9" y="58"/>
                  </a:cubicBezTo>
                  <a:cubicBezTo>
                    <a:pt x="9" y="54"/>
                    <a:pt x="11" y="53"/>
                    <a:pt x="13" y="53"/>
                  </a:cubicBezTo>
                  <a:cubicBezTo>
                    <a:pt x="16" y="53"/>
                    <a:pt x="21" y="54"/>
                    <a:pt x="24" y="54"/>
                  </a:cubicBezTo>
                  <a:cubicBezTo>
                    <a:pt x="24" y="53"/>
                    <a:pt x="27" y="51"/>
                    <a:pt x="28" y="50"/>
                  </a:cubicBezTo>
                  <a:cubicBezTo>
                    <a:pt x="37" y="56"/>
                    <a:pt x="42" y="57"/>
                    <a:pt x="51" y="62"/>
                  </a:cubicBezTo>
                  <a:cubicBezTo>
                    <a:pt x="55" y="56"/>
                    <a:pt x="59" y="44"/>
                    <a:pt x="70" y="44"/>
                  </a:cubicBezTo>
                  <a:cubicBezTo>
                    <a:pt x="78" y="44"/>
                    <a:pt x="81" y="42"/>
                    <a:pt x="86" y="39"/>
                  </a:cubicBezTo>
                  <a:cubicBezTo>
                    <a:pt x="84" y="38"/>
                    <a:pt x="80" y="35"/>
                    <a:pt x="80" y="32"/>
                  </a:cubicBezTo>
                  <a:cubicBezTo>
                    <a:pt x="80" y="29"/>
                    <a:pt x="82" y="28"/>
                    <a:pt x="83" y="26"/>
                  </a:cubicBezTo>
                  <a:cubicBezTo>
                    <a:pt x="82" y="25"/>
                    <a:pt x="81" y="25"/>
                    <a:pt x="81" y="25"/>
                  </a:cubicBezTo>
                  <a:cubicBezTo>
                    <a:pt x="78" y="25"/>
                    <a:pt x="75" y="27"/>
                    <a:pt x="72" y="27"/>
                  </a:cubicBezTo>
                  <a:cubicBezTo>
                    <a:pt x="51" y="27"/>
                    <a:pt x="45" y="10"/>
                    <a:pt x="3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0" name="Google Shape;160;p20"/>
            <p:cNvSpPr/>
            <p:nvPr/>
          </p:nvSpPr>
          <p:spPr>
            <a:xfrm>
              <a:off x="8606" y="1364"/>
              <a:ext cx="36" cy="33"/>
            </a:xfrm>
            <a:custGeom>
              <a:avLst/>
              <a:gdLst/>
              <a:ahLst/>
              <a:cxnLst/>
              <a:rect l="l" t="t" r="r" b="b"/>
              <a:pathLst>
                <a:path w="15" h="14" extrusionOk="0">
                  <a:moveTo>
                    <a:pt x="13" y="1"/>
                  </a:moveTo>
                  <a:cubicBezTo>
                    <a:pt x="9" y="2"/>
                    <a:pt x="4" y="6"/>
                    <a:pt x="2" y="9"/>
                  </a:cubicBezTo>
                  <a:cubicBezTo>
                    <a:pt x="1" y="10"/>
                    <a:pt x="0" y="14"/>
                    <a:pt x="2" y="14"/>
                  </a:cubicBezTo>
                  <a:cubicBezTo>
                    <a:pt x="6" y="14"/>
                    <a:pt x="13" y="6"/>
                    <a:pt x="15" y="3"/>
                  </a:cubicBezTo>
                  <a:cubicBezTo>
                    <a:pt x="13" y="1"/>
                    <a:pt x="13" y="1"/>
                    <a:pt x="13" y="1"/>
                  </a:cubicBezTo>
                  <a:moveTo>
                    <a:pt x="12" y="0"/>
                  </a:moveTo>
                  <a:cubicBezTo>
                    <a:pt x="13" y="1"/>
                    <a:pt x="13" y="1"/>
                    <a:pt x="13" y="1"/>
                  </a:cubicBezTo>
                  <a:cubicBezTo>
                    <a:pt x="13" y="1"/>
                    <a:pt x="14" y="1"/>
                    <a:pt x="14" y="1"/>
                  </a:cubicBezTo>
                  <a:cubicBezTo>
                    <a:pt x="12" y="0"/>
                    <a:pt x="12"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1" name="Google Shape;161;p20"/>
            <p:cNvSpPr/>
            <p:nvPr/>
          </p:nvSpPr>
          <p:spPr>
            <a:xfrm>
              <a:off x="8677" y="1319"/>
              <a:ext cx="47" cy="36"/>
            </a:xfrm>
            <a:custGeom>
              <a:avLst/>
              <a:gdLst/>
              <a:ahLst/>
              <a:cxnLst/>
              <a:rect l="l" t="t" r="r" b="b"/>
              <a:pathLst>
                <a:path w="20" h="15" extrusionOk="0">
                  <a:moveTo>
                    <a:pt x="20" y="0"/>
                  </a:moveTo>
                  <a:cubicBezTo>
                    <a:pt x="19" y="1"/>
                    <a:pt x="18" y="1"/>
                    <a:pt x="17" y="1"/>
                  </a:cubicBezTo>
                  <a:cubicBezTo>
                    <a:pt x="16" y="1"/>
                    <a:pt x="14" y="0"/>
                    <a:pt x="12" y="0"/>
                  </a:cubicBezTo>
                  <a:cubicBezTo>
                    <a:pt x="6" y="0"/>
                    <a:pt x="0" y="12"/>
                    <a:pt x="0" y="12"/>
                  </a:cubicBezTo>
                  <a:cubicBezTo>
                    <a:pt x="0" y="13"/>
                    <a:pt x="0" y="15"/>
                    <a:pt x="0" y="15"/>
                  </a:cubicBezTo>
                  <a:cubicBezTo>
                    <a:pt x="8" y="15"/>
                    <a:pt x="8" y="4"/>
                    <a:pt x="20" y="4"/>
                  </a:cubicBezTo>
                  <a:cubicBezTo>
                    <a:pt x="20" y="0"/>
                    <a:pt x="20"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2" name="Google Shape;162;p20"/>
            <p:cNvSpPr/>
            <p:nvPr/>
          </p:nvSpPr>
          <p:spPr>
            <a:xfrm>
              <a:off x="8762" y="1284"/>
              <a:ext cx="24" cy="26"/>
            </a:xfrm>
            <a:custGeom>
              <a:avLst/>
              <a:gdLst/>
              <a:ahLst/>
              <a:cxnLst/>
              <a:rect l="l" t="t" r="r" b="b"/>
              <a:pathLst>
                <a:path w="10" h="11" extrusionOk="0">
                  <a:moveTo>
                    <a:pt x="10" y="0"/>
                  </a:moveTo>
                  <a:cubicBezTo>
                    <a:pt x="9" y="0"/>
                    <a:pt x="2" y="0"/>
                    <a:pt x="1" y="3"/>
                  </a:cubicBezTo>
                  <a:cubicBezTo>
                    <a:pt x="1" y="5"/>
                    <a:pt x="2" y="8"/>
                    <a:pt x="1" y="8"/>
                  </a:cubicBezTo>
                  <a:cubicBezTo>
                    <a:pt x="0" y="8"/>
                    <a:pt x="0" y="11"/>
                    <a:pt x="1" y="11"/>
                  </a:cubicBezTo>
                  <a:cubicBezTo>
                    <a:pt x="5" y="11"/>
                    <a:pt x="9" y="3"/>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3" name="Google Shape;163;p20"/>
            <p:cNvSpPr/>
            <p:nvPr/>
          </p:nvSpPr>
          <p:spPr>
            <a:xfrm>
              <a:off x="8472" y="903"/>
              <a:ext cx="101" cy="390"/>
            </a:xfrm>
            <a:custGeom>
              <a:avLst/>
              <a:gdLst/>
              <a:ahLst/>
              <a:cxnLst/>
              <a:rect l="l" t="t" r="r" b="b"/>
              <a:pathLst>
                <a:path w="43" h="165" extrusionOk="0">
                  <a:moveTo>
                    <a:pt x="17" y="0"/>
                  </a:moveTo>
                  <a:cubicBezTo>
                    <a:pt x="16" y="0"/>
                    <a:pt x="14" y="0"/>
                    <a:pt x="13" y="0"/>
                  </a:cubicBezTo>
                  <a:cubicBezTo>
                    <a:pt x="13" y="4"/>
                    <a:pt x="13" y="6"/>
                    <a:pt x="13" y="11"/>
                  </a:cubicBezTo>
                  <a:cubicBezTo>
                    <a:pt x="13" y="14"/>
                    <a:pt x="11" y="15"/>
                    <a:pt x="11" y="18"/>
                  </a:cubicBezTo>
                  <a:cubicBezTo>
                    <a:pt x="3" y="20"/>
                    <a:pt x="0" y="34"/>
                    <a:pt x="0" y="45"/>
                  </a:cubicBezTo>
                  <a:cubicBezTo>
                    <a:pt x="0" y="53"/>
                    <a:pt x="8" y="56"/>
                    <a:pt x="8" y="64"/>
                  </a:cubicBezTo>
                  <a:cubicBezTo>
                    <a:pt x="8" y="77"/>
                    <a:pt x="8" y="81"/>
                    <a:pt x="8" y="95"/>
                  </a:cubicBezTo>
                  <a:cubicBezTo>
                    <a:pt x="8" y="101"/>
                    <a:pt x="5" y="104"/>
                    <a:pt x="5" y="111"/>
                  </a:cubicBezTo>
                  <a:cubicBezTo>
                    <a:pt x="5" y="118"/>
                    <a:pt x="9" y="119"/>
                    <a:pt x="9" y="126"/>
                  </a:cubicBezTo>
                  <a:cubicBezTo>
                    <a:pt x="9" y="134"/>
                    <a:pt x="6" y="140"/>
                    <a:pt x="6" y="150"/>
                  </a:cubicBezTo>
                  <a:cubicBezTo>
                    <a:pt x="6" y="153"/>
                    <a:pt x="5" y="165"/>
                    <a:pt x="6" y="165"/>
                  </a:cubicBezTo>
                  <a:cubicBezTo>
                    <a:pt x="13" y="165"/>
                    <a:pt x="13" y="154"/>
                    <a:pt x="19" y="154"/>
                  </a:cubicBezTo>
                  <a:cubicBezTo>
                    <a:pt x="21" y="154"/>
                    <a:pt x="23" y="154"/>
                    <a:pt x="24" y="154"/>
                  </a:cubicBezTo>
                  <a:cubicBezTo>
                    <a:pt x="25" y="156"/>
                    <a:pt x="27" y="159"/>
                    <a:pt x="29" y="159"/>
                  </a:cubicBezTo>
                  <a:cubicBezTo>
                    <a:pt x="29" y="159"/>
                    <a:pt x="30" y="159"/>
                    <a:pt x="30" y="159"/>
                  </a:cubicBezTo>
                  <a:cubicBezTo>
                    <a:pt x="30" y="159"/>
                    <a:pt x="31" y="158"/>
                    <a:pt x="31" y="158"/>
                  </a:cubicBezTo>
                  <a:cubicBezTo>
                    <a:pt x="27" y="149"/>
                    <a:pt x="16" y="144"/>
                    <a:pt x="16" y="132"/>
                  </a:cubicBezTo>
                  <a:cubicBezTo>
                    <a:pt x="16" y="118"/>
                    <a:pt x="18" y="101"/>
                    <a:pt x="32" y="101"/>
                  </a:cubicBezTo>
                  <a:cubicBezTo>
                    <a:pt x="37" y="101"/>
                    <a:pt x="40" y="104"/>
                    <a:pt x="43" y="108"/>
                  </a:cubicBezTo>
                  <a:cubicBezTo>
                    <a:pt x="40" y="95"/>
                    <a:pt x="33" y="85"/>
                    <a:pt x="29" y="71"/>
                  </a:cubicBezTo>
                  <a:cubicBezTo>
                    <a:pt x="28" y="68"/>
                    <a:pt x="24" y="62"/>
                    <a:pt x="25" y="57"/>
                  </a:cubicBezTo>
                  <a:cubicBezTo>
                    <a:pt x="25" y="44"/>
                    <a:pt x="25" y="44"/>
                    <a:pt x="25" y="44"/>
                  </a:cubicBezTo>
                  <a:cubicBezTo>
                    <a:pt x="21" y="37"/>
                    <a:pt x="25" y="32"/>
                    <a:pt x="23" y="24"/>
                  </a:cubicBezTo>
                  <a:cubicBezTo>
                    <a:pt x="21" y="18"/>
                    <a:pt x="17" y="11"/>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4" name="Google Shape;164;p20"/>
            <p:cNvSpPr/>
            <p:nvPr/>
          </p:nvSpPr>
          <p:spPr>
            <a:xfrm>
              <a:off x="5259" y="-452"/>
              <a:ext cx="624" cy="456"/>
            </a:xfrm>
            <a:custGeom>
              <a:avLst/>
              <a:gdLst/>
              <a:ahLst/>
              <a:cxnLst/>
              <a:rect l="l" t="t" r="r" b="b"/>
              <a:pathLst>
                <a:path w="264" h="193" extrusionOk="0">
                  <a:moveTo>
                    <a:pt x="91" y="192"/>
                  </a:moveTo>
                  <a:cubicBezTo>
                    <a:pt x="91" y="192"/>
                    <a:pt x="91" y="192"/>
                    <a:pt x="91" y="192"/>
                  </a:cubicBezTo>
                  <a:cubicBezTo>
                    <a:pt x="91" y="192"/>
                    <a:pt x="91" y="192"/>
                    <a:pt x="91" y="192"/>
                  </a:cubicBezTo>
                  <a:moveTo>
                    <a:pt x="90" y="191"/>
                  </a:moveTo>
                  <a:cubicBezTo>
                    <a:pt x="90" y="191"/>
                    <a:pt x="90" y="191"/>
                    <a:pt x="90" y="191"/>
                  </a:cubicBezTo>
                  <a:cubicBezTo>
                    <a:pt x="90" y="191"/>
                    <a:pt x="91" y="192"/>
                    <a:pt x="91" y="192"/>
                  </a:cubicBezTo>
                  <a:cubicBezTo>
                    <a:pt x="90" y="191"/>
                    <a:pt x="90" y="191"/>
                    <a:pt x="90" y="191"/>
                  </a:cubicBezTo>
                  <a:moveTo>
                    <a:pt x="86" y="187"/>
                  </a:moveTo>
                  <a:cubicBezTo>
                    <a:pt x="90" y="191"/>
                    <a:pt x="90" y="191"/>
                    <a:pt x="90" y="191"/>
                  </a:cubicBezTo>
                  <a:cubicBezTo>
                    <a:pt x="89" y="189"/>
                    <a:pt x="87" y="188"/>
                    <a:pt x="86" y="187"/>
                  </a:cubicBezTo>
                  <a:moveTo>
                    <a:pt x="243" y="0"/>
                  </a:moveTo>
                  <a:cubicBezTo>
                    <a:pt x="217" y="0"/>
                    <a:pt x="192" y="30"/>
                    <a:pt x="164" y="30"/>
                  </a:cubicBezTo>
                  <a:cubicBezTo>
                    <a:pt x="157" y="30"/>
                    <a:pt x="154" y="23"/>
                    <a:pt x="148" y="23"/>
                  </a:cubicBezTo>
                  <a:cubicBezTo>
                    <a:pt x="138" y="23"/>
                    <a:pt x="138" y="30"/>
                    <a:pt x="131" y="30"/>
                  </a:cubicBezTo>
                  <a:cubicBezTo>
                    <a:pt x="112" y="30"/>
                    <a:pt x="97" y="55"/>
                    <a:pt x="84" y="55"/>
                  </a:cubicBezTo>
                  <a:cubicBezTo>
                    <a:pt x="76" y="55"/>
                    <a:pt x="70" y="59"/>
                    <a:pt x="62" y="59"/>
                  </a:cubicBezTo>
                  <a:cubicBezTo>
                    <a:pt x="59" y="59"/>
                    <a:pt x="57" y="62"/>
                    <a:pt x="57" y="64"/>
                  </a:cubicBezTo>
                  <a:cubicBezTo>
                    <a:pt x="57" y="67"/>
                    <a:pt x="61" y="69"/>
                    <a:pt x="61" y="74"/>
                  </a:cubicBezTo>
                  <a:cubicBezTo>
                    <a:pt x="61" y="88"/>
                    <a:pt x="33" y="96"/>
                    <a:pt x="33" y="105"/>
                  </a:cubicBezTo>
                  <a:cubicBezTo>
                    <a:pt x="33" y="110"/>
                    <a:pt x="41" y="111"/>
                    <a:pt x="41" y="117"/>
                  </a:cubicBezTo>
                  <a:cubicBezTo>
                    <a:pt x="33" y="119"/>
                    <a:pt x="16" y="123"/>
                    <a:pt x="16" y="132"/>
                  </a:cubicBezTo>
                  <a:cubicBezTo>
                    <a:pt x="16" y="138"/>
                    <a:pt x="16" y="140"/>
                    <a:pt x="16" y="140"/>
                  </a:cubicBezTo>
                  <a:cubicBezTo>
                    <a:pt x="16" y="149"/>
                    <a:pt x="0" y="148"/>
                    <a:pt x="0" y="161"/>
                  </a:cubicBezTo>
                  <a:cubicBezTo>
                    <a:pt x="0" y="167"/>
                    <a:pt x="10" y="171"/>
                    <a:pt x="10" y="171"/>
                  </a:cubicBezTo>
                  <a:cubicBezTo>
                    <a:pt x="10" y="171"/>
                    <a:pt x="16" y="171"/>
                    <a:pt x="21" y="171"/>
                  </a:cubicBezTo>
                  <a:cubicBezTo>
                    <a:pt x="23" y="171"/>
                    <a:pt x="25" y="171"/>
                    <a:pt x="25" y="171"/>
                  </a:cubicBezTo>
                  <a:cubicBezTo>
                    <a:pt x="34" y="174"/>
                    <a:pt x="30" y="182"/>
                    <a:pt x="33" y="190"/>
                  </a:cubicBezTo>
                  <a:cubicBezTo>
                    <a:pt x="34" y="191"/>
                    <a:pt x="35" y="191"/>
                    <a:pt x="36" y="191"/>
                  </a:cubicBezTo>
                  <a:cubicBezTo>
                    <a:pt x="40" y="191"/>
                    <a:pt x="44" y="190"/>
                    <a:pt x="47" y="190"/>
                  </a:cubicBezTo>
                  <a:cubicBezTo>
                    <a:pt x="48" y="190"/>
                    <a:pt x="49" y="193"/>
                    <a:pt x="50" y="193"/>
                  </a:cubicBezTo>
                  <a:cubicBezTo>
                    <a:pt x="91" y="193"/>
                    <a:pt x="91" y="193"/>
                    <a:pt x="91" y="193"/>
                  </a:cubicBezTo>
                  <a:cubicBezTo>
                    <a:pt x="91" y="193"/>
                    <a:pt x="91" y="192"/>
                    <a:pt x="90" y="191"/>
                  </a:cubicBezTo>
                  <a:cubicBezTo>
                    <a:pt x="78" y="180"/>
                    <a:pt x="61" y="176"/>
                    <a:pt x="61" y="157"/>
                  </a:cubicBezTo>
                  <a:cubicBezTo>
                    <a:pt x="61" y="123"/>
                    <a:pt x="97" y="87"/>
                    <a:pt x="124" y="80"/>
                  </a:cubicBezTo>
                  <a:cubicBezTo>
                    <a:pt x="134" y="77"/>
                    <a:pt x="136" y="66"/>
                    <a:pt x="150" y="66"/>
                  </a:cubicBezTo>
                  <a:cubicBezTo>
                    <a:pt x="156" y="66"/>
                    <a:pt x="158" y="55"/>
                    <a:pt x="161" y="54"/>
                  </a:cubicBezTo>
                  <a:cubicBezTo>
                    <a:pt x="179" y="45"/>
                    <a:pt x="192" y="49"/>
                    <a:pt x="210" y="40"/>
                  </a:cubicBezTo>
                  <a:cubicBezTo>
                    <a:pt x="223" y="34"/>
                    <a:pt x="264" y="31"/>
                    <a:pt x="264" y="13"/>
                  </a:cubicBezTo>
                  <a:cubicBezTo>
                    <a:pt x="264" y="7"/>
                    <a:pt x="249" y="0"/>
                    <a:pt x="24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5" name="Google Shape;165;p20"/>
            <p:cNvSpPr/>
            <p:nvPr/>
          </p:nvSpPr>
          <p:spPr>
            <a:xfrm>
              <a:off x="3113" y="749"/>
              <a:ext cx="1373" cy="982"/>
            </a:xfrm>
            <a:custGeom>
              <a:avLst/>
              <a:gdLst/>
              <a:ahLst/>
              <a:cxnLst/>
              <a:rect l="l" t="t" r="r" b="b"/>
              <a:pathLst>
                <a:path w="581" h="415" extrusionOk="0">
                  <a:moveTo>
                    <a:pt x="293" y="0"/>
                  </a:moveTo>
                  <a:cubicBezTo>
                    <a:pt x="280" y="9"/>
                    <a:pt x="259" y="11"/>
                    <a:pt x="259" y="33"/>
                  </a:cubicBezTo>
                  <a:cubicBezTo>
                    <a:pt x="259" y="46"/>
                    <a:pt x="268" y="50"/>
                    <a:pt x="270" y="64"/>
                  </a:cubicBezTo>
                  <a:cubicBezTo>
                    <a:pt x="270" y="65"/>
                    <a:pt x="274" y="75"/>
                    <a:pt x="274" y="77"/>
                  </a:cubicBezTo>
                  <a:cubicBezTo>
                    <a:pt x="274" y="81"/>
                    <a:pt x="265" y="86"/>
                    <a:pt x="262" y="86"/>
                  </a:cubicBezTo>
                  <a:cubicBezTo>
                    <a:pt x="259" y="86"/>
                    <a:pt x="256" y="85"/>
                    <a:pt x="253" y="85"/>
                  </a:cubicBezTo>
                  <a:cubicBezTo>
                    <a:pt x="252" y="85"/>
                    <a:pt x="250" y="85"/>
                    <a:pt x="249" y="87"/>
                  </a:cubicBezTo>
                  <a:cubicBezTo>
                    <a:pt x="248" y="88"/>
                    <a:pt x="247" y="91"/>
                    <a:pt x="245" y="91"/>
                  </a:cubicBezTo>
                  <a:cubicBezTo>
                    <a:pt x="245" y="91"/>
                    <a:pt x="245" y="91"/>
                    <a:pt x="244" y="90"/>
                  </a:cubicBezTo>
                  <a:cubicBezTo>
                    <a:pt x="243" y="91"/>
                    <a:pt x="243" y="91"/>
                    <a:pt x="242" y="91"/>
                  </a:cubicBezTo>
                  <a:cubicBezTo>
                    <a:pt x="242" y="91"/>
                    <a:pt x="242" y="90"/>
                    <a:pt x="237" y="90"/>
                  </a:cubicBezTo>
                  <a:cubicBezTo>
                    <a:pt x="225" y="90"/>
                    <a:pt x="218" y="99"/>
                    <a:pt x="210" y="106"/>
                  </a:cubicBezTo>
                  <a:cubicBezTo>
                    <a:pt x="210" y="107"/>
                    <a:pt x="205" y="110"/>
                    <a:pt x="205" y="112"/>
                  </a:cubicBezTo>
                  <a:cubicBezTo>
                    <a:pt x="205" y="118"/>
                    <a:pt x="206" y="125"/>
                    <a:pt x="202" y="129"/>
                  </a:cubicBezTo>
                  <a:cubicBezTo>
                    <a:pt x="200" y="131"/>
                    <a:pt x="179" y="140"/>
                    <a:pt x="176" y="141"/>
                  </a:cubicBezTo>
                  <a:cubicBezTo>
                    <a:pt x="173" y="141"/>
                    <a:pt x="172" y="142"/>
                    <a:pt x="168" y="142"/>
                  </a:cubicBezTo>
                  <a:cubicBezTo>
                    <a:pt x="165" y="154"/>
                    <a:pt x="161" y="166"/>
                    <a:pt x="145" y="166"/>
                  </a:cubicBezTo>
                  <a:cubicBezTo>
                    <a:pt x="144" y="170"/>
                    <a:pt x="140" y="174"/>
                    <a:pt x="136" y="174"/>
                  </a:cubicBezTo>
                  <a:cubicBezTo>
                    <a:pt x="130" y="174"/>
                    <a:pt x="125" y="171"/>
                    <a:pt x="120" y="167"/>
                  </a:cubicBezTo>
                  <a:cubicBezTo>
                    <a:pt x="115" y="167"/>
                    <a:pt x="115" y="167"/>
                    <a:pt x="115" y="167"/>
                  </a:cubicBezTo>
                  <a:cubicBezTo>
                    <a:pt x="115" y="171"/>
                    <a:pt x="115" y="171"/>
                    <a:pt x="115" y="171"/>
                  </a:cubicBezTo>
                  <a:cubicBezTo>
                    <a:pt x="116" y="173"/>
                    <a:pt x="114" y="181"/>
                    <a:pt x="118" y="182"/>
                  </a:cubicBezTo>
                  <a:cubicBezTo>
                    <a:pt x="118" y="185"/>
                    <a:pt x="118" y="185"/>
                    <a:pt x="118" y="185"/>
                  </a:cubicBezTo>
                  <a:cubicBezTo>
                    <a:pt x="116" y="186"/>
                    <a:pt x="110" y="188"/>
                    <a:pt x="106" y="188"/>
                  </a:cubicBezTo>
                  <a:cubicBezTo>
                    <a:pt x="101" y="188"/>
                    <a:pt x="93" y="186"/>
                    <a:pt x="91" y="183"/>
                  </a:cubicBezTo>
                  <a:cubicBezTo>
                    <a:pt x="86" y="184"/>
                    <a:pt x="71" y="188"/>
                    <a:pt x="71" y="192"/>
                  </a:cubicBezTo>
                  <a:cubicBezTo>
                    <a:pt x="71" y="193"/>
                    <a:pt x="71" y="194"/>
                    <a:pt x="72" y="194"/>
                  </a:cubicBezTo>
                  <a:cubicBezTo>
                    <a:pt x="72" y="202"/>
                    <a:pt x="95" y="207"/>
                    <a:pt x="104" y="209"/>
                  </a:cubicBezTo>
                  <a:cubicBezTo>
                    <a:pt x="106" y="210"/>
                    <a:pt x="107" y="212"/>
                    <a:pt x="110" y="213"/>
                  </a:cubicBezTo>
                  <a:cubicBezTo>
                    <a:pt x="110" y="221"/>
                    <a:pt x="113" y="231"/>
                    <a:pt x="124" y="231"/>
                  </a:cubicBezTo>
                  <a:cubicBezTo>
                    <a:pt x="124" y="235"/>
                    <a:pt x="127" y="234"/>
                    <a:pt x="127" y="239"/>
                  </a:cubicBezTo>
                  <a:cubicBezTo>
                    <a:pt x="127" y="241"/>
                    <a:pt x="126" y="245"/>
                    <a:pt x="125" y="247"/>
                  </a:cubicBezTo>
                  <a:cubicBezTo>
                    <a:pt x="126" y="246"/>
                    <a:pt x="126" y="246"/>
                    <a:pt x="126" y="246"/>
                  </a:cubicBezTo>
                  <a:cubicBezTo>
                    <a:pt x="126" y="249"/>
                    <a:pt x="126" y="258"/>
                    <a:pt x="126" y="260"/>
                  </a:cubicBezTo>
                  <a:cubicBezTo>
                    <a:pt x="126" y="270"/>
                    <a:pt x="119" y="274"/>
                    <a:pt x="119" y="284"/>
                  </a:cubicBezTo>
                  <a:cubicBezTo>
                    <a:pt x="118" y="284"/>
                    <a:pt x="110" y="287"/>
                    <a:pt x="106" y="287"/>
                  </a:cubicBezTo>
                  <a:cubicBezTo>
                    <a:pt x="102" y="287"/>
                    <a:pt x="99" y="284"/>
                    <a:pt x="94" y="284"/>
                  </a:cubicBezTo>
                  <a:cubicBezTo>
                    <a:pt x="94" y="284"/>
                    <a:pt x="93" y="284"/>
                    <a:pt x="91" y="285"/>
                  </a:cubicBezTo>
                  <a:cubicBezTo>
                    <a:pt x="66" y="285"/>
                    <a:pt x="66" y="285"/>
                    <a:pt x="66" y="285"/>
                  </a:cubicBezTo>
                  <a:cubicBezTo>
                    <a:pt x="63" y="284"/>
                    <a:pt x="59" y="284"/>
                    <a:pt x="57" y="282"/>
                  </a:cubicBezTo>
                  <a:cubicBezTo>
                    <a:pt x="33" y="282"/>
                    <a:pt x="33" y="282"/>
                    <a:pt x="33" y="282"/>
                  </a:cubicBezTo>
                  <a:cubicBezTo>
                    <a:pt x="33" y="282"/>
                    <a:pt x="32" y="282"/>
                    <a:pt x="32" y="282"/>
                  </a:cubicBezTo>
                  <a:cubicBezTo>
                    <a:pt x="29" y="282"/>
                    <a:pt x="27" y="279"/>
                    <a:pt x="25" y="279"/>
                  </a:cubicBezTo>
                  <a:cubicBezTo>
                    <a:pt x="22" y="279"/>
                    <a:pt x="4" y="291"/>
                    <a:pt x="4" y="294"/>
                  </a:cubicBezTo>
                  <a:cubicBezTo>
                    <a:pt x="4" y="298"/>
                    <a:pt x="10" y="306"/>
                    <a:pt x="10" y="314"/>
                  </a:cubicBezTo>
                  <a:cubicBezTo>
                    <a:pt x="10" y="327"/>
                    <a:pt x="5" y="341"/>
                    <a:pt x="5" y="354"/>
                  </a:cubicBezTo>
                  <a:cubicBezTo>
                    <a:pt x="5" y="358"/>
                    <a:pt x="0" y="360"/>
                    <a:pt x="0" y="367"/>
                  </a:cubicBezTo>
                  <a:cubicBezTo>
                    <a:pt x="0" y="371"/>
                    <a:pt x="4" y="374"/>
                    <a:pt x="8" y="374"/>
                  </a:cubicBezTo>
                  <a:cubicBezTo>
                    <a:pt x="8" y="380"/>
                    <a:pt x="8" y="384"/>
                    <a:pt x="8" y="395"/>
                  </a:cubicBezTo>
                  <a:cubicBezTo>
                    <a:pt x="8" y="397"/>
                    <a:pt x="9" y="399"/>
                    <a:pt x="12" y="399"/>
                  </a:cubicBezTo>
                  <a:cubicBezTo>
                    <a:pt x="20" y="399"/>
                    <a:pt x="26" y="396"/>
                    <a:pt x="35" y="396"/>
                  </a:cubicBezTo>
                  <a:cubicBezTo>
                    <a:pt x="47" y="396"/>
                    <a:pt x="48" y="415"/>
                    <a:pt x="55" y="415"/>
                  </a:cubicBezTo>
                  <a:cubicBezTo>
                    <a:pt x="67" y="415"/>
                    <a:pt x="74" y="405"/>
                    <a:pt x="87" y="405"/>
                  </a:cubicBezTo>
                  <a:cubicBezTo>
                    <a:pt x="89" y="405"/>
                    <a:pt x="94" y="403"/>
                    <a:pt x="99" y="403"/>
                  </a:cubicBezTo>
                  <a:cubicBezTo>
                    <a:pt x="101" y="403"/>
                    <a:pt x="102" y="403"/>
                    <a:pt x="103" y="403"/>
                  </a:cubicBezTo>
                  <a:cubicBezTo>
                    <a:pt x="103" y="403"/>
                    <a:pt x="103" y="403"/>
                    <a:pt x="103" y="403"/>
                  </a:cubicBezTo>
                  <a:cubicBezTo>
                    <a:pt x="104" y="403"/>
                    <a:pt x="105" y="403"/>
                    <a:pt x="106" y="403"/>
                  </a:cubicBezTo>
                  <a:cubicBezTo>
                    <a:pt x="114" y="403"/>
                    <a:pt x="115" y="393"/>
                    <a:pt x="121" y="390"/>
                  </a:cubicBezTo>
                  <a:cubicBezTo>
                    <a:pt x="132" y="384"/>
                    <a:pt x="135" y="378"/>
                    <a:pt x="142" y="368"/>
                  </a:cubicBezTo>
                  <a:cubicBezTo>
                    <a:pt x="139" y="367"/>
                    <a:pt x="137" y="365"/>
                    <a:pt x="137" y="361"/>
                  </a:cubicBezTo>
                  <a:cubicBezTo>
                    <a:pt x="137" y="349"/>
                    <a:pt x="152" y="327"/>
                    <a:pt x="162" y="325"/>
                  </a:cubicBezTo>
                  <a:cubicBezTo>
                    <a:pt x="173" y="323"/>
                    <a:pt x="184" y="319"/>
                    <a:pt x="187" y="308"/>
                  </a:cubicBezTo>
                  <a:cubicBezTo>
                    <a:pt x="184" y="297"/>
                    <a:pt x="184" y="297"/>
                    <a:pt x="184" y="297"/>
                  </a:cubicBezTo>
                  <a:cubicBezTo>
                    <a:pt x="184" y="289"/>
                    <a:pt x="193" y="284"/>
                    <a:pt x="201" y="284"/>
                  </a:cubicBezTo>
                  <a:cubicBezTo>
                    <a:pt x="211" y="284"/>
                    <a:pt x="219" y="289"/>
                    <a:pt x="230" y="289"/>
                  </a:cubicBezTo>
                  <a:cubicBezTo>
                    <a:pt x="242" y="289"/>
                    <a:pt x="249" y="280"/>
                    <a:pt x="259" y="275"/>
                  </a:cubicBezTo>
                  <a:cubicBezTo>
                    <a:pt x="263" y="273"/>
                    <a:pt x="264" y="266"/>
                    <a:pt x="274" y="266"/>
                  </a:cubicBezTo>
                  <a:cubicBezTo>
                    <a:pt x="294" y="266"/>
                    <a:pt x="297" y="288"/>
                    <a:pt x="306" y="300"/>
                  </a:cubicBezTo>
                  <a:cubicBezTo>
                    <a:pt x="307" y="304"/>
                    <a:pt x="315" y="306"/>
                    <a:pt x="319" y="309"/>
                  </a:cubicBezTo>
                  <a:cubicBezTo>
                    <a:pt x="328" y="318"/>
                    <a:pt x="332" y="323"/>
                    <a:pt x="348" y="327"/>
                  </a:cubicBezTo>
                  <a:cubicBezTo>
                    <a:pt x="348" y="330"/>
                    <a:pt x="356" y="332"/>
                    <a:pt x="358" y="332"/>
                  </a:cubicBezTo>
                  <a:cubicBezTo>
                    <a:pt x="359" y="335"/>
                    <a:pt x="371" y="348"/>
                    <a:pt x="373" y="348"/>
                  </a:cubicBezTo>
                  <a:cubicBezTo>
                    <a:pt x="374" y="353"/>
                    <a:pt x="378" y="355"/>
                    <a:pt x="378" y="363"/>
                  </a:cubicBezTo>
                  <a:cubicBezTo>
                    <a:pt x="378" y="369"/>
                    <a:pt x="375" y="377"/>
                    <a:pt x="369" y="377"/>
                  </a:cubicBezTo>
                  <a:cubicBezTo>
                    <a:pt x="369" y="379"/>
                    <a:pt x="371" y="381"/>
                    <a:pt x="375" y="381"/>
                  </a:cubicBezTo>
                  <a:cubicBezTo>
                    <a:pt x="382" y="381"/>
                    <a:pt x="381" y="370"/>
                    <a:pt x="386" y="365"/>
                  </a:cubicBezTo>
                  <a:cubicBezTo>
                    <a:pt x="386" y="365"/>
                    <a:pt x="393" y="365"/>
                    <a:pt x="393" y="362"/>
                  </a:cubicBezTo>
                  <a:cubicBezTo>
                    <a:pt x="393" y="355"/>
                    <a:pt x="383" y="354"/>
                    <a:pt x="383" y="347"/>
                  </a:cubicBezTo>
                  <a:cubicBezTo>
                    <a:pt x="383" y="342"/>
                    <a:pt x="389" y="339"/>
                    <a:pt x="395" y="339"/>
                  </a:cubicBezTo>
                  <a:cubicBezTo>
                    <a:pt x="403" y="339"/>
                    <a:pt x="407" y="345"/>
                    <a:pt x="412" y="346"/>
                  </a:cubicBezTo>
                  <a:cubicBezTo>
                    <a:pt x="413" y="335"/>
                    <a:pt x="401" y="331"/>
                    <a:pt x="390" y="326"/>
                  </a:cubicBezTo>
                  <a:cubicBezTo>
                    <a:pt x="387" y="324"/>
                    <a:pt x="374" y="322"/>
                    <a:pt x="376" y="315"/>
                  </a:cubicBezTo>
                  <a:cubicBezTo>
                    <a:pt x="378" y="314"/>
                    <a:pt x="378" y="313"/>
                    <a:pt x="378" y="311"/>
                  </a:cubicBezTo>
                  <a:cubicBezTo>
                    <a:pt x="373" y="311"/>
                    <a:pt x="369" y="312"/>
                    <a:pt x="365" y="312"/>
                  </a:cubicBezTo>
                  <a:cubicBezTo>
                    <a:pt x="362" y="312"/>
                    <a:pt x="360" y="312"/>
                    <a:pt x="356" y="310"/>
                  </a:cubicBezTo>
                  <a:cubicBezTo>
                    <a:pt x="352" y="308"/>
                    <a:pt x="348" y="299"/>
                    <a:pt x="346" y="292"/>
                  </a:cubicBezTo>
                  <a:cubicBezTo>
                    <a:pt x="345" y="287"/>
                    <a:pt x="341" y="278"/>
                    <a:pt x="333" y="276"/>
                  </a:cubicBezTo>
                  <a:cubicBezTo>
                    <a:pt x="326" y="274"/>
                    <a:pt x="322" y="270"/>
                    <a:pt x="322" y="263"/>
                  </a:cubicBezTo>
                  <a:cubicBezTo>
                    <a:pt x="322" y="259"/>
                    <a:pt x="323" y="256"/>
                    <a:pt x="324" y="253"/>
                  </a:cubicBezTo>
                  <a:cubicBezTo>
                    <a:pt x="323" y="253"/>
                    <a:pt x="321" y="251"/>
                    <a:pt x="321" y="250"/>
                  </a:cubicBezTo>
                  <a:cubicBezTo>
                    <a:pt x="321" y="244"/>
                    <a:pt x="333" y="244"/>
                    <a:pt x="338" y="240"/>
                  </a:cubicBezTo>
                  <a:cubicBezTo>
                    <a:pt x="342" y="244"/>
                    <a:pt x="338" y="255"/>
                    <a:pt x="345" y="255"/>
                  </a:cubicBezTo>
                  <a:cubicBezTo>
                    <a:pt x="351" y="255"/>
                    <a:pt x="355" y="255"/>
                    <a:pt x="361" y="255"/>
                  </a:cubicBezTo>
                  <a:cubicBezTo>
                    <a:pt x="361" y="267"/>
                    <a:pt x="374" y="285"/>
                    <a:pt x="386" y="285"/>
                  </a:cubicBezTo>
                  <a:cubicBezTo>
                    <a:pt x="389" y="285"/>
                    <a:pt x="390" y="285"/>
                    <a:pt x="393" y="285"/>
                  </a:cubicBezTo>
                  <a:cubicBezTo>
                    <a:pt x="393" y="292"/>
                    <a:pt x="402" y="293"/>
                    <a:pt x="409" y="296"/>
                  </a:cubicBezTo>
                  <a:cubicBezTo>
                    <a:pt x="417" y="300"/>
                    <a:pt x="428" y="311"/>
                    <a:pt x="428" y="318"/>
                  </a:cubicBezTo>
                  <a:cubicBezTo>
                    <a:pt x="428" y="323"/>
                    <a:pt x="428" y="326"/>
                    <a:pt x="428" y="332"/>
                  </a:cubicBezTo>
                  <a:cubicBezTo>
                    <a:pt x="428" y="343"/>
                    <a:pt x="437" y="348"/>
                    <a:pt x="443" y="354"/>
                  </a:cubicBezTo>
                  <a:cubicBezTo>
                    <a:pt x="448" y="359"/>
                    <a:pt x="452" y="364"/>
                    <a:pt x="454" y="371"/>
                  </a:cubicBezTo>
                  <a:cubicBezTo>
                    <a:pt x="454" y="372"/>
                    <a:pt x="455" y="377"/>
                    <a:pt x="457" y="377"/>
                  </a:cubicBezTo>
                  <a:cubicBezTo>
                    <a:pt x="460" y="377"/>
                    <a:pt x="463" y="377"/>
                    <a:pt x="466" y="377"/>
                  </a:cubicBezTo>
                  <a:cubicBezTo>
                    <a:pt x="465" y="380"/>
                    <a:pt x="459" y="381"/>
                    <a:pt x="459" y="385"/>
                  </a:cubicBezTo>
                  <a:cubicBezTo>
                    <a:pt x="459" y="394"/>
                    <a:pt x="467" y="402"/>
                    <a:pt x="475" y="402"/>
                  </a:cubicBezTo>
                  <a:cubicBezTo>
                    <a:pt x="476" y="402"/>
                    <a:pt x="480" y="402"/>
                    <a:pt x="483" y="402"/>
                  </a:cubicBezTo>
                  <a:cubicBezTo>
                    <a:pt x="477" y="400"/>
                    <a:pt x="483" y="393"/>
                    <a:pt x="483" y="390"/>
                  </a:cubicBezTo>
                  <a:cubicBezTo>
                    <a:pt x="483" y="386"/>
                    <a:pt x="481" y="384"/>
                    <a:pt x="479" y="381"/>
                  </a:cubicBezTo>
                  <a:cubicBezTo>
                    <a:pt x="479" y="377"/>
                    <a:pt x="479" y="377"/>
                    <a:pt x="479" y="377"/>
                  </a:cubicBezTo>
                  <a:cubicBezTo>
                    <a:pt x="482" y="380"/>
                    <a:pt x="487" y="384"/>
                    <a:pt x="493" y="385"/>
                  </a:cubicBezTo>
                  <a:cubicBezTo>
                    <a:pt x="494" y="385"/>
                    <a:pt x="494" y="385"/>
                    <a:pt x="494" y="385"/>
                  </a:cubicBezTo>
                  <a:cubicBezTo>
                    <a:pt x="495" y="381"/>
                    <a:pt x="501" y="383"/>
                    <a:pt x="503" y="382"/>
                  </a:cubicBezTo>
                  <a:cubicBezTo>
                    <a:pt x="502" y="381"/>
                    <a:pt x="501" y="379"/>
                    <a:pt x="501" y="377"/>
                  </a:cubicBezTo>
                  <a:cubicBezTo>
                    <a:pt x="497" y="377"/>
                    <a:pt x="483" y="364"/>
                    <a:pt x="483" y="362"/>
                  </a:cubicBezTo>
                  <a:cubicBezTo>
                    <a:pt x="483" y="361"/>
                    <a:pt x="484" y="359"/>
                    <a:pt x="485" y="356"/>
                  </a:cubicBezTo>
                  <a:cubicBezTo>
                    <a:pt x="475" y="344"/>
                    <a:pt x="475" y="344"/>
                    <a:pt x="475" y="344"/>
                  </a:cubicBezTo>
                  <a:cubicBezTo>
                    <a:pt x="475" y="342"/>
                    <a:pt x="478" y="339"/>
                    <a:pt x="481" y="339"/>
                  </a:cubicBezTo>
                  <a:cubicBezTo>
                    <a:pt x="485" y="339"/>
                    <a:pt x="486" y="346"/>
                    <a:pt x="494" y="346"/>
                  </a:cubicBezTo>
                  <a:cubicBezTo>
                    <a:pt x="495" y="342"/>
                    <a:pt x="495" y="339"/>
                    <a:pt x="494" y="335"/>
                  </a:cubicBezTo>
                  <a:cubicBezTo>
                    <a:pt x="501" y="333"/>
                    <a:pt x="503" y="328"/>
                    <a:pt x="512" y="328"/>
                  </a:cubicBezTo>
                  <a:cubicBezTo>
                    <a:pt x="521" y="328"/>
                    <a:pt x="526" y="339"/>
                    <a:pt x="534" y="339"/>
                  </a:cubicBezTo>
                  <a:cubicBezTo>
                    <a:pt x="541" y="339"/>
                    <a:pt x="542" y="332"/>
                    <a:pt x="549" y="329"/>
                  </a:cubicBezTo>
                  <a:cubicBezTo>
                    <a:pt x="551" y="328"/>
                    <a:pt x="553" y="327"/>
                    <a:pt x="554" y="327"/>
                  </a:cubicBezTo>
                  <a:cubicBezTo>
                    <a:pt x="555" y="327"/>
                    <a:pt x="556" y="328"/>
                    <a:pt x="556" y="328"/>
                  </a:cubicBezTo>
                  <a:cubicBezTo>
                    <a:pt x="557" y="328"/>
                    <a:pt x="557" y="328"/>
                    <a:pt x="558" y="328"/>
                  </a:cubicBezTo>
                  <a:cubicBezTo>
                    <a:pt x="559" y="328"/>
                    <a:pt x="561" y="327"/>
                    <a:pt x="562" y="327"/>
                  </a:cubicBezTo>
                  <a:cubicBezTo>
                    <a:pt x="565" y="326"/>
                    <a:pt x="567" y="327"/>
                    <a:pt x="569" y="325"/>
                  </a:cubicBezTo>
                  <a:cubicBezTo>
                    <a:pt x="566" y="320"/>
                    <a:pt x="552" y="313"/>
                    <a:pt x="552" y="302"/>
                  </a:cubicBezTo>
                  <a:cubicBezTo>
                    <a:pt x="552" y="295"/>
                    <a:pt x="561" y="284"/>
                    <a:pt x="567" y="279"/>
                  </a:cubicBezTo>
                  <a:cubicBezTo>
                    <a:pt x="567" y="265"/>
                    <a:pt x="567" y="265"/>
                    <a:pt x="567" y="265"/>
                  </a:cubicBezTo>
                  <a:cubicBezTo>
                    <a:pt x="568" y="262"/>
                    <a:pt x="568" y="266"/>
                    <a:pt x="570" y="258"/>
                  </a:cubicBezTo>
                  <a:cubicBezTo>
                    <a:pt x="570" y="252"/>
                    <a:pt x="576" y="250"/>
                    <a:pt x="581" y="249"/>
                  </a:cubicBezTo>
                  <a:cubicBezTo>
                    <a:pt x="580" y="246"/>
                    <a:pt x="581" y="244"/>
                    <a:pt x="580" y="241"/>
                  </a:cubicBezTo>
                  <a:cubicBezTo>
                    <a:pt x="577" y="241"/>
                    <a:pt x="570" y="244"/>
                    <a:pt x="568" y="244"/>
                  </a:cubicBezTo>
                  <a:cubicBezTo>
                    <a:pt x="565" y="241"/>
                    <a:pt x="565" y="241"/>
                    <a:pt x="565" y="241"/>
                  </a:cubicBezTo>
                  <a:cubicBezTo>
                    <a:pt x="564" y="240"/>
                    <a:pt x="562" y="239"/>
                    <a:pt x="562" y="237"/>
                  </a:cubicBezTo>
                  <a:cubicBezTo>
                    <a:pt x="562" y="216"/>
                    <a:pt x="562" y="216"/>
                    <a:pt x="562" y="216"/>
                  </a:cubicBezTo>
                  <a:cubicBezTo>
                    <a:pt x="549" y="216"/>
                    <a:pt x="552" y="188"/>
                    <a:pt x="538" y="188"/>
                  </a:cubicBezTo>
                  <a:cubicBezTo>
                    <a:pt x="525" y="188"/>
                    <a:pt x="517" y="195"/>
                    <a:pt x="501" y="195"/>
                  </a:cubicBezTo>
                  <a:cubicBezTo>
                    <a:pt x="497" y="195"/>
                    <a:pt x="493" y="195"/>
                    <a:pt x="490" y="195"/>
                  </a:cubicBezTo>
                  <a:cubicBezTo>
                    <a:pt x="483" y="195"/>
                    <a:pt x="478" y="194"/>
                    <a:pt x="478" y="183"/>
                  </a:cubicBezTo>
                  <a:cubicBezTo>
                    <a:pt x="478" y="183"/>
                    <a:pt x="478" y="183"/>
                    <a:pt x="478" y="183"/>
                  </a:cubicBezTo>
                  <a:cubicBezTo>
                    <a:pt x="478" y="183"/>
                    <a:pt x="478" y="183"/>
                    <a:pt x="478" y="183"/>
                  </a:cubicBezTo>
                  <a:cubicBezTo>
                    <a:pt x="478" y="171"/>
                    <a:pt x="480" y="162"/>
                    <a:pt x="486" y="153"/>
                  </a:cubicBezTo>
                  <a:cubicBezTo>
                    <a:pt x="488" y="150"/>
                    <a:pt x="498" y="147"/>
                    <a:pt x="498" y="141"/>
                  </a:cubicBezTo>
                  <a:cubicBezTo>
                    <a:pt x="498" y="131"/>
                    <a:pt x="488" y="124"/>
                    <a:pt x="488" y="113"/>
                  </a:cubicBezTo>
                  <a:cubicBezTo>
                    <a:pt x="488" y="113"/>
                    <a:pt x="488" y="113"/>
                    <a:pt x="488" y="113"/>
                  </a:cubicBezTo>
                  <a:cubicBezTo>
                    <a:pt x="488" y="113"/>
                    <a:pt x="488" y="113"/>
                    <a:pt x="488" y="113"/>
                  </a:cubicBezTo>
                  <a:cubicBezTo>
                    <a:pt x="488" y="106"/>
                    <a:pt x="496" y="103"/>
                    <a:pt x="496" y="96"/>
                  </a:cubicBezTo>
                  <a:cubicBezTo>
                    <a:pt x="496" y="84"/>
                    <a:pt x="491" y="64"/>
                    <a:pt x="479" y="64"/>
                  </a:cubicBezTo>
                  <a:cubicBezTo>
                    <a:pt x="469" y="64"/>
                    <a:pt x="46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48" y="65"/>
                    <a:pt x="444" y="65"/>
                    <a:pt x="439" y="66"/>
                  </a:cubicBezTo>
                  <a:cubicBezTo>
                    <a:pt x="437" y="66"/>
                    <a:pt x="435" y="66"/>
                    <a:pt x="433" y="67"/>
                  </a:cubicBezTo>
                  <a:cubicBezTo>
                    <a:pt x="433" y="67"/>
                    <a:pt x="433" y="67"/>
                    <a:pt x="433" y="66"/>
                  </a:cubicBezTo>
                  <a:cubicBezTo>
                    <a:pt x="427" y="67"/>
                    <a:pt x="421" y="68"/>
                    <a:pt x="414" y="68"/>
                  </a:cubicBezTo>
                  <a:cubicBezTo>
                    <a:pt x="414" y="67"/>
                    <a:pt x="416" y="64"/>
                    <a:pt x="417" y="62"/>
                  </a:cubicBezTo>
                  <a:cubicBezTo>
                    <a:pt x="413" y="60"/>
                    <a:pt x="406" y="60"/>
                    <a:pt x="399" y="60"/>
                  </a:cubicBezTo>
                  <a:cubicBezTo>
                    <a:pt x="392" y="60"/>
                    <a:pt x="384" y="68"/>
                    <a:pt x="379" y="70"/>
                  </a:cubicBezTo>
                  <a:cubicBezTo>
                    <a:pt x="371" y="74"/>
                    <a:pt x="364" y="72"/>
                    <a:pt x="355" y="76"/>
                  </a:cubicBezTo>
                  <a:cubicBezTo>
                    <a:pt x="353" y="77"/>
                    <a:pt x="352" y="81"/>
                    <a:pt x="346" y="81"/>
                  </a:cubicBezTo>
                  <a:cubicBezTo>
                    <a:pt x="346" y="81"/>
                    <a:pt x="337" y="75"/>
                    <a:pt x="337" y="74"/>
                  </a:cubicBezTo>
                  <a:cubicBezTo>
                    <a:pt x="337" y="72"/>
                    <a:pt x="340" y="70"/>
                    <a:pt x="341" y="68"/>
                  </a:cubicBezTo>
                  <a:cubicBezTo>
                    <a:pt x="340" y="68"/>
                    <a:pt x="339" y="68"/>
                    <a:pt x="338" y="68"/>
                  </a:cubicBezTo>
                  <a:cubicBezTo>
                    <a:pt x="327" y="68"/>
                    <a:pt x="318" y="78"/>
                    <a:pt x="304" y="78"/>
                  </a:cubicBezTo>
                  <a:cubicBezTo>
                    <a:pt x="303" y="78"/>
                    <a:pt x="301" y="75"/>
                    <a:pt x="300" y="72"/>
                  </a:cubicBezTo>
                  <a:cubicBezTo>
                    <a:pt x="296" y="72"/>
                    <a:pt x="294" y="70"/>
                    <a:pt x="288" y="70"/>
                  </a:cubicBezTo>
                  <a:cubicBezTo>
                    <a:pt x="288" y="68"/>
                    <a:pt x="288" y="67"/>
                    <a:pt x="288" y="64"/>
                  </a:cubicBezTo>
                  <a:cubicBezTo>
                    <a:pt x="285" y="63"/>
                    <a:pt x="282" y="60"/>
                    <a:pt x="282" y="54"/>
                  </a:cubicBezTo>
                  <a:cubicBezTo>
                    <a:pt x="282" y="45"/>
                    <a:pt x="288" y="40"/>
                    <a:pt x="294" y="35"/>
                  </a:cubicBezTo>
                  <a:cubicBezTo>
                    <a:pt x="295" y="33"/>
                    <a:pt x="300" y="32"/>
                    <a:pt x="300" y="30"/>
                  </a:cubicBezTo>
                  <a:cubicBezTo>
                    <a:pt x="300" y="28"/>
                    <a:pt x="300" y="27"/>
                    <a:pt x="300" y="25"/>
                  </a:cubicBezTo>
                  <a:cubicBezTo>
                    <a:pt x="296" y="25"/>
                    <a:pt x="290" y="25"/>
                    <a:pt x="290" y="20"/>
                  </a:cubicBezTo>
                  <a:cubicBezTo>
                    <a:pt x="290" y="14"/>
                    <a:pt x="290" y="11"/>
                    <a:pt x="293" y="6"/>
                  </a:cubicBezTo>
                  <a:cubicBezTo>
                    <a:pt x="293" y="0"/>
                    <a:pt x="293" y="0"/>
                    <a:pt x="29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6" name="Google Shape;166;p20"/>
            <p:cNvSpPr/>
            <p:nvPr/>
          </p:nvSpPr>
          <p:spPr>
            <a:xfrm>
              <a:off x="3621" y="-27"/>
              <a:ext cx="927" cy="895"/>
            </a:xfrm>
            <a:custGeom>
              <a:avLst/>
              <a:gdLst/>
              <a:ahLst/>
              <a:cxnLst/>
              <a:rect l="l" t="t" r="r" b="b"/>
              <a:pathLst>
                <a:path w="392" h="378" extrusionOk="0">
                  <a:moveTo>
                    <a:pt x="341" y="0"/>
                  </a:moveTo>
                  <a:cubicBezTo>
                    <a:pt x="333" y="6"/>
                    <a:pt x="328" y="8"/>
                    <a:pt x="321" y="15"/>
                  </a:cubicBezTo>
                  <a:cubicBezTo>
                    <a:pt x="320" y="12"/>
                    <a:pt x="320" y="9"/>
                    <a:pt x="318" y="6"/>
                  </a:cubicBezTo>
                  <a:cubicBezTo>
                    <a:pt x="310" y="10"/>
                    <a:pt x="306" y="21"/>
                    <a:pt x="297" y="21"/>
                  </a:cubicBezTo>
                  <a:cubicBezTo>
                    <a:pt x="296" y="21"/>
                    <a:pt x="296" y="21"/>
                    <a:pt x="296" y="21"/>
                  </a:cubicBezTo>
                  <a:cubicBezTo>
                    <a:pt x="298" y="14"/>
                    <a:pt x="307" y="12"/>
                    <a:pt x="307" y="4"/>
                  </a:cubicBezTo>
                  <a:cubicBezTo>
                    <a:pt x="307" y="3"/>
                    <a:pt x="306" y="3"/>
                    <a:pt x="304" y="3"/>
                  </a:cubicBezTo>
                  <a:cubicBezTo>
                    <a:pt x="299" y="3"/>
                    <a:pt x="285" y="11"/>
                    <a:pt x="279" y="11"/>
                  </a:cubicBezTo>
                  <a:cubicBezTo>
                    <a:pt x="274" y="11"/>
                    <a:pt x="271" y="7"/>
                    <a:pt x="268" y="3"/>
                  </a:cubicBezTo>
                  <a:cubicBezTo>
                    <a:pt x="266" y="6"/>
                    <a:pt x="257" y="8"/>
                    <a:pt x="257" y="11"/>
                  </a:cubicBezTo>
                  <a:cubicBezTo>
                    <a:pt x="257" y="14"/>
                    <a:pt x="260" y="16"/>
                    <a:pt x="264" y="17"/>
                  </a:cubicBezTo>
                  <a:cubicBezTo>
                    <a:pt x="255" y="22"/>
                    <a:pt x="246" y="19"/>
                    <a:pt x="239" y="32"/>
                  </a:cubicBezTo>
                  <a:cubicBezTo>
                    <a:pt x="239" y="23"/>
                    <a:pt x="239" y="23"/>
                    <a:pt x="239" y="23"/>
                  </a:cubicBezTo>
                  <a:cubicBezTo>
                    <a:pt x="228" y="23"/>
                    <a:pt x="226" y="36"/>
                    <a:pt x="220" y="37"/>
                  </a:cubicBezTo>
                  <a:cubicBezTo>
                    <a:pt x="220" y="31"/>
                    <a:pt x="220" y="31"/>
                    <a:pt x="220" y="31"/>
                  </a:cubicBezTo>
                  <a:cubicBezTo>
                    <a:pt x="212" y="32"/>
                    <a:pt x="202" y="32"/>
                    <a:pt x="197" y="37"/>
                  </a:cubicBezTo>
                  <a:cubicBezTo>
                    <a:pt x="199" y="39"/>
                    <a:pt x="198" y="39"/>
                    <a:pt x="201" y="41"/>
                  </a:cubicBezTo>
                  <a:cubicBezTo>
                    <a:pt x="199" y="42"/>
                    <a:pt x="198" y="43"/>
                    <a:pt x="196" y="43"/>
                  </a:cubicBezTo>
                  <a:cubicBezTo>
                    <a:pt x="194" y="43"/>
                    <a:pt x="192" y="42"/>
                    <a:pt x="191" y="42"/>
                  </a:cubicBezTo>
                  <a:cubicBezTo>
                    <a:pt x="185" y="42"/>
                    <a:pt x="181" y="47"/>
                    <a:pt x="178" y="51"/>
                  </a:cubicBezTo>
                  <a:cubicBezTo>
                    <a:pt x="180" y="51"/>
                    <a:pt x="181" y="51"/>
                    <a:pt x="181" y="51"/>
                  </a:cubicBezTo>
                  <a:cubicBezTo>
                    <a:pt x="183" y="51"/>
                    <a:pt x="184" y="51"/>
                    <a:pt x="187" y="52"/>
                  </a:cubicBezTo>
                  <a:cubicBezTo>
                    <a:pt x="186" y="53"/>
                    <a:pt x="180" y="65"/>
                    <a:pt x="177" y="65"/>
                  </a:cubicBezTo>
                  <a:cubicBezTo>
                    <a:pt x="170" y="65"/>
                    <a:pt x="168" y="60"/>
                    <a:pt x="160" y="60"/>
                  </a:cubicBezTo>
                  <a:cubicBezTo>
                    <a:pt x="161" y="56"/>
                    <a:pt x="161" y="54"/>
                    <a:pt x="158" y="50"/>
                  </a:cubicBezTo>
                  <a:cubicBezTo>
                    <a:pt x="157" y="52"/>
                    <a:pt x="155" y="54"/>
                    <a:pt x="154" y="57"/>
                  </a:cubicBezTo>
                  <a:cubicBezTo>
                    <a:pt x="152" y="57"/>
                    <a:pt x="151" y="56"/>
                    <a:pt x="149" y="56"/>
                  </a:cubicBezTo>
                  <a:cubicBezTo>
                    <a:pt x="145" y="56"/>
                    <a:pt x="142" y="59"/>
                    <a:pt x="141" y="64"/>
                  </a:cubicBezTo>
                  <a:cubicBezTo>
                    <a:pt x="141" y="64"/>
                    <a:pt x="147" y="66"/>
                    <a:pt x="149" y="66"/>
                  </a:cubicBezTo>
                  <a:cubicBezTo>
                    <a:pt x="147" y="67"/>
                    <a:pt x="141" y="69"/>
                    <a:pt x="139" y="73"/>
                  </a:cubicBezTo>
                  <a:cubicBezTo>
                    <a:pt x="151" y="73"/>
                    <a:pt x="157" y="66"/>
                    <a:pt x="170" y="64"/>
                  </a:cubicBezTo>
                  <a:cubicBezTo>
                    <a:pt x="167" y="75"/>
                    <a:pt x="152" y="93"/>
                    <a:pt x="141" y="97"/>
                  </a:cubicBezTo>
                  <a:cubicBezTo>
                    <a:pt x="130" y="101"/>
                    <a:pt x="123" y="109"/>
                    <a:pt x="117" y="119"/>
                  </a:cubicBezTo>
                  <a:cubicBezTo>
                    <a:pt x="117" y="120"/>
                    <a:pt x="111" y="131"/>
                    <a:pt x="111" y="131"/>
                  </a:cubicBezTo>
                  <a:cubicBezTo>
                    <a:pt x="107" y="131"/>
                    <a:pt x="108" y="148"/>
                    <a:pt x="102" y="152"/>
                  </a:cubicBezTo>
                  <a:cubicBezTo>
                    <a:pt x="86" y="165"/>
                    <a:pt x="77" y="183"/>
                    <a:pt x="54" y="189"/>
                  </a:cubicBezTo>
                  <a:cubicBezTo>
                    <a:pt x="59" y="190"/>
                    <a:pt x="61" y="191"/>
                    <a:pt x="66" y="193"/>
                  </a:cubicBezTo>
                  <a:cubicBezTo>
                    <a:pt x="65" y="193"/>
                    <a:pt x="64" y="193"/>
                    <a:pt x="62" y="193"/>
                  </a:cubicBezTo>
                  <a:cubicBezTo>
                    <a:pt x="47" y="193"/>
                    <a:pt x="45" y="204"/>
                    <a:pt x="36" y="206"/>
                  </a:cubicBezTo>
                  <a:cubicBezTo>
                    <a:pt x="24" y="209"/>
                    <a:pt x="18" y="216"/>
                    <a:pt x="12" y="225"/>
                  </a:cubicBezTo>
                  <a:cubicBezTo>
                    <a:pt x="9" y="229"/>
                    <a:pt x="0" y="229"/>
                    <a:pt x="0" y="237"/>
                  </a:cubicBezTo>
                  <a:cubicBezTo>
                    <a:pt x="0" y="252"/>
                    <a:pt x="2" y="265"/>
                    <a:pt x="9" y="274"/>
                  </a:cubicBezTo>
                  <a:cubicBezTo>
                    <a:pt x="7" y="278"/>
                    <a:pt x="1" y="284"/>
                    <a:pt x="1" y="288"/>
                  </a:cubicBezTo>
                  <a:cubicBezTo>
                    <a:pt x="7" y="285"/>
                    <a:pt x="7" y="285"/>
                    <a:pt x="15" y="285"/>
                  </a:cubicBezTo>
                  <a:cubicBezTo>
                    <a:pt x="15" y="293"/>
                    <a:pt x="15" y="293"/>
                    <a:pt x="15" y="293"/>
                  </a:cubicBezTo>
                  <a:cubicBezTo>
                    <a:pt x="13" y="294"/>
                    <a:pt x="6" y="297"/>
                    <a:pt x="6" y="301"/>
                  </a:cubicBezTo>
                  <a:cubicBezTo>
                    <a:pt x="6" y="303"/>
                    <a:pt x="26" y="316"/>
                    <a:pt x="29" y="316"/>
                  </a:cubicBezTo>
                  <a:cubicBezTo>
                    <a:pt x="52" y="316"/>
                    <a:pt x="69" y="296"/>
                    <a:pt x="80" y="280"/>
                  </a:cubicBezTo>
                  <a:cubicBezTo>
                    <a:pt x="83" y="285"/>
                    <a:pt x="84" y="290"/>
                    <a:pt x="90" y="293"/>
                  </a:cubicBezTo>
                  <a:cubicBezTo>
                    <a:pt x="89" y="295"/>
                    <a:pt x="88" y="298"/>
                    <a:pt x="88" y="300"/>
                  </a:cubicBezTo>
                  <a:cubicBezTo>
                    <a:pt x="88" y="310"/>
                    <a:pt x="96" y="312"/>
                    <a:pt x="98" y="320"/>
                  </a:cubicBezTo>
                  <a:cubicBezTo>
                    <a:pt x="102" y="331"/>
                    <a:pt x="101" y="339"/>
                    <a:pt x="110" y="348"/>
                  </a:cubicBezTo>
                  <a:cubicBezTo>
                    <a:pt x="110" y="349"/>
                    <a:pt x="109" y="351"/>
                    <a:pt x="109" y="353"/>
                  </a:cubicBezTo>
                  <a:cubicBezTo>
                    <a:pt x="109" y="356"/>
                    <a:pt x="116" y="378"/>
                    <a:pt x="120" y="378"/>
                  </a:cubicBezTo>
                  <a:cubicBezTo>
                    <a:pt x="133" y="378"/>
                    <a:pt x="137" y="361"/>
                    <a:pt x="146" y="361"/>
                  </a:cubicBezTo>
                  <a:cubicBezTo>
                    <a:pt x="150" y="361"/>
                    <a:pt x="152" y="361"/>
                    <a:pt x="160" y="361"/>
                  </a:cubicBezTo>
                  <a:cubicBezTo>
                    <a:pt x="161" y="351"/>
                    <a:pt x="174" y="350"/>
                    <a:pt x="176" y="335"/>
                  </a:cubicBezTo>
                  <a:cubicBezTo>
                    <a:pt x="173" y="335"/>
                    <a:pt x="168" y="333"/>
                    <a:pt x="168" y="327"/>
                  </a:cubicBezTo>
                  <a:cubicBezTo>
                    <a:pt x="168" y="315"/>
                    <a:pt x="172" y="300"/>
                    <a:pt x="183" y="300"/>
                  </a:cubicBezTo>
                  <a:cubicBezTo>
                    <a:pt x="188" y="300"/>
                    <a:pt x="204" y="287"/>
                    <a:pt x="204" y="279"/>
                  </a:cubicBezTo>
                  <a:cubicBezTo>
                    <a:pt x="204" y="269"/>
                    <a:pt x="189" y="260"/>
                    <a:pt x="180" y="258"/>
                  </a:cubicBezTo>
                  <a:cubicBezTo>
                    <a:pt x="180" y="254"/>
                    <a:pt x="178" y="251"/>
                    <a:pt x="176" y="248"/>
                  </a:cubicBezTo>
                  <a:cubicBezTo>
                    <a:pt x="176" y="238"/>
                    <a:pt x="176" y="238"/>
                    <a:pt x="176" y="238"/>
                  </a:cubicBezTo>
                  <a:cubicBezTo>
                    <a:pt x="184" y="234"/>
                    <a:pt x="178" y="224"/>
                    <a:pt x="183" y="217"/>
                  </a:cubicBezTo>
                  <a:cubicBezTo>
                    <a:pt x="188" y="207"/>
                    <a:pt x="197" y="205"/>
                    <a:pt x="206" y="200"/>
                  </a:cubicBezTo>
                  <a:cubicBezTo>
                    <a:pt x="217" y="193"/>
                    <a:pt x="242" y="183"/>
                    <a:pt x="242" y="171"/>
                  </a:cubicBezTo>
                  <a:cubicBezTo>
                    <a:pt x="243" y="168"/>
                    <a:pt x="242" y="165"/>
                    <a:pt x="242" y="159"/>
                  </a:cubicBezTo>
                  <a:cubicBezTo>
                    <a:pt x="242" y="144"/>
                    <a:pt x="256" y="138"/>
                    <a:pt x="273" y="138"/>
                  </a:cubicBezTo>
                  <a:cubicBezTo>
                    <a:pt x="287" y="138"/>
                    <a:pt x="304" y="140"/>
                    <a:pt x="304" y="153"/>
                  </a:cubicBezTo>
                  <a:cubicBezTo>
                    <a:pt x="304" y="162"/>
                    <a:pt x="291" y="165"/>
                    <a:pt x="284" y="169"/>
                  </a:cubicBezTo>
                  <a:cubicBezTo>
                    <a:pt x="270" y="177"/>
                    <a:pt x="259" y="206"/>
                    <a:pt x="236" y="206"/>
                  </a:cubicBezTo>
                  <a:cubicBezTo>
                    <a:pt x="238" y="210"/>
                    <a:pt x="236" y="213"/>
                    <a:pt x="236" y="217"/>
                  </a:cubicBezTo>
                  <a:cubicBezTo>
                    <a:pt x="236" y="223"/>
                    <a:pt x="241" y="235"/>
                    <a:pt x="246" y="237"/>
                  </a:cubicBezTo>
                  <a:cubicBezTo>
                    <a:pt x="245" y="239"/>
                    <a:pt x="239" y="243"/>
                    <a:pt x="239" y="248"/>
                  </a:cubicBezTo>
                  <a:cubicBezTo>
                    <a:pt x="239" y="260"/>
                    <a:pt x="251" y="267"/>
                    <a:pt x="262" y="267"/>
                  </a:cubicBezTo>
                  <a:cubicBezTo>
                    <a:pt x="262" y="273"/>
                    <a:pt x="267" y="274"/>
                    <a:pt x="273" y="274"/>
                  </a:cubicBezTo>
                  <a:cubicBezTo>
                    <a:pt x="282" y="274"/>
                    <a:pt x="295" y="269"/>
                    <a:pt x="305" y="266"/>
                  </a:cubicBezTo>
                  <a:cubicBezTo>
                    <a:pt x="307" y="266"/>
                    <a:pt x="310" y="266"/>
                    <a:pt x="313" y="266"/>
                  </a:cubicBezTo>
                  <a:cubicBezTo>
                    <a:pt x="324" y="266"/>
                    <a:pt x="341" y="264"/>
                    <a:pt x="345" y="255"/>
                  </a:cubicBezTo>
                  <a:cubicBezTo>
                    <a:pt x="345" y="255"/>
                    <a:pt x="345" y="255"/>
                    <a:pt x="345" y="255"/>
                  </a:cubicBezTo>
                  <a:cubicBezTo>
                    <a:pt x="345" y="255"/>
                    <a:pt x="345" y="255"/>
                    <a:pt x="345" y="255"/>
                  </a:cubicBezTo>
                  <a:cubicBezTo>
                    <a:pt x="356" y="240"/>
                    <a:pt x="392" y="221"/>
                    <a:pt x="392" y="204"/>
                  </a:cubicBezTo>
                  <a:cubicBezTo>
                    <a:pt x="392" y="192"/>
                    <a:pt x="380" y="190"/>
                    <a:pt x="375" y="181"/>
                  </a:cubicBezTo>
                  <a:cubicBezTo>
                    <a:pt x="375" y="181"/>
                    <a:pt x="375" y="181"/>
                    <a:pt x="375" y="181"/>
                  </a:cubicBezTo>
                  <a:cubicBezTo>
                    <a:pt x="375" y="181"/>
                    <a:pt x="375" y="181"/>
                    <a:pt x="375" y="181"/>
                  </a:cubicBezTo>
                  <a:cubicBezTo>
                    <a:pt x="377" y="180"/>
                    <a:pt x="382" y="178"/>
                    <a:pt x="382" y="174"/>
                  </a:cubicBezTo>
                  <a:cubicBezTo>
                    <a:pt x="382" y="163"/>
                    <a:pt x="366" y="160"/>
                    <a:pt x="366" y="148"/>
                  </a:cubicBezTo>
                  <a:cubicBezTo>
                    <a:pt x="366" y="148"/>
                    <a:pt x="366" y="148"/>
                    <a:pt x="366" y="148"/>
                  </a:cubicBezTo>
                  <a:cubicBezTo>
                    <a:pt x="366" y="148"/>
                    <a:pt x="366" y="148"/>
                    <a:pt x="366" y="148"/>
                  </a:cubicBezTo>
                  <a:cubicBezTo>
                    <a:pt x="366" y="142"/>
                    <a:pt x="371" y="139"/>
                    <a:pt x="371" y="132"/>
                  </a:cubicBezTo>
                  <a:cubicBezTo>
                    <a:pt x="371" y="122"/>
                    <a:pt x="361" y="116"/>
                    <a:pt x="361" y="106"/>
                  </a:cubicBezTo>
                  <a:cubicBezTo>
                    <a:pt x="361" y="106"/>
                    <a:pt x="361" y="106"/>
                    <a:pt x="361" y="106"/>
                  </a:cubicBezTo>
                  <a:cubicBezTo>
                    <a:pt x="361" y="106"/>
                    <a:pt x="361" y="106"/>
                    <a:pt x="361" y="106"/>
                  </a:cubicBezTo>
                  <a:cubicBezTo>
                    <a:pt x="361" y="97"/>
                    <a:pt x="370" y="93"/>
                    <a:pt x="370" y="84"/>
                  </a:cubicBezTo>
                  <a:cubicBezTo>
                    <a:pt x="370" y="72"/>
                    <a:pt x="352" y="73"/>
                    <a:pt x="352" y="63"/>
                  </a:cubicBezTo>
                  <a:cubicBezTo>
                    <a:pt x="352" y="63"/>
                    <a:pt x="352" y="63"/>
                    <a:pt x="352" y="63"/>
                  </a:cubicBezTo>
                  <a:cubicBezTo>
                    <a:pt x="352" y="63"/>
                    <a:pt x="352" y="63"/>
                    <a:pt x="352" y="63"/>
                  </a:cubicBezTo>
                  <a:cubicBezTo>
                    <a:pt x="352" y="50"/>
                    <a:pt x="371" y="41"/>
                    <a:pt x="378" y="36"/>
                  </a:cubicBezTo>
                  <a:cubicBezTo>
                    <a:pt x="376" y="36"/>
                    <a:pt x="365" y="34"/>
                    <a:pt x="361" y="34"/>
                  </a:cubicBezTo>
                  <a:cubicBezTo>
                    <a:pt x="361" y="30"/>
                    <a:pt x="357" y="30"/>
                    <a:pt x="352" y="26"/>
                  </a:cubicBezTo>
                  <a:cubicBezTo>
                    <a:pt x="364" y="21"/>
                    <a:pt x="368" y="26"/>
                    <a:pt x="373" y="13"/>
                  </a:cubicBezTo>
                  <a:cubicBezTo>
                    <a:pt x="368" y="11"/>
                    <a:pt x="357" y="4"/>
                    <a:pt x="354" y="4"/>
                  </a:cubicBezTo>
                  <a:cubicBezTo>
                    <a:pt x="350" y="4"/>
                    <a:pt x="348" y="8"/>
                    <a:pt x="346" y="12"/>
                  </a:cubicBezTo>
                  <a:cubicBezTo>
                    <a:pt x="340" y="12"/>
                    <a:pt x="342" y="7"/>
                    <a:pt x="34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7" name="Google Shape;167;p20"/>
            <p:cNvSpPr/>
            <p:nvPr/>
          </p:nvSpPr>
          <p:spPr>
            <a:xfrm>
              <a:off x="4137" y="-497"/>
              <a:ext cx="6053" cy="2251"/>
            </a:xfrm>
            <a:custGeom>
              <a:avLst/>
              <a:gdLst/>
              <a:ahLst/>
              <a:cxnLst/>
              <a:rect l="l" t="t" r="r" b="b"/>
              <a:pathLst>
                <a:path w="2561" h="952" extrusionOk="0">
                  <a:moveTo>
                    <a:pt x="1270" y="0"/>
                  </a:moveTo>
                  <a:cubicBezTo>
                    <a:pt x="1242" y="0"/>
                    <a:pt x="1231" y="21"/>
                    <a:pt x="1217" y="32"/>
                  </a:cubicBezTo>
                  <a:cubicBezTo>
                    <a:pt x="1210" y="37"/>
                    <a:pt x="1174" y="53"/>
                    <a:pt x="1155" y="53"/>
                  </a:cubicBezTo>
                  <a:cubicBezTo>
                    <a:pt x="1147" y="53"/>
                    <a:pt x="1142" y="50"/>
                    <a:pt x="1144" y="42"/>
                  </a:cubicBezTo>
                  <a:cubicBezTo>
                    <a:pt x="1127" y="48"/>
                    <a:pt x="1052" y="53"/>
                    <a:pt x="1014" y="87"/>
                  </a:cubicBezTo>
                  <a:cubicBezTo>
                    <a:pt x="1006" y="95"/>
                    <a:pt x="1003" y="116"/>
                    <a:pt x="991" y="116"/>
                  </a:cubicBezTo>
                  <a:cubicBezTo>
                    <a:pt x="986" y="116"/>
                    <a:pt x="976" y="116"/>
                    <a:pt x="966" y="116"/>
                  </a:cubicBezTo>
                  <a:cubicBezTo>
                    <a:pt x="940" y="116"/>
                    <a:pt x="908" y="119"/>
                    <a:pt x="908" y="140"/>
                  </a:cubicBezTo>
                  <a:cubicBezTo>
                    <a:pt x="908" y="146"/>
                    <a:pt x="914" y="153"/>
                    <a:pt x="916" y="161"/>
                  </a:cubicBezTo>
                  <a:cubicBezTo>
                    <a:pt x="912" y="164"/>
                    <a:pt x="909" y="165"/>
                    <a:pt x="905" y="165"/>
                  </a:cubicBezTo>
                  <a:cubicBezTo>
                    <a:pt x="898" y="165"/>
                    <a:pt x="888" y="161"/>
                    <a:pt x="863" y="161"/>
                  </a:cubicBezTo>
                  <a:cubicBezTo>
                    <a:pt x="854" y="174"/>
                    <a:pt x="848" y="178"/>
                    <a:pt x="843" y="178"/>
                  </a:cubicBezTo>
                  <a:cubicBezTo>
                    <a:pt x="833" y="178"/>
                    <a:pt x="833" y="152"/>
                    <a:pt x="827" y="145"/>
                  </a:cubicBezTo>
                  <a:cubicBezTo>
                    <a:pt x="825" y="162"/>
                    <a:pt x="814" y="170"/>
                    <a:pt x="800" y="177"/>
                  </a:cubicBezTo>
                  <a:cubicBezTo>
                    <a:pt x="804" y="192"/>
                    <a:pt x="827" y="207"/>
                    <a:pt x="810" y="225"/>
                  </a:cubicBezTo>
                  <a:cubicBezTo>
                    <a:pt x="799" y="237"/>
                    <a:pt x="832" y="276"/>
                    <a:pt x="815" y="276"/>
                  </a:cubicBezTo>
                  <a:cubicBezTo>
                    <a:pt x="793" y="276"/>
                    <a:pt x="787" y="196"/>
                    <a:pt x="787" y="180"/>
                  </a:cubicBezTo>
                  <a:cubicBezTo>
                    <a:pt x="787" y="162"/>
                    <a:pt x="816" y="154"/>
                    <a:pt x="771" y="145"/>
                  </a:cubicBezTo>
                  <a:cubicBezTo>
                    <a:pt x="770" y="145"/>
                    <a:pt x="768" y="145"/>
                    <a:pt x="767" y="145"/>
                  </a:cubicBezTo>
                  <a:cubicBezTo>
                    <a:pt x="743" y="145"/>
                    <a:pt x="705" y="179"/>
                    <a:pt x="705" y="198"/>
                  </a:cubicBezTo>
                  <a:cubicBezTo>
                    <a:pt x="705" y="222"/>
                    <a:pt x="716" y="238"/>
                    <a:pt x="729" y="251"/>
                  </a:cubicBezTo>
                  <a:cubicBezTo>
                    <a:pt x="737" y="265"/>
                    <a:pt x="737" y="270"/>
                    <a:pt x="732" y="270"/>
                  </a:cubicBezTo>
                  <a:cubicBezTo>
                    <a:pt x="719" y="270"/>
                    <a:pt x="680" y="244"/>
                    <a:pt x="662" y="239"/>
                  </a:cubicBezTo>
                  <a:cubicBezTo>
                    <a:pt x="642" y="234"/>
                    <a:pt x="629" y="232"/>
                    <a:pt x="621" y="232"/>
                  </a:cubicBezTo>
                  <a:cubicBezTo>
                    <a:pt x="600" y="232"/>
                    <a:pt x="613" y="246"/>
                    <a:pt x="612" y="248"/>
                  </a:cubicBezTo>
                  <a:cubicBezTo>
                    <a:pt x="612" y="264"/>
                    <a:pt x="608" y="269"/>
                    <a:pt x="604" y="269"/>
                  </a:cubicBezTo>
                  <a:cubicBezTo>
                    <a:pt x="598" y="269"/>
                    <a:pt x="589" y="256"/>
                    <a:pt x="583" y="256"/>
                  </a:cubicBezTo>
                  <a:cubicBezTo>
                    <a:pt x="570" y="256"/>
                    <a:pt x="547" y="270"/>
                    <a:pt x="525" y="270"/>
                  </a:cubicBezTo>
                  <a:cubicBezTo>
                    <a:pt x="520" y="270"/>
                    <a:pt x="514" y="269"/>
                    <a:pt x="509" y="267"/>
                  </a:cubicBezTo>
                  <a:cubicBezTo>
                    <a:pt x="507" y="261"/>
                    <a:pt x="503" y="259"/>
                    <a:pt x="497" y="259"/>
                  </a:cubicBezTo>
                  <a:cubicBezTo>
                    <a:pt x="471" y="259"/>
                    <a:pt x="415" y="306"/>
                    <a:pt x="399" y="306"/>
                  </a:cubicBezTo>
                  <a:cubicBezTo>
                    <a:pt x="392" y="306"/>
                    <a:pt x="383" y="302"/>
                    <a:pt x="385" y="296"/>
                  </a:cubicBezTo>
                  <a:cubicBezTo>
                    <a:pt x="390" y="283"/>
                    <a:pt x="388" y="261"/>
                    <a:pt x="380" y="261"/>
                  </a:cubicBezTo>
                  <a:cubicBezTo>
                    <a:pt x="375" y="261"/>
                    <a:pt x="368" y="271"/>
                    <a:pt x="359" y="299"/>
                  </a:cubicBezTo>
                  <a:cubicBezTo>
                    <a:pt x="358" y="303"/>
                    <a:pt x="367" y="305"/>
                    <a:pt x="367" y="314"/>
                  </a:cubicBezTo>
                  <a:cubicBezTo>
                    <a:pt x="367" y="323"/>
                    <a:pt x="361" y="325"/>
                    <a:pt x="353" y="325"/>
                  </a:cubicBezTo>
                  <a:cubicBezTo>
                    <a:pt x="350" y="325"/>
                    <a:pt x="347" y="325"/>
                    <a:pt x="344" y="324"/>
                  </a:cubicBezTo>
                  <a:cubicBezTo>
                    <a:pt x="340" y="324"/>
                    <a:pt x="337" y="324"/>
                    <a:pt x="334" y="324"/>
                  </a:cubicBezTo>
                  <a:cubicBezTo>
                    <a:pt x="330" y="324"/>
                    <a:pt x="327" y="324"/>
                    <a:pt x="325" y="325"/>
                  </a:cubicBezTo>
                  <a:cubicBezTo>
                    <a:pt x="313" y="329"/>
                    <a:pt x="315" y="361"/>
                    <a:pt x="286" y="361"/>
                  </a:cubicBezTo>
                  <a:cubicBezTo>
                    <a:pt x="278" y="361"/>
                    <a:pt x="268" y="359"/>
                    <a:pt x="256" y="354"/>
                  </a:cubicBezTo>
                  <a:cubicBezTo>
                    <a:pt x="256" y="375"/>
                    <a:pt x="256" y="375"/>
                    <a:pt x="256" y="375"/>
                  </a:cubicBezTo>
                  <a:cubicBezTo>
                    <a:pt x="226" y="372"/>
                    <a:pt x="230" y="340"/>
                    <a:pt x="219" y="325"/>
                  </a:cubicBezTo>
                  <a:cubicBezTo>
                    <a:pt x="224" y="325"/>
                    <a:pt x="228" y="325"/>
                    <a:pt x="231" y="325"/>
                  </a:cubicBezTo>
                  <a:cubicBezTo>
                    <a:pt x="247" y="325"/>
                    <a:pt x="258" y="325"/>
                    <a:pt x="276" y="330"/>
                  </a:cubicBezTo>
                  <a:cubicBezTo>
                    <a:pt x="279" y="331"/>
                    <a:pt x="282" y="331"/>
                    <a:pt x="285" y="331"/>
                  </a:cubicBezTo>
                  <a:cubicBezTo>
                    <a:pt x="315" y="331"/>
                    <a:pt x="356" y="298"/>
                    <a:pt x="274" y="272"/>
                  </a:cubicBezTo>
                  <a:cubicBezTo>
                    <a:pt x="249" y="264"/>
                    <a:pt x="192" y="235"/>
                    <a:pt x="174" y="235"/>
                  </a:cubicBezTo>
                  <a:cubicBezTo>
                    <a:pt x="173" y="235"/>
                    <a:pt x="172" y="234"/>
                    <a:pt x="168" y="234"/>
                  </a:cubicBezTo>
                  <a:cubicBezTo>
                    <a:pt x="166" y="234"/>
                    <a:pt x="163" y="234"/>
                    <a:pt x="160" y="235"/>
                  </a:cubicBezTo>
                  <a:cubicBezTo>
                    <a:pt x="160" y="235"/>
                    <a:pt x="160" y="235"/>
                    <a:pt x="160" y="235"/>
                  </a:cubicBezTo>
                  <a:cubicBezTo>
                    <a:pt x="153" y="240"/>
                    <a:pt x="134" y="249"/>
                    <a:pt x="134" y="262"/>
                  </a:cubicBezTo>
                  <a:cubicBezTo>
                    <a:pt x="134" y="262"/>
                    <a:pt x="134" y="262"/>
                    <a:pt x="134" y="262"/>
                  </a:cubicBezTo>
                  <a:cubicBezTo>
                    <a:pt x="134" y="272"/>
                    <a:pt x="152" y="271"/>
                    <a:pt x="152" y="283"/>
                  </a:cubicBezTo>
                  <a:cubicBezTo>
                    <a:pt x="152" y="283"/>
                    <a:pt x="152" y="283"/>
                    <a:pt x="152" y="283"/>
                  </a:cubicBezTo>
                  <a:cubicBezTo>
                    <a:pt x="152" y="292"/>
                    <a:pt x="143" y="296"/>
                    <a:pt x="143" y="305"/>
                  </a:cubicBezTo>
                  <a:cubicBezTo>
                    <a:pt x="143" y="305"/>
                    <a:pt x="143" y="305"/>
                    <a:pt x="143" y="305"/>
                  </a:cubicBezTo>
                  <a:cubicBezTo>
                    <a:pt x="143" y="315"/>
                    <a:pt x="153" y="321"/>
                    <a:pt x="153" y="331"/>
                  </a:cubicBezTo>
                  <a:cubicBezTo>
                    <a:pt x="153" y="331"/>
                    <a:pt x="153" y="331"/>
                    <a:pt x="153" y="331"/>
                  </a:cubicBezTo>
                  <a:cubicBezTo>
                    <a:pt x="153" y="338"/>
                    <a:pt x="148" y="341"/>
                    <a:pt x="148" y="347"/>
                  </a:cubicBezTo>
                  <a:cubicBezTo>
                    <a:pt x="148" y="347"/>
                    <a:pt x="148" y="347"/>
                    <a:pt x="148" y="347"/>
                  </a:cubicBezTo>
                  <a:cubicBezTo>
                    <a:pt x="148" y="359"/>
                    <a:pt x="164" y="362"/>
                    <a:pt x="164" y="373"/>
                  </a:cubicBezTo>
                  <a:cubicBezTo>
                    <a:pt x="164" y="373"/>
                    <a:pt x="164" y="373"/>
                    <a:pt x="164" y="373"/>
                  </a:cubicBezTo>
                  <a:cubicBezTo>
                    <a:pt x="164" y="377"/>
                    <a:pt x="159" y="379"/>
                    <a:pt x="157" y="380"/>
                  </a:cubicBezTo>
                  <a:cubicBezTo>
                    <a:pt x="157" y="380"/>
                    <a:pt x="157" y="380"/>
                    <a:pt x="157" y="380"/>
                  </a:cubicBezTo>
                  <a:cubicBezTo>
                    <a:pt x="162" y="389"/>
                    <a:pt x="174" y="391"/>
                    <a:pt x="174" y="403"/>
                  </a:cubicBezTo>
                  <a:cubicBezTo>
                    <a:pt x="174" y="403"/>
                    <a:pt x="174" y="403"/>
                    <a:pt x="174" y="403"/>
                  </a:cubicBezTo>
                  <a:cubicBezTo>
                    <a:pt x="174" y="420"/>
                    <a:pt x="138" y="439"/>
                    <a:pt x="127" y="454"/>
                  </a:cubicBezTo>
                  <a:cubicBezTo>
                    <a:pt x="127" y="454"/>
                    <a:pt x="127" y="454"/>
                    <a:pt x="127" y="454"/>
                  </a:cubicBezTo>
                  <a:cubicBezTo>
                    <a:pt x="131" y="460"/>
                    <a:pt x="136" y="463"/>
                    <a:pt x="140" y="473"/>
                  </a:cubicBezTo>
                  <a:cubicBezTo>
                    <a:pt x="134" y="477"/>
                    <a:pt x="118" y="484"/>
                    <a:pt x="111" y="484"/>
                  </a:cubicBezTo>
                  <a:cubicBezTo>
                    <a:pt x="102" y="484"/>
                    <a:pt x="96" y="481"/>
                    <a:pt x="84" y="481"/>
                  </a:cubicBezTo>
                  <a:cubicBezTo>
                    <a:pt x="73" y="481"/>
                    <a:pt x="46" y="491"/>
                    <a:pt x="54" y="499"/>
                  </a:cubicBezTo>
                  <a:cubicBezTo>
                    <a:pt x="81" y="524"/>
                    <a:pt x="67" y="533"/>
                    <a:pt x="61" y="533"/>
                  </a:cubicBezTo>
                  <a:cubicBezTo>
                    <a:pt x="50" y="533"/>
                    <a:pt x="49" y="520"/>
                    <a:pt x="40" y="520"/>
                  </a:cubicBezTo>
                  <a:cubicBezTo>
                    <a:pt x="30" y="520"/>
                    <a:pt x="18" y="545"/>
                    <a:pt x="18" y="557"/>
                  </a:cubicBezTo>
                  <a:cubicBezTo>
                    <a:pt x="18" y="578"/>
                    <a:pt x="2" y="575"/>
                    <a:pt x="0" y="593"/>
                  </a:cubicBezTo>
                  <a:cubicBezTo>
                    <a:pt x="0" y="594"/>
                    <a:pt x="0" y="594"/>
                    <a:pt x="0" y="594"/>
                  </a:cubicBezTo>
                  <a:cubicBezTo>
                    <a:pt x="2" y="593"/>
                    <a:pt x="4" y="593"/>
                    <a:pt x="6" y="593"/>
                  </a:cubicBezTo>
                  <a:cubicBezTo>
                    <a:pt x="11" y="592"/>
                    <a:pt x="15"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29" y="592"/>
                    <a:pt x="36" y="591"/>
                    <a:pt x="46" y="591"/>
                  </a:cubicBezTo>
                  <a:cubicBezTo>
                    <a:pt x="58" y="591"/>
                    <a:pt x="63" y="611"/>
                    <a:pt x="63" y="623"/>
                  </a:cubicBezTo>
                  <a:cubicBezTo>
                    <a:pt x="63" y="623"/>
                    <a:pt x="63" y="623"/>
                    <a:pt x="63" y="623"/>
                  </a:cubicBezTo>
                  <a:cubicBezTo>
                    <a:pt x="63" y="630"/>
                    <a:pt x="55" y="633"/>
                    <a:pt x="55" y="640"/>
                  </a:cubicBezTo>
                  <a:cubicBezTo>
                    <a:pt x="55" y="640"/>
                    <a:pt x="55" y="640"/>
                    <a:pt x="55" y="640"/>
                  </a:cubicBezTo>
                  <a:cubicBezTo>
                    <a:pt x="55" y="651"/>
                    <a:pt x="65" y="658"/>
                    <a:pt x="65" y="668"/>
                  </a:cubicBezTo>
                  <a:cubicBezTo>
                    <a:pt x="65" y="668"/>
                    <a:pt x="65" y="668"/>
                    <a:pt x="65" y="668"/>
                  </a:cubicBezTo>
                  <a:cubicBezTo>
                    <a:pt x="65" y="674"/>
                    <a:pt x="55" y="677"/>
                    <a:pt x="53" y="680"/>
                  </a:cubicBezTo>
                  <a:cubicBezTo>
                    <a:pt x="47" y="689"/>
                    <a:pt x="45" y="698"/>
                    <a:pt x="45" y="710"/>
                  </a:cubicBezTo>
                  <a:cubicBezTo>
                    <a:pt x="45" y="710"/>
                    <a:pt x="45" y="710"/>
                    <a:pt x="45" y="710"/>
                  </a:cubicBezTo>
                  <a:cubicBezTo>
                    <a:pt x="45" y="721"/>
                    <a:pt x="50" y="722"/>
                    <a:pt x="57" y="722"/>
                  </a:cubicBezTo>
                  <a:cubicBezTo>
                    <a:pt x="60" y="722"/>
                    <a:pt x="64" y="722"/>
                    <a:pt x="68" y="722"/>
                  </a:cubicBezTo>
                  <a:cubicBezTo>
                    <a:pt x="84" y="722"/>
                    <a:pt x="92" y="715"/>
                    <a:pt x="105" y="715"/>
                  </a:cubicBezTo>
                  <a:cubicBezTo>
                    <a:pt x="119" y="715"/>
                    <a:pt x="116" y="743"/>
                    <a:pt x="129" y="743"/>
                  </a:cubicBezTo>
                  <a:cubicBezTo>
                    <a:pt x="129" y="764"/>
                    <a:pt x="129" y="764"/>
                    <a:pt x="129" y="764"/>
                  </a:cubicBezTo>
                  <a:cubicBezTo>
                    <a:pt x="129" y="766"/>
                    <a:pt x="131" y="767"/>
                    <a:pt x="132" y="768"/>
                  </a:cubicBezTo>
                  <a:cubicBezTo>
                    <a:pt x="135" y="771"/>
                    <a:pt x="135" y="771"/>
                    <a:pt x="135" y="771"/>
                  </a:cubicBezTo>
                  <a:cubicBezTo>
                    <a:pt x="137" y="771"/>
                    <a:pt x="144" y="768"/>
                    <a:pt x="147" y="768"/>
                  </a:cubicBezTo>
                  <a:cubicBezTo>
                    <a:pt x="159" y="765"/>
                    <a:pt x="160" y="751"/>
                    <a:pt x="172" y="751"/>
                  </a:cubicBezTo>
                  <a:cubicBezTo>
                    <a:pt x="181" y="751"/>
                    <a:pt x="205" y="791"/>
                    <a:pt x="213" y="791"/>
                  </a:cubicBezTo>
                  <a:cubicBezTo>
                    <a:pt x="220" y="791"/>
                    <a:pt x="245" y="779"/>
                    <a:pt x="250" y="774"/>
                  </a:cubicBezTo>
                  <a:cubicBezTo>
                    <a:pt x="249" y="774"/>
                    <a:pt x="235" y="772"/>
                    <a:pt x="235" y="772"/>
                  </a:cubicBezTo>
                  <a:cubicBezTo>
                    <a:pt x="233" y="772"/>
                    <a:pt x="226" y="771"/>
                    <a:pt x="226" y="764"/>
                  </a:cubicBezTo>
                  <a:cubicBezTo>
                    <a:pt x="226" y="760"/>
                    <a:pt x="264" y="746"/>
                    <a:pt x="279" y="740"/>
                  </a:cubicBezTo>
                  <a:cubicBezTo>
                    <a:pt x="279" y="740"/>
                    <a:pt x="272" y="748"/>
                    <a:pt x="269" y="749"/>
                  </a:cubicBezTo>
                  <a:cubicBezTo>
                    <a:pt x="270" y="753"/>
                    <a:pt x="284" y="767"/>
                    <a:pt x="253" y="775"/>
                  </a:cubicBezTo>
                  <a:cubicBezTo>
                    <a:pt x="267" y="806"/>
                    <a:pt x="327" y="801"/>
                    <a:pt x="327" y="842"/>
                  </a:cubicBezTo>
                  <a:cubicBezTo>
                    <a:pt x="329" y="842"/>
                    <a:pt x="329" y="842"/>
                    <a:pt x="329" y="842"/>
                  </a:cubicBezTo>
                  <a:cubicBezTo>
                    <a:pt x="332" y="841"/>
                    <a:pt x="336"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57" y="840"/>
                    <a:pt x="356" y="850"/>
                    <a:pt x="362" y="861"/>
                  </a:cubicBezTo>
                  <a:cubicBezTo>
                    <a:pt x="363" y="863"/>
                    <a:pt x="373" y="869"/>
                    <a:pt x="374" y="869"/>
                  </a:cubicBezTo>
                  <a:cubicBezTo>
                    <a:pt x="384" y="872"/>
                    <a:pt x="386" y="888"/>
                    <a:pt x="401" y="888"/>
                  </a:cubicBezTo>
                  <a:cubicBezTo>
                    <a:pt x="412" y="888"/>
                    <a:pt x="412" y="879"/>
                    <a:pt x="420" y="876"/>
                  </a:cubicBezTo>
                  <a:cubicBezTo>
                    <a:pt x="424" y="875"/>
                    <a:pt x="423" y="875"/>
                    <a:pt x="427" y="875"/>
                  </a:cubicBezTo>
                  <a:cubicBezTo>
                    <a:pt x="429" y="878"/>
                    <a:pt x="429" y="882"/>
                    <a:pt x="431" y="884"/>
                  </a:cubicBezTo>
                  <a:cubicBezTo>
                    <a:pt x="431" y="884"/>
                    <a:pt x="431" y="884"/>
                    <a:pt x="431" y="884"/>
                  </a:cubicBezTo>
                  <a:cubicBezTo>
                    <a:pt x="431" y="884"/>
                    <a:pt x="431" y="885"/>
                    <a:pt x="431" y="885"/>
                  </a:cubicBezTo>
                  <a:cubicBezTo>
                    <a:pt x="431" y="886"/>
                    <a:pt x="431" y="887"/>
                    <a:pt x="431" y="887"/>
                  </a:cubicBezTo>
                  <a:cubicBezTo>
                    <a:pt x="438" y="888"/>
                    <a:pt x="438" y="888"/>
                    <a:pt x="438" y="888"/>
                  </a:cubicBezTo>
                  <a:cubicBezTo>
                    <a:pt x="445" y="880"/>
                    <a:pt x="445" y="867"/>
                    <a:pt x="453" y="863"/>
                  </a:cubicBezTo>
                  <a:cubicBezTo>
                    <a:pt x="439" y="855"/>
                    <a:pt x="417" y="823"/>
                    <a:pt x="417" y="805"/>
                  </a:cubicBezTo>
                  <a:cubicBezTo>
                    <a:pt x="417" y="800"/>
                    <a:pt x="405" y="792"/>
                    <a:pt x="405" y="784"/>
                  </a:cubicBezTo>
                  <a:cubicBezTo>
                    <a:pt x="405" y="782"/>
                    <a:pt x="415" y="762"/>
                    <a:pt x="418" y="759"/>
                  </a:cubicBezTo>
                  <a:cubicBezTo>
                    <a:pt x="418" y="759"/>
                    <a:pt x="419" y="759"/>
                    <a:pt x="419" y="759"/>
                  </a:cubicBezTo>
                  <a:cubicBezTo>
                    <a:pt x="423" y="759"/>
                    <a:pt x="437" y="751"/>
                    <a:pt x="438" y="751"/>
                  </a:cubicBezTo>
                  <a:cubicBezTo>
                    <a:pt x="452" y="746"/>
                    <a:pt x="460" y="742"/>
                    <a:pt x="478" y="742"/>
                  </a:cubicBezTo>
                  <a:cubicBezTo>
                    <a:pt x="506" y="742"/>
                    <a:pt x="511" y="756"/>
                    <a:pt x="522" y="772"/>
                  </a:cubicBezTo>
                  <a:cubicBezTo>
                    <a:pt x="519" y="774"/>
                    <a:pt x="516" y="775"/>
                    <a:pt x="512" y="775"/>
                  </a:cubicBezTo>
                  <a:cubicBezTo>
                    <a:pt x="506" y="775"/>
                    <a:pt x="500" y="772"/>
                    <a:pt x="494" y="772"/>
                  </a:cubicBezTo>
                  <a:cubicBezTo>
                    <a:pt x="480" y="772"/>
                    <a:pt x="459" y="785"/>
                    <a:pt x="457" y="785"/>
                  </a:cubicBezTo>
                  <a:cubicBezTo>
                    <a:pt x="457" y="785"/>
                    <a:pt x="457" y="785"/>
                    <a:pt x="457" y="785"/>
                  </a:cubicBezTo>
                  <a:cubicBezTo>
                    <a:pt x="457" y="796"/>
                    <a:pt x="466" y="795"/>
                    <a:pt x="469" y="801"/>
                  </a:cubicBezTo>
                  <a:cubicBezTo>
                    <a:pt x="479" y="819"/>
                    <a:pt x="493" y="825"/>
                    <a:pt x="493" y="846"/>
                  </a:cubicBezTo>
                  <a:cubicBezTo>
                    <a:pt x="497" y="844"/>
                    <a:pt x="507" y="839"/>
                    <a:pt x="511" y="838"/>
                  </a:cubicBezTo>
                  <a:cubicBezTo>
                    <a:pt x="512" y="846"/>
                    <a:pt x="520" y="850"/>
                    <a:pt x="520" y="858"/>
                  </a:cubicBezTo>
                  <a:cubicBezTo>
                    <a:pt x="504" y="858"/>
                    <a:pt x="504" y="858"/>
                    <a:pt x="504" y="858"/>
                  </a:cubicBezTo>
                  <a:cubicBezTo>
                    <a:pt x="499" y="858"/>
                    <a:pt x="495" y="863"/>
                    <a:pt x="494" y="871"/>
                  </a:cubicBezTo>
                  <a:cubicBezTo>
                    <a:pt x="505" y="873"/>
                    <a:pt x="512" y="883"/>
                    <a:pt x="512" y="894"/>
                  </a:cubicBezTo>
                  <a:cubicBezTo>
                    <a:pt x="512" y="899"/>
                    <a:pt x="508" y="901"/>
                    <a:pt x="508" y="906"/>
                  </a:cubicBezTo>
                  <a:cubicBezTo>
                    <a:pt x="508" y="910"/>
                    <a:pt x="513" y="916"/>
                    <a:pt x="514" y="917"/>
                  </a:cubicBezTo>
                  <a:cubicBezTo>
                    <a:pt x="514" y="912"/>
                    <a:pt x="520" y="912"/>
                    <a:pt x="525" y="910"/>
                  </a:cubicBezTo>
                  <a:cubicBezTo>
                    <a:pt x="531" y="908"/>
                    <a:pt x="529" y="906"/>
                    <a:pt x="535" y="904"/>
                  </a:cubicBezTo>
                  <a:cubicBezTo>
                    <a:pt x="545" y="900"/>
                    <a:pt x="551" y="903"/>
                    <a:pt x="559" y="897"/>
                  </a:cubicBezTo>
                  <a:cubicBezTo>
                    <a:pt x="570" y="904"/>
                    <a:pt x="577" y="904"/>
                    <a:pt x="588" y="908"/>
                  </a:cubicBezTo>
                  <a:cubicBezTo>
                    <a:pt x="601" y="912"/>
                    <a:pt x="605" y="924"/>
                    <a:pt x="620" y="924"/>
                  </a:cubicBezTo>
                  <a:cubicBezTo>
                    <a:pt x="621" y="927"/>
                    <a:pt x="624" y="928"/>
                    <a:pt x="625" y="930"/>
                  </a:cubicBezTo>
                  <a:cubicBezTo>
                    <a:pt x="625" y="930"/>
                    <a:pt x="625" y="930"/>
                    <a:pt x="625" y="930"/>
                  </a:cubicBezTo>
                  <a:cubicBezTo>
                    <a:pt x="626" y="933"/>
                    <a:pt x="625" y="937"/>
                    <a:pt x="626" y="941"/>
                  </a:cubicBezTo>
                  <a:cubicBezTo>
                    <a:pt x="626" y="943"/>
                    <a:pt x="626" y="946"/>
                    <a:pt x="627" y="949"/>
                  </a:cubicBezTo>
                  <a:cubicBezTo>
                    <a:pt x="629" y="947"/>
                    <a:pt x="630" y="947"/>
                    <a:pt x="632" y="947"/>
                  </a:cubicBezTo>
                  <a:cubicBezTo>
                    <a:pt x="636" y="947"/>
                    <a:pt x="639" y="952"/>
                    <a:pt x="643" y="952"/>
                  </a:cubicBezTo>
                  <a:cubicBezTo>
                    <a:pt x="649" y="952"/>
                    <a:pt x="652" y="946"/>
                    <a:pt x="655" y="943"/>
                  </a:cubicBezTo>
                  <a:cubicBezTo>
                    <a:pt x="659" y="939"/>
                    <a:pt x="666" y="939"/>
                    <a:pt x="670" y="935"/>
                  </a:cubicBezTo>
                  <a:cubicBezTo>
                    <a:pt x="679" y="926"/>
                    <a:pt x="680" y="912"/>
                    <a:pt x="693" y="912"/>
                  </a:cubicBezTo>
                  <a:cubicBezTo>
                    <a:pt x="698" y="912"/>
                    <a:pt x="697" y="914"/>
                    <a:pt x="702" y="914"/>
                  </a:cubicBezTo>
                  <a:cubicBezTo>
                    <a:pt x="702" y="914"/>
                    <a:pt x="702" y="914"/>
                    <a:pt x="702" y="914"/>
                  </a:cubicBezTo>
                  <a:cubicBezTo>
                    <a:pt x="702" y="914"/>
                    <a:pt x="702" y="914"/>
                    <a:pt x="702" y="914"/>
                  </a:cubicBezTo>
                  <a:cubicBezTo>
                    <a:pt x="702" y="917"/>
                    <a:pt x="705" y="918"/>
                    <a:pt x="708" y="918"/>
                  </a:cubicBezTo>
                  <a:cubicBezTo>
                    <a:pt x="708" y="918"/>
                    <a:pt x="708" y="918"/>
                    <a:pt x="708" y="918"/>
                  </a:cubicBezTo>
                  <a:cubicBezTo>
                    <a:pt x="708" y="918"/>
                    <a:pt x="708" y="918"/>
                    <a:pt x="708" y="918"/>
                  </a:cubicBezTo>
                  <a:cubicBezTo>
                    <a:pt x="708" y="918"/>
                    <a:pt x="708" y="918"/>
                    <a:pt x="708" y="918"/>
                  </a:cubicBezTo>
                  <a:cubicBezTo>
                    <a:pt x="710" y="918"/>
                    <a:pt x="713" y="917"/>
                    <a:pt x="715" y="917"/>
                  </a:cubicBezTo>
                  <a:cubicBezTo>
                    <a:pt x="716" y="917"/>
                    <a:pt x="718" y="916"/>
                    <a:pt x="719" y="916"/>
                  </a:cubicBezTo>
                  <a:cubicBezTo>
                    <a:pt x="723" y="916"/>
                    <a:pt x="724" y="922"/>
                    <a:pt x="729" y="922"/>
                  </a:cubicBezTo>
                  <a:cubicBezTo>
                    <a:pt x="739" y="922"/>
                    <a:pt x="747" y="916"/>
                    <a:pt x="751" y="909"/>
                  </a:cubicBezTo>
                  <a:cubicBezTo>
                    <a:pt x="751" y="909"/>
                    <a:pt x="751" y="909"/>
                    <a:pt x="751" y="909"/>
                  </a:cubicBezTo>
                  <a:cubicBezTo>
                    <a:pt x="751" y="909"/>
                    <a:pt x="751" y="909"/>
                    <a:pt x="751" y="909"/>
                  </a:cubicBezTo>
                  <a:cubicBezTo>
                    <a:pt x="752" y="909"/>
                    <a:pt x="752" y="909"/>
                    <a:pt x="752" y="909"/>
                  </a:cubicBezTo>
                  <a:cubicBezTo>
                    <a:pt x="752" y="909"/>
                    <a:pt x="752" y="909"/>
                    <a:pt x="752" y="909"/>
                  </a:cubicBezTo>
                  <a:cubicBezTo>
                    <a:pt x="752" y="909"/>
                    <a:pt x="752" y="909"/>
                    <a:pt x="752" y="909"/>
                  </a:cubicBezTo>
                  <a:cubicBezTo>
                    <a:pt x="752" y="909"/>
                    <a:pt x="752" y="909"/>
                    <a:pt x="752" y="909"/>
                  </a:cubicBezTo>
                  <a:cubicBezTo>
                    <a:pt x="753" y="909"/>
                    <a:pt x="753" y="909"/>
                    <a:pt x="753" y="909"/>
                  </a:cubicBezTo>
                  <a:cubicBezTo>
                    <a:pt x="754" y="909"/>
                    <a:pt x="754" y="909"/>
                    <a:pt x="754" y="909"/>
                  </a:cubicBezTo>
                  <a:cubicBezTo>
                    <a:pt x="759" y="909"/>
                    <a:pt x="761" y="896"/>
                    <a:pt x="772" y="896"/>
                  </a:cubicBezTo>
                  <a:cubicBezTo>
                    <a:pt x="777" y="896"/>
                    <a:pt x="777" y="901"/>
                    <a:pt x="777" y="907"/>
                  </a:cubicBezTo>
                  <a:cubicBezTo>
                    <a:pt x="777" y="908"/>
                    <a:pt x="777" y="910"/>
                    <a:pt x="777" y="912"/>
                  </a:cubicBezTo>
                  <a:cubicBezTo>
                    <a:pt x="777" y="918"/>
                    <a:pt x="778" y="924"/>
                    <a:pt x="783" y="924"/>
                  </a:cubicBezTo>
                  <a:cubicBezTo>
                    <a:pt x="796" y="924"/>
                    <a:pt x="800" y="915"/>
                    <a:pt x="810" y="915"/>
                  </a:cubicBezTo>
                  <a:cubicBezTo>
                    <a:pt x="817" y="915"/>
                    <a:pt x="821" y="915"/>
                    <a:pt x="828" y="916"/>
                  </a:cubicBezTo>
                  <a:cubicBezTo>
                    <a:pt x="828" y="916"/>
                    <a:pt x="828" y="916"/>
                    <a:pt x="828" y="916"/>
                  </a:cubicBezTo>
                  <a:cubicBezTo>
                    <a:pt x="828" y="916"/>
                    <a:pt x="828" y="916"/>
                    <a:pt x="828" y="916"/>
                  </a:cubicBezTo>
                  <a:cubicBezTo>
                    <a:pt x="829" y="914"/>
                    <a:pt x="829" y="914"/>
                    <a:pt x="829" y="914"/>
                  </a:cubicBezTo>
                  <a:cubicBezTo>
                    <a:pt x="827" y="901"/>
                    <a:pt x="824" y="898"/>
                    <a:pt x="810" y="895"/>
                  </a:cubicBezTo>
                  <a:cubicBezTo>
                    <a:pt x="810" y="895"/>
                    <a:pt x="810" y="895"/>
                    <a:pt x="810" y="895"/>
                  </a:cubicBezTo>
                  <a:cubicBezTo>
                    <a:pt x="810" y="895"/>
                    <a:pt x="810" y="895"/>
                    <a:pt x="810" y="895"/>
                  </a:cubicBezTo>
                  <a:cubicBezTo>
                    <a:pt x="812" y="885"/>
                    <a:pt x="823" y="861"/>
                    <a:pt x="831" y="861"/>
                  </a:cubicBezTo>
                  <a:cubicBezTo>
                    <a:pt x="880" y="861"/>
                    <a:pt x="913" y="835"/>
                    <a:pt x="913" y="776"/>
                  </a:cubicBezTo>
                  <a:cubicBezTo>
                    <a:pt x="913" y="776"/>
                    <a:pt x="913" y="776"/>
                    <a:pt x="913" y="776"/>
                  </a:cubicBezTo>
                  <a:cubicBezTo>
                    <a:pt x="923" y="775"/>
                    <a:pt x="929" y="770"/>
                    <a:pt x="934" y="764"/>
                  </a:cubicBezTo>
                  <a:cubicBezTo>
                    <a:pt x="943" y="754"/>
                    <a:pt x="947" y="742"/>
                    <a:pt x="957" y="742"/>
                  </a:cubicBezTo>
                  <a:cubicBezTo>
                    <a:pt x="957" y="742"/>
                    <a:pt x="957" y="742"/>
                    <a:pt x="957" y="742"/>
                  </a:cubicBezTo>
                  <a:cubicBezTo>
                    <a:pt x="957" y="742"/>
                    <a:pt x="957" y="742"/>
                    <a:pt x="957" y="742"/>
                  </a:cubicBezTo>
                  <a:cubicBezTo>
                    <a:pt x="957" y="742"/>
                    <a:pt x="957" y="742"/>
                    <a:pt x="957" y="742"/>
                  </a:cubicBezTo>
                  <a:cubicBezTo>
                    <a:pt x="957" y="742"/>
                    <a:pt x="957" y="742"/>
                    <a:pt x="957" y="742"/>
                  </a:cubicBezTo>
                  <a:cubicBezTo>
                    <a:pt x="957" y="742"/>
                    <a:pt x="958" y="742"/>
                    <a:pt x="958" y="742"/>
                  </a:cubicBezTo>
                  <a:cubicBezTo>
                    <a:pt x="958" y="742"/>
                    <a:pt x="958" y="742"/>
                    <a:pt x="958" y="742"/>
                  </a:cubicBezTo>
                  <a:cubicBezTo>
                    <a:pt x="958" y="742"/>
                    <a:pt x="958" y="742"/>
                    <a:pt x="958" y="742"/>
                  </a:cubicBezTo>
                  <a:cubicBezTo>
                    <a:pt x="962" y="742"/>
                    <a:pt x="965" y="743"/>
                    <a:pt x="967" y="743"/>
                  </a:cubicBezTo>
                  <a:cubicBezTo>
                    <a:pt x="967" y="743"/>
                    <a:pt x="967" y="743"/>
                    <a:pt x="967" y="743"/>
                  </a:cubicBezTo>
                  <a:cubicBezTo>
                    <a:pt x="967" y="743"/>
                    <a:pt x="967" y="743"/>
                    <a:pt x="967" y="743"/>
                  </a:cubicBezTo>
                  <a:cubicBezTo>
                    <a:pt x="998" y="743"/>
                    <a:pt x="985" y="718"/>
                    <a:pt x="992" y="711"/>
                  </a:cubicBezTo>
                  <a:cubicBezTo>
                    <a:pt x="992" y="711"/>
                    <a:pt x="992" y="711"/>
                    <a:pt x="992" y="711"/>
                  </a:cubicBezTo>
                  <a:cubicBezTo>
                    <a:pt x="992" y="711"/>
                    <a:pt x="992" y="711"/>
                    <a:pt x="992" y="710"/>
                  </a:cubicBezTo>
                  <a:cubicBezTo>
                    <a:pt x="992" y="710"/>
                    <a:pt x="992" y="710"/>
                    <a:pt x="992" y="710"/>
                  </a:cubicBezTo>
                  <a:cubicBezTo>
                    <a:pt x="992" y="710"/>
                    <a:pt x="992" y="710"/>
                    <a:pt x="993" y="710"/>
                  </a:cubicBezTo>
                  <a:cubicBezTo>
                    <a:pt x="1014" y="692"/>
                    <a:pt x="1046" y="691"/>
                    <a:pt x="1072" y="676"/>
                  </a:cubicBezTo>
                  <a:cubicBezTo>
                    <a:pt x="1075" y="674"/>
                    <a:pt x="1084" y="663"/>
                    <a:pt x="1093" y="663"/>
                  </a:cubicBezTo>
                  <a:cubicBezTo>
                    <a:pt x="1107" y="663"/>
                    <a:pt x="1129" y="679"/>
                    <a:pt x="1151" y="679"/>
                  </a:cubicBezTo>
                  <a:cubicBezTo>
                    <a:pt x="1180" y="679"/>
                    <a:pt x="1174" y="639"/>
                    <a:pt x="1191" y="639"/>
                  </a:cubicBezTo>
                  <a:cubicBezTo>
                    <a:pt x="1200" y="639"/>
                    <a:pt x="1232" y="644"/>
                    <a:pt x="1235" y="652"/>
                  </a:cubicBezTo>
                  <a:cubicBezTo>
                    <a:pt x="1235" y="652"/>
                    <a:pt x="1235" y="652"/>
                    <a:pt x="1235" y="652"/>
                  </a:cubicBezTo>
                  <a:cubicBezTo>
                    <a:pt x="1235" y="652"/>
                    <a:pt x="1235" y="652"/>
                    <a:pt x="1235" y="652"/>
                  </a:cubicBezTo>
                  <a:cubicBezTo>
                    <a:pt x="1236" y="653"/>
                    <a:pt x="1236" y="653"/>
                    <a:pt x="1236" y="653"/>
                  </a:cubicBezTo>
                  <a:cubicBezTo>
                    <a:pt x="1236" y="653"/>
                    <a:pt x="1236" y="653"/>
                    <a:pt x="1236" y="653"/>
                  </a:cubicBezTo>
                  <a:cubicBezTo>
                    <a:pt x="1236" y="653"/>
                    <a:pt x="1236" y="653"/>
                    <a:pt x="1236" y="653"/>
                  </a:cubicBezTo>
                  <a:cubicBezTo>
                    <a:pt x="1242" y="669"/>
                    <a:pt x="1250" y="673"/>
                    <a:pt x="1258" y="673"/>
                  </a:cubicBezTo>
                  <a:cubicBezTo>
                    <a:pt x="1258" y="673"/>
                    <a:pt x="1258" y="673"/>
                    <a:pt x="1258" y="673"/>
                  </a:cubicBezTo>
                  <a:cubicBezTo>
                    <a:pt x="1258" y="673"/>
                    <a:pt x="1258" y="673"/>
                    <a:pt x="1258" y="673"/>
                  </a:cubicBezTo>
                  <a:cubicBezTo>
                    <a:pt x="1263" y="673"/>
                    <a:pt x="1268" y="671"/>
                    <a:pt x="1273" y="670"/>
                  </a:cubicBezTo>
                  <a:cubicBezTo>
                    <a:pt x="1276" y="669"/>
                    <a:pt x="1280" y="668"/>
                    <a:pt x="1283" y="668"/>
                  </a:cubicBezTo>
                  <a:cubicBezTo>
                    <a:pt x="1283" y="668"/>
                    <a:pt x="1283" y="668"/>
                    <a:pt x="1283" y="668"/>
                  </a:cubicBezTo>
                  <a:cubicBezTo>
                    <a:pt x="1316" y="668"/>
                    <a:pt x="1325" y="694"/>
                    <a:pt x="1359" y="694"/>
                  </a:cubicBezTo>
                  <a:cubicBezTo>
                    <a:pt x="1359" y="694"/>
                    <a:pt x="1359" y="694"/>
                    <a:pt x="1359" y="694"/>
                  </a:cubicBezTo>
                  <a:cubicBezTo>
                    <a:pt x="1369" y="694"/>
                    <a:pt x="1380" y="691"/>
                    <a:pt x="1392" y="688"/>
                  </a:cubicBezTo>
                  <a:cubicBezTo>
                    <a:pt x="1407" y="683"/>
                    <a:pt x="1424" y="677"/>
                    <a:pt x="1441" y="677"/>
                  </a:cubicBezTo>
                  <a:cubicBezTo>
                    <a:pt x="1441" y="677"/>
                    <a:pt x="1441" y="677"/>
                    <a:pt x="1441" y="677"/>
                  </a:cubicBezTo>
                  <a:cubicBezTo>
                    <a:pt x="1441" y="677"/>
                    <a:pt x="1441" y="677"/>
                    <a:pt x="1441" y="677"/>
                  </a:cubicBezTo>
                  <a:cubicBezTo>
                    <a:pt x="1441" y="677"/>
                    <a:pt x="1441" y="677"/>
                    <a:pt x="1441" y="677"/>
                  </a:cubicBezTo>
                  <a:cubicBezTo>
                    <a:pt x="1441" y="677"/>
                    <a:pt x="1441" y="677"/>
                    <a:pt x="1441" y="677"/>
                  </a:cubicBezTo>
                  <a:cubicBezTo>
                    <a:pt x="1449" y="677"/>
                    <a:pt x="1457" y="678"/>
                    <a:pt x="1465" y="681"/>
                  </a:cubicBezTo>
                  <a:cubicBezTo>
                    <a:pt x="1465" y="681"/>
                    <a:pt x="1465" y="681"/>
                    <a:pt x="1465" y="681"/>
                  </a:cubicBezTo>
                  <a:cubicBezTo>
                    <a:pt x="1465" y="681"/>
                    <a:pt x="1465" y="681"/>
                    <a:pt x="1465" y="681"/>
                  </a:cubicBezTo>
                  <a:cubicBezTo>
                    <a:pt x="1470" y="683"/>
                    <a:pt x="1474" y="684"/>
                    <a:pt x="1478" y="684"/>
                  </a:cubicBezTo>
                  <a:cubicBezTo>
                    <a:pt x="1478" y="684"/>
                    <a:pt x="1478" y="684"/>
                    <a:pt x="1478" y="684"/>
                  </a:cubicBezTo>
                  <a:cubicBezTo>
                    <a:pt x="1478" y="684"/>
                    <a:pt x="1478" y="684"/>
                    <a:pt x="1478" y="684"/>
                  </a:cubicBezTo>
                  <a:cubicBezTo>
                    <a:pt x="1501" y="684"/>
                    <a:pt x="1502" y="651"/>
                    <a:pt x="1519" y="630"/>
                  </a:cubicBezTo>
                  <a:cubicBezTo>
                    <a:pt x="1527" y="620"/>
                    <a:pt x="1538" y="613"/>
                    <a:pt x="1557" y="613"/>
                  </a:cubicBezTo>
                  <a:cubicBezTo>
                    <a:pt x="1557" y="613"/>
                    <a:pt x="1557" y="613"/>
                    <a:pt x="1557" y="613"/>
                  </a:cubicBezTo>
                  <a:cubicBezTo>
                    <a:pt x="1604" y="613"/>
                    <a:pt x="1603" y="650"/>
                    <a:pt x="1621" y="679"/>
                  </a:cubicBezTo>
                  <a:cubicBezTo>
                    <a:pt x="1628" y="690"/>
                    <a:pt x="1651" y="691"/>
                    <a:pt x="1660" y="700"/>
                  </a:cubicBezTo>
                  <a:cubicBezTo>
                    <a:pt x="1667" y="707"/>
                    <a:pt x="1674" y="726"/>
                    <a:pt x="1689" y="726"/>
                  </a:cubicBezTo>
                  <a:cubicBezTo>
                    <a:pt x="1707" y="726"/>
                    <a:pt x="1710" y="710"/>
                    <a:pt x="1732" y="710"/>
                  </a:cubicBezTo>
                  <a:cubicBezTo>
                    <a:pt x="1732" y="724"/>
                    <a:pt x="1732" y="724"/>
                    <a:pt x="1732" y="724"/>
                  </a:cubicBezTo>
                  <a:cubicBezTo>
                    <a:pt x="1732" y="724"/>
                    <a:pt x="1732" y="724"/>
                    <a:pt x="1732" y="724"/>
                  </a:cubicBezTo>
                  <a:cubicBezTo>
                    <a:pt x="1720" y="735"/>
                    <a:pt x="1716" y="763"/>
                    <a:pt x="1703" y="771"/>
                  </a:cubicBezTo>
                  <a:cubicBezTo>
                    <a:pt x="1692" y="777"/>
                    <a:pt x="1675" y="779"/>
                    <a:pt x="1675" y="782"/>
                  </a:cubicBezTo>
                  <a:cubicBezTo>
                    <a:pt x="1675" y="783"/>
                    <a:pt x="1675" y="784"/>
                    <a:pt x="1676" y="784"/>
                  </a:cubicBezTo>
                  <a:cubicBezTo>
                    <a:pt x="1682" y="788"/>
                    <a:pt x="1683" y="792"/>
                    <a:pt x="1683" y="797"/>
                  </a:cubicBezTo>
                  <a:cubicBezTo>
                    <a:pt x="1683" y="808"/>
                    <a:pt x="1674" y="819"/>
                    <a:pt x="1674" y="819"/>
                  </a:cubicBezTo>
                  <a:cubicBezTo>
                    <a:pt x="1674" y="819"/>
                    <a:pt x="1694" y="824"/>
                    <a:pt x="1711" y="824"/>
                  </a:cubicBezTo>
                  <a:cubicBezTo>
                    <a:pt x="1741" y="824"/>
                    <a:pt x="1769" y="760"/>
                    <a:pt x="1790" y="739"/>
                  </a:cubicBezTo>
                  <a:cubicBezTo>
                    <a:pt x="1799" y="731"/>
                    <a:pt x="1810" y="714"/>
                    <a:pt x="1813" y="700"/>
                  </a:cubicBezTo>
                  <a:cubicBezTo>
                    <a:pt x="1817" y="684"/>
                    <a:pt x="1811" y="675"/>
                    <a:pt x="1819" y="660"/>
                  </a:cubicBezTo>
                  <a:cubicBezTo>
                    <a:pt x="1822" y="655"/>
                    <a:pt x="1828" y="643"/>
                    <a:pt x="1828" y="631"/>
                  </a:cubicBezTo>
                  <a:cubicBezTo>
                    <a:pt x="1828" y="618"/>
                    <a:pt x="1811" y="595"/>
                    <a:pt x="1799" y="595"/>
                  </a:cubicBezTo>
                  <a:cubicBezTo>
                    <a:pt x="1798" y="595"/>
                    <a:pt x="1796" y="596"/>
                    <a:pt x="1795" y="597"/>
                  </a:cubicBezTo>
                  <a:cubicBezTo>
                    <a:pt x="1787" y="603"/>
                    <a:pt x="1781" y="605"/>
                    <a:pt x="1775" y="605"/>
                  </a:cubicBezTo>
                  <a:cubicBezTo>
                    <a:pt x="1757" y="605"/>
                    <a:pt x="1748" y="583"/>
                    <a:pt x="1748" y="581"/>
                  </a:cubicBezTo>
                  <a:cubicBezTo>
                    <a:pt x="1748" y="566"/>
                    <a:pt x="1776" y="550"/>
                    <a:pt x="1787" y="539"/>
                  </a:cubicBezTo>
                  <a:cubicBezTo>
                    <a:pt x="1803" y="522"/>
                    <a:pt x="1825" y="495"/>
                    <a:pt x="1848" y="489"/>
                  </a:cubicBezTo>
                  <a:cubicBezTo>
                    <a:pt x="1868" y="483"/>
                    <a:pt x="1931" y="478"/>
                    <a:pt x="1948" y="478"/>
                  </a:cubicBezTo>
                  <a:cubicBezTo>
                    <a:pt x="1970" y="478"/>
                    <a:pt x="1980" y="489"/>
                    <a:pt x="1993" y="489"/>
                  </a:cubicBezTo>
                  <a:cubicBezTo>
                    <a:pt x="2000" y="489"/>
                    <a:pt x="2005" y="489"/>
                    <a:pt x="2022" y="489"/>
                  </a:cubicBezTo>
                  <a:cubicBezTo>
                    <a:pt x="2031" y="454"/>
                    <a:pt x="2046" y="433"/>
                    <a:pt x="2083" y="433"/>
                  </a:cubicBezTo>
                  <a:cubicBezTo>
                    <a:pt x="2089" y="433"/>
                    <a:pt x="2093" y="432"/>
                    <a:pt x="2100" y="432"/>
                  </a:cubicBezTo>
                  <a:cubicBezTo>
                    <a:pt x="2104" y="432"/>
                    <a:pt x="2108" y="432"/>
                    <a:pt x="2114" y="433"/>
                  </a:cubicBezTo>
                  <a:cubicBezTo>
                    <a:pt x="2109" y="437"/>
                    <a:pt x="2106" y="454"/>
                    <a:pt x="2115" y="454"/>
                  </a:cubicBezTo>
                  <a:cubicBezTo>
                    <a:pt x="2121" y="454"/>
                    <a:pt x="2135" y="445"/>
                    <a:pt x="2159" y="415"/>
                  </a:cubicBezTo>
                  <a:cubicBezTo>
                    <a:pt x="2160" y="415"/>
                    <a:pt x="2160" y="415"/>
                    <a:pt x="2160" y="415"/>
                  </a:cubicBezTo>
                  <a:cubicBezTo>
                    <a:pt x="2167" y="415"/>
                    <a:pt x="2191" y="426"/>
                    <a:pt x="2151" y="452"/>
                  </a:cubicBezTo>
                  <a:cubicBezTo>
                    <a:pt x="2137" y="461"/>
                    <a:pt x="2124" y="456"/>
                    <a:pt x="2114" y="470"/>
                  </a:cubicBezTo>
                  <a:cubicBezTo>
                    <a:pt x="2103" y="486"/>
                    <a:pt x="2093" y="506"/>
                    <a:pt x="2078" y="515"/>
                  </a:cubicBezTo>
                  <a:cubicBezTo>
                    <a:pt x="2064" y="522"/>
                    <a:pt x="2046" y="534"/>
                    <a:pt x="2046" y="557"/>
                  </a:cubicBezTo>
                  <a:cubicBezTo>
                    <a:pt x="2046" y="577"/>
                    <a:pt x="2052" y="641"/>
                    <a:pt x="2067" y="652"/>
                  </a:cubicBezTo>
                  <a:cubicBezTo>
                    <a:pt x="2078" y="636"/>
                    <a:pt x="2085" y="607"/>
                    <a:pt x="2107" y="602"/>
                  </a:cubicBezTo>
                  <a:cubicBezTo>
                    <a:pt x="2104" y="587"/>
                    <a:pt x="2128" y="584"/>
                    <a:pt x="2128" y="573"/>
                  </a:cubicBezTo>
                  <a:cubicBezTo>
                    <a:pt x="2128" y="556"/>
                    <a:pt x="2146" y="551"/>
                    <a:pt x="2146" y="541"/>
                  </a:cubicBezTo>
                  <a:cubicBezTo>
                    <a:pt x="2146" y="535"/>
                    <a:pt x="2141" y="529"/>
                    <a:pt x="2146" y="518"/>
                  </a:cubicBezTo>
                  <a:cubicBezTo>
                    <a:pt x="2167" y="474"/>
                    <a:pt x="2186" y="462"/>
                    <a:pt x="2203" y="462"/>
                  </a:cubicBezTo>
                  <a:cubicBezTo>
                    <a:pt x="2221" y="462"/>
                    <a:pt x="2236" y="475"/>
                    <a:pt x="2244" y="475"/>
                  </a:cubicBezTo>
                  <a:cubicBezTo>
                    <a:pt x="2291" y="475"/>
                    <a:pt x="2324" y="415"/>
                    <a:pt x="2365" y="415"/>
                  </a:cubicBezTo>
                  <a:cubicBezTo>
                    <a:pt x="2444" y="413"/>
                    <a:pt x="2381" y="384"/>
                    <a:pt x="2381" y="375"/>
                  </a:cubicBezTo>
                  <a:cubicBezTo>
                    <a:pt x="2381" y="352"/>
                    <a:pt x="2412" y="356"/>
                    <a:pt x="2418" y="343"/>
                  </a:cubicBezTo>
                  <a:cubicBezTo>
                    <a:pt x="2421" y="338"/>
                    <a:pt x="2415" y="325"/>
                    <a:pt x="2426" y="325"/>
                  </a:cubicBezTo>
                  <a:cubicBezTo>
                    <a:pt x="2459" y="325"/>
                    <a:pt x="2487" y="370"/>
                    <a:pt x="2510" y="370"/>
                  </a:cubicBezTo>
                  <a:cubicBezTo>
                    <a:pt x="2521" y="370"/>
                    <a:pt x="2523" y="350"/>
                    <a:pt x="2529" y="343"/>
                  </a:cubicBezTo>
                  <a:cubicBezTo>
                    <a:pt x="2538" y="333"/>
                    <a:pt x="2546" y="334"/>
                    <a:pt x="2561" y="329"/>
                  </a:cubicBezTo>
                  <a:cubicBezTo>
                    <a:pt x="2542" y="304"/>
                    <a:pt x="2480" y="290"/>
                    <a:pt x="2450" y="272"/>
                  </a:cubicBezTo>
                  <a:cubicBezTo>
                    <a:pt x="2408" y="248"/>
                    <a:pt x="2353" y="222"/>
                    <a:pt x="2291" y="222"/>
                  </a:cubicBezTo>
                  <a:cubicBezTo>
                    <a:pt x="2274" y="222"/>
                    <a:pt x="2263" y="225"/>
                    <a:pt x="2265" y="233"/>
                  </a:cubicBezTo>
                  <a:cubicBezTo>
                    <a:pt x="2270" y="250"/>
                    <a:pt x="2269" y="255"/>
                    <a:pt x="2266" y="255"/>
                  </a:cubicBezTo>
                  <a:cubicBezTo>
                    <a:pt x="2262" y="255"/>
                    <a:pt x="2255" y="250"/>
                    <a:pt x="2248" y="244"/>
                  </a:cubicBezTo>
                  <a:cubicBezTo>
                    <a:pt x="2241" y="238"/>
                    <a:pt x="2234" y="233"/>
                    <a:pt x="2231" y="233"/>
                  </a:cubicBezTo>
                  <a:cubicBezTo>
                    <a:pt x="2231" y="233"/>
                    <a:pt x="2231" y="233"/>
                    <a:pt x="2231" y="233"/>
                  </a:cubicBezTo>
                  <a:cubicBezTo>
                    <a:pt x="2109" y="230"/>
                    <a:pt x="2109" y="230"/>
                    <a:pt x="2109" y="230"/>
                  </a:cubicBezTo>
                  <a:cubicBezTo>
                    <a:pt x="2102" y="202"/>
                    <a:pt x="2084" y="193"/>
                    <a:pt x="2048" y="193"/>
                  </a:cubicBezTo>
                  <a:cubicBezTo>
                    <a:pt x="2037" y="193"/>
                    <a:pt x="2022" y="196"/>
                    <a:pt x="2009" y="196"/>
                  </a:cubicBezTo>
                  <a:cubicBezTo>
                    <a:pt x="2000" y="196"/>
                    <a:pt x="1992" y="194"/>
                    <a:pt x="1988" y="190"/>
                  </a:cubicBezTo>
                  <a:cubicBezTo>
                    <a:pt x="1977" y="181"/>
                    <a:pt x="1977" y="169"/>
                    <a:pt x="1961" y="164"/>
                  </a:cubicBezTo>
                  <a:cubicBezTo>
                    <a:pt x="1929" y="153"/>
                    <a:pt x="1894" y="145"/>
                    <a:pt x="1853" y="145"/>
                  </a:cubicBezTo>
                  <a:cubicBezTo>
                    <a:pt x="1812" y="145"/>
                    <a:pt x="1806" y="167"/>
                    <a:pt x="1803" y="188"/>
                  </a:cubicBezTo>
                  <a:cubicBezTo>
                    <a:pt x="1764" y="188"/>
                    <a:pt x="1745" y="188"/>
                    <a:pt x="1718" y="188"/>
                  </a:cubicBezTo>
                  <a:cubicBezTo>
                    <a:pt x="1704" y="188"/>
                    <a:pt x="1702" y="176"/>
                    <a:pt x="1684" y="174"/>
                  </a:cubicBezTo>
                  <a:cubicBezTo>
                    <a:pt x="1683" y="182"/>
                    <a:pt x="1679" y="198"/>
                    <a:pt x="1671" y="198"/>
                  </a:cubicBezTo>
                  <a:cubicBezTo>
                    <a:pt x="1649" y="198"/>
                    <a:pt x="1639" y="171"/>
                    <a:pt x="1639" y="156"/>
                  </a:cubicBezTo>
                  <a:cubicBezTo>
                    <a:pt x="1639" y="152"/>
                    <a:pt x="1682" y="125"/>
                    <a:pt x="1573" y="116"/>
                  </a:cubicBezTo>
                  <a:cubicBezTo>
                    <a:pt x="1572" y="116"/>
                    <a:pt x="1571" y="116"/>
                    <a:pt x="1570" y="116"/>
                  </a:cubicBezTo>
                  <a:cubicBezTo>
                    <a:pt x="1558" y="116"/>
                    <a:pt x="1552" y="122"/>
                    <a:pt x="1552" y="137"/>
                  </a:cubicBezTo>
                  <a:cubicBezTo>
                    <a:pt x="1494" y="137"/>
                    <a:pt x="1494" y="137"/>
                    <a:pt x="1494" y="137"/>
                  </a:cubicBezTo>
                  <a:cubicBezTo>
                    <a:pt x="1477" y="133"/>
                    <a:pt x="1385" y="122"/>
                    <a:pt x="1374" y="103"/>
                  </a:cubicBezTo>
                  <a:cubicBezTo>
                    <a:pt x="1343" y="128"/>
                    <a:pt x="1329" y="135"/>
                    <a:pt x="1323" y="135"/>
                  </a:cubicBezTo>
                  <a:cubicBezTo>
                    <a:pt x="1315" y="135"/>
                    <a:pt x="1320" y="124"/>
                    <a:pt x="1320" y="124"/>
                  </a:cubicBezTo>
                  <a:cubicBezTo>
                    <a:pt x="1336" y="104"/>
                    <a:pt x="1496" y="61"/>
                    <a:pt x="1365" y="29"/>
                  </a:cubicBezTo>
                  <a:cubicBezTo>
                    <a:pt x="1309" y="29"/>
                    <a:pt x="1309" y="29"/>
                    <a:pt x="1309" y="29"/>
                  </a:cubicBezTo>
                  <a:cubicBezTo>
                    <a:pt x="1304" y="14"/>
                    <a:pt x="1292" y="0"/>
                    <a:pt x="127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8" name="Google Shape;168;p20"/>
            <p:cNvSpPr/>
            <p:nvPr/>
          </p:nvSpPr>
          <p:spPr>
            <a:xfrm>
              <a:off x="6051" y="953"/>
              <a:ext cx="2179" cy="1374"/>
            </a:xfrm>
            <a:custGeom>
              <a:avLst/>
              <a:gdLst/>
              <a:ahLst/>
              <a:cxnLst/>
              <a:rect l="l" t="t" r="r" b="b"/>
              <a:pathLst>
                <a:path w="922" h="581" extrusionOk="0">
                  <a:moveTo>
                    <a:pt x="747" y="0"/>
                  </a:moveTo>
                  <a:cubicBezTo>
                    <a:pt x="747" y="0"/>
                    <a:pt x="747" y="0"/>
                    <a:pt x="747" y="0"/>
                  </a:cubicBezTo>
                  <a:cubicBezTo>
                    <a:pt x="728" y="0"/>
                    <a:pt x="717" y="7"/>
                    <a:pt x="709" y="17"/>
                  </a:cubicBezTo>
                  <a:cubicBezTo>
                    <a:pt x="692" y="38"/>
                    <a:pt x="691" y="71"/>
                    <a:pt x="668" y="71"/>
                  </a:cubicBezTo>
                  <a:cubicBezTo>
                    <a:pt x="668" y="71"/>
                    <a:pt x="668" y="71"/>
                    <a:pt x="668" y="71"/>
                  </a:cubicBezTo>
                  <a:cubicBezTo>
                    <a:pt x="668" y="71"/>
                    <a:pt x="668" y="71"/>
                    <a:pt x="668" y="71"/>
                  </a:cubicBezTo>
                  <a:cubicBezTo>
                    <a:pt x="668" y="71"/>
                    <a:pt x="668" y="71"/>
                    <a:pt x="668" y="71"/>
                  </a:cubicBezTo>
                  <a:cubicBezTo>
                    <a:pt x="664" y="71"/>
                    <a:pt x="660" y="70"/>
                    <a:pt x="655" y="68"/>
                  </a:cubicBezTo>
                  <a:cubicBezTo>
                    <a:pt x="655" y="68"/>
                    <a:pt x="655" y="68"/>
                    <a:pt x="655" y="68"/>
                  </a:cubicBezTo>
                  <a:cubicBezTo>
                    <a:pt x="655" y="68"/>
                    <a:pt x="655" y="68"/>
                    <a:pt x="655" y="68"/>
                  </a:cubicBezTo>
                  <a:cubicBezTo>
                    <a:pt x="647" y="65"/>
                    <a:pt x="639" y="64"/>
                    <a:pt x="631" y="64"/>
                  </a:cubicBezTo>
                  <a:cubicBezTo>
                    <a:pt x="631" y="64"/>
                    <a:pt x="631" y="64"/>
                    <a:pt x="631" y="64"/>
                  </a:cubicBezTo>
                  <a:cubicBezTo>
                    <a:pt x="631" y="64"/>
                    <a:pt x="631" y="64"/>
                    <a:pt x="631" y="64"/>
                  </a:cubicBezTo>
                  <a:cubicBezTo>
                    <a:pt x="631" y="64"/>
                    <a:pt x="631" y="64"/>
                    <a:pt x="631" y="64"/>
                  </a:cubicBezTo>
                  <a:cubicBezTo>
                    <a:pt x="614" y="64"/>
                    <a:pt x="597" y="70"/>
                    <a:pt x="582" y="75"/>
                  </a:cubicBezTo>
                  <a:cubicBezTo>
                    <a:pt x="570" y="78"/>
                    <a:pt x="559" y="81"/>
                    <a:pt x="549" y="81"/>
                  </a:cubicBezTo>
                  <a:cubicBezTo>
                    <a:pt x="549" y="81"/>
                    <a:pt x="549" y="81"/>
                    <a:pt x="549" y="81"/>
                  </a:cubicBezTo>
                  <a:cubicBezTo>
                    <a:pt x="515" y="81"/>
                    <a:pt x="506" y="55"/>
                    <a:pt x="473" y="55"/>
                  </a:cubicBezTo>
                  <a:cubicBezTo>
                    <a:pt x="473" y="55"/>
                    <a:pt x="473" y="55"/>
                    <a:pt x="473" y="55"/>
                  </a:cubicBezTo>
                  <a:cubicBezTo>
                    <a:pt x="470" y="55"/>
                    <a:pt x="466" y="56"/>
                    <a:pt x="463" y="57"/>
                  </a:cubicBezTo>
                  <a:cubicBezTo>
                    <a:pt x="458" y="58"/>
                    <a:pt x="453" y="60"/>
                    <a:pt x="448" y="60"/>
                  </a:cubicBezTo>
                  <a:cubicBezTo>
                    <a:pt x="448" y="60"/>
                    <a:pt x="448" y="60"/>
                    <a:pt x="448" y="60"/>
                  </a:cubicBezTo>
                  <a:cubicBezTo>
                    <a:pt x="448" y="60"/>
                    <a:pt x="448" y="60"/>
                    <a:pt x="448" y="60"/>
                  </a:cubicBezTo>
                  <a:cubicBezTo>
                    <a:pt x="448" y="60"/>
                    <a:pt x="448" y="60"/>
                    <a:pt x="448" y="60"/>
                  </a:cubicBezTo>
                  <a:cubicBezTo>
                    <a:pt x="440" y="60"/>
                    <a:pt x="432" y="56"/>
                    <a:pt x="426" y="40"/>
                  </a:cubicBezTo>
                  <a:cubicBezTo>
                    <a:pt x="426" y="40"/>
                    <a:pt x="426" y="40"/>
                    <a:pt x="426" y="40"/>
                  </a:cubicBezTo>
                  <a:cubicBezTo>
                    <a:pt x="426" y="40"/>
                    <a:pt x="426" y="40"/>
                    <a:pt x="426" y="40"/>
                  </a:cubicBezTo>
                  <a:cubicBezTo>
                    <a:pt x="426" y="40"/>
                    <a:pt x="426" y="40"/>
                    <a:pt x="425" y="39"/>
                  </a:cubicBezTo>
                  <a:cubicBezTo>
                    <a:pt x="425" y="39"/>
                    <a:pt x="425" y="39"/>
                    <a:pt x="425" y="39"/>
                  </a:cubicBezTo>
                  <a:cubicBezTo>
                    <a:pt x="425" y="39"/>
                    <a:pt x="425" y="39"/>
                    <a:pt x="425" y="39"/>
                  </a:cubicBezTo>
                  <a:cubicBezTo>
                    <a:pt x="422" y="31"/>
                    <a:pt x="390" y="26"/>
                    <a:pt x="381" y="26"/>
                  </a:cubicBezTo>
                  <a:cubicBezTo>
                    <a:pt x="364" y="26"/>
                    <a:pt x="370" y="66"/>
                    <a:pt x="341" y="66"/>
                  </a:cubicBezTo>
                  <a:cubicBezTo>
                    <a:pt x="319" y="66"/>
                    <a:pt x="297" y="50"/>
                    <a:pt x="283" y="50"/>
                  </a:cubicBezTo>
                  <a:cubicBezTo>
                    <a:pt x="274" y="50"/>
                    <a:pt x="265" y="61"/>
                    <a:pt x="262" y="63"/>
                  </a:cubicBezTo>
                  <a:cubicBezTo>
                    <a:pt x="236" y="78"/>
                    <a:pt x="204" y="79"/>
                    <a:pt x="183" y="97"/>
                  </a:cubicBezTo>
                  <a:cubicBezTo>
                    <a:pt x="182" y="97"/>
                    <a:pt x="182" y="97"/>
                    <a:pt x="182" y="97"/>
                  </a:cubicBezTo>
                  <a:cubicBezTo>
                    <a:pt x="182" y="97"/>
                    <a:pt x="182" y="97"/>
                    <a:pt x="182" y="97"/>
                  </a:cubicBezTo>
                  <a:cubicBezTo>
                    <a:pt x="182" y="98"/>
                    <a:pt x="182" y="98"/>
                    <a:pt x="182" y="98"/>
                  </a:cubicBezTo>
                  <a:cubicBezTo>
                    <a:pt x="182" y="98"/>
                    <a:pt x="182" y="98"/>
                    <a:pt x="182" y="98"/>
                  </a:cubicBezTo>
                  <a:cubicBezTo>
                    <a:pt x="175" y="105"/>
                    <a:pt x="188" y="130"/>
                    <a:pt x="157" y="130"/>
                  </a:cubicBezTo>
                  <a:cubicBezTo>
                    <a:pt x="157" y="130"/>
                    <a:pt x="157" y="130"/>
                    <a:pt x="157" y="130"/>
                  </a:cubicBezTo>
                  <a:cubicBezTo>
                    <a:pt x="157" y="130"/>
                    <a:pt x="157" y="130"/>
                    <a:pt x="157" y="130"/>
                  </a:cubicBezTo>
                  <a:cubicBezTo>
                    <a:pt x="157" y="130"/>
                    <a:pt x="157" y="130"/>
                    <a:pt x="157" y="130"/>
                  </a:cubicBezTo>
                  <a:cubicBezTo>
                    <a:pt x="155" y="130"/>
                    <a:pt x="152" y="129"/>
                    <a:pt x="148" y="129"/>
                  </a:cubicBezTo>
                  <a:cubicBezTo>
                    <a:pt x="148" y="129"/>
                    <a:pt x="148" y="129"/>
                    <a:pt x="148" y="129"/>
                  </a:cubicBezTo>
                  <a:cubicBezTo>
                    <a:pt x="148" y="129"/>
                    <a:pt x="148" y="129"/>
                    <a:pt x="148" y="129"/>
                  </a:cubicBezTo>
                  <a:cubicBezTo>
                    <a:pt x="148" y="129"/>
                    <a:pt x="147" y="129"/>
                    <a:pt x="147" y="129"/>
                  </a:cubicBezTo>
                  <a:cubicBezTo>
                    <a:pt x="147" y="129"/>
                    <a:pt x="147" y="129"/>
                    <a:pt x="147" y="129"/>
                  </a:cubicBezTo>
                  <a:cubicBezTo>
                    <a:pt x="147" y="129"/>
                    <a:pt x="147" y="129"/>
                    <a:pt x="147" y="129"/>
                  </a:cubicBezTo>
                  <a:cubicBezTo>
                    <a:pt x="147" y="129"/>
                    <a:pt x="147" y="129"/>
                    <a:pt x="147" y="129"/>
                  </a:cubicBezTo>
                  <a:cubicBezTo>
                    <a:pt x="137" y="129"/>
                    <a:pt x="133" y="141"/>
                    <a:pt x="124" y="151"/>
                  </a:cubicBezTo>
                  <a:cubicBezTo>
                    <a:pt x="119" y="157"/>
                    <a:pt x="113" y="162"/>
                    <a:pt x="103" y="163"/>
                  </a:cubicBezTo>
                  <a:cubicBezTo>
                    <a:pt x="103" y="163"/>
                    <a:pt x="103" y="163"/>
                    <a:pt x="103" y="163"/>
                  </a:cubicBezTo>
                  <a:cubicBezTo>
                    <a:pt x="103" y="222"/>
                    <a:pt x="70" y="248"/>
                    <a:pt x="21" y="248"/>
                  </a:cubicBezTo>
                  <a:cubicBezTo>
                    <a:pt x="13" y="248"/>
                    <a:pt x="2" y="272"/>
                    <a:pt x="0" y="282"/>
                  </a:cubicBezTo>
                  <a:cubicBezTo>
                    <a:pt x="0" y="282"/>
                    <a:pt x="0" y="282"/>
                    <a:pt x="0" y="282"/>
                  </a:cubicBezTo>
                  <a:cubicBezTo>
                    <a:pt x="14" y="285"/>
                    <a:pt x="17" y="288"/>
                    <a:pt x="19" y="301"/>
                  </a:cubicBezTo>
                  <a:cubicBezTo>
                    <a:pt x="19" y="301"/>
                    <a:pt x="19" y="301"/>
                    <a:pt x="19" y="301"/>
                  </a:cubicBezTo>
                  <a:cubicBezTo>
                    <a:pt x="18" y="303"/>
                    <a:pt x="18" y="303"/>
                    <a:pt x="18" y="303"/>
                  </a:cubicBezTo>
                  <a:cubicBezTo>
                    <a:pt x="18" y="303"/>
                    <a:pt x="18" y="303"/>
                    <a:pt x="18" y="303"/>
                  </a:cubicBezTo>
                  <a:cubicBezTo>
                    <a:pt x="18" y="312"/>
                    <a:pt x="23" y="310"/>
                    <a:pt x="31" y="312"/>
                  </a:cubicBezTo>
                  <a:cubicBezTo>
                    <a:pt x="37" y="314"/>
                    <a:pt x="34" y="321"/>
                    <a:pt x="37" y="324"/>
                  </a:cubicBezTo>
                  <a:cubicBezTo>
                    <a:pt x="45" y="332"/>
                    <a:pt x="51" y="332"/>
                    <a:pt x="61" y="335"/>
                  </a:cubicBezTo>
                  <a:cubicBezTo>
                    <a:pt x="70" y="333"/>
                    <a:pt x="74" y="325"/>
                    <a:pt x="83" y="325"/>
                  </a:cubicBezTo>
                  <a:cubicBezTo>
                    <a:pt x="88" y="325"/>
                    <a:pt x="100" y="335"/>
                    <a:pt x="100" y="340"/>
                  </a:cubicBezTo>
                  <a:cubicBezTo>
                    <a:pt x="100" y="340"/>
                    <a:pt x="100" y="340"/>
                    <a:pt x="100" y="340"/>
                  </a:cubicBezTo>
                  <a:cubicBezTo>
                    <a:pt x="100" y="354"/>
                    <a:pt x="80" y="352"/>
                    <a:pt x="80" y="366"/>
                  </a:cubicBezTo>
                  <a:cubicBezTo>
                    <a:pt x="80" y="366"/>
                    <a:pt x="80" y="366"/>
                    <a:pt x="80" y="366"/>
                  </a:cubicBezTo>
                  <a:cubicBezTo>
                    <a:pt x="80" y="372"/>
                    <a:pt x="88" y="373"/>
                    <a:pt x="88" y="379"/>
                  </a:cubicBezTo>
                  <a:cubicBezTo>
                    <a:pt x="88" y="379"/>
                    <a:pt x="88" y="379"/>
                    <a:pt x="88" y="379"/>
                  </a:cubicBezTo>
                  <a:cubicBezTo>
                    <a:pt x="88" y="384"/>
                    <a:pt x="84" y="385"/>
                    <a:pt x="80" y="385"/>
                  </a:cubicBezTo>
                  <a:cubicBezTo>
                    <a:pt x="80" y="385"/>
                    <a:pt x="80" y="385"/>
                    <a:pt x="80" y="385"/>
                  </a:cubicBezTo>
                  <a:cubicBezTo>
                    <a:pt x="80" y="385"/>
                    <a:pt x="80" y="385"/>
                    <a:pt x="80" y="385"/>
                  </a:cubicBezTo>
                  <a:cubicBezTo>
                    <a:pt x="80" y="385"/>
                    <a:pt x="80" y="385"/>
                    <a:pt x="80" y="385"/>
                  </a:cubicBezTo>
                  <a:cubicBezTo>
                    <a:pt x="79" y="385"/>
                    <a:pt x="79" y="385"/>
                    <a:pt x="78" y="385"/>
                  </a:cubicBezTo>
                  <a:cubicBezTo>
                    <a:pt x="77" y="385"/>
                    <a:pt x="77" y="385"/>
                    <a:pt x="76" y="385"/>
                  </a:cubicBezTo>
                  <a:cubicBezTo>
                    <a:pt x="76" y="385"/>
                    <a:pt x="76" y="385"/>
                    <a:pt x="76" y="385"/>
                  </a:cubicBezTo>
                  <a:cubicBezTo>
                    <a:pt x="76" y="390"/>
                    <a:pt x="76" y="390"/>
                    <a:pt x="76" y="390"/>
                  </a:cubicBezTo>
                  <a:cubicBezTo>
                    <a:pt x="77" y="396"/>
                    <a:pt x="77" y="400"/>
                    <a:pt x="79" y="407"/>
                  </a:cubicBezTo>
                  <a:cubicBezTo>
                    <a:pt x="80" y="410"/>
                    <a:pt x="85" y="409"/>
                    <a:pt x="88" y="410"/>
                  </a:cubicBezTo>
                  <a:cubicBezTo>
                    <a:pt x="97" y="413"/>
                    <a:pt x="100" y="420"/>
                    <a:pt x="109" y="422"/>
                  </a:cubicBezTo>
                  <a:cubicBezTo>
                    <a:pt x="121" y="425"/>
                    <a:pt x="127" y="421"/>
                    <a:pt x="133" y="428"/>
                  </a:cubicBezTo>
                  <a:cubicBezTo>
                    <a:pt x="139" y="434"/>
                    <a:pt x="145" y="432"/>
                    <a:pt x="152" y="436"/>
                  </a:cubicBezTo>
                  <a:cubicBezTo>
                    <a:pt x="157" y="438"/>
                    <a:pt x="157" y="442"/>
                    <a:pt x="159" y="446"/>
                  </a:cubicBezTo>
                  <a:cubicBezTo>
                    <a:pt x="159" y="446"/>
                    <a:pt x="159" y="446"/>
                    <a:pt x="159" y="446"/>
                  </a:cubicBezTo>
                  <a:cubicBezTo>
                    <a:pt x="159" y="446"/>
                    <a:pt x="159" y="446"/>
                    <a:pt x="159" y="446"/>
                  </a:cubicBezTo>
                  <a:cubicBezTo>
                    <a:pt x="159" y="446"/>
                    <a:pt x="159" y="446"/>
                    <a:pt x="159" y="446"/>
                  </a:cubicBezTo>
                  <a:cubicBezTo>
                    <a:pt x="159" y="446"/>
                    <a:pt x="159" y="446"/>
                    <a:pt x="159" y="446"/>
                  </a:cubicBezTo>
                  <a:cubicBezTo>
                    <a:pt x="159" y="447"/>
                    <a:pt x="160" y="447"/>
                    <a:pt x="161" y="447"/>
                  </a:cubicBezTo>
                  <a:cubicBezTo>
                    <a:pt x="161" y="447"/>
                    <a:pt x="161" y="447"/>
                    <a:pt x="161" y="447"/>
                  </a:cubicBezTo>
                  <a:cubicBezTo>
                    <a:pt x="161" y="447"/>
                    <a:pt x="161" y="447"/>
                    <a:pt x="161" y="447"/>
                  </a:cubicBezTo>
                  <a:cubicBezTo>
                    <a:pt x="161" y="447"/>
                    <a:pt x="161" y="447"/>
                    <a:pt x="161" y="447"/>
                  </a:cubicBezTo>
                  <a:cubicBezTo>
                    <a:pt x="162" y="447"/>
                    <a:pt x="162" y="447"/>
                    <a:pt x="163" y="447"/>
                  </a:cubicBezTo>
                  <a:cubicBezTo>
                    <a:pt x="163" y="447"/>
                    <a:pt x="163" y="447"/>
                    <a:pt x="163" y="447"/>
                  </a:cubicBezTo>
                  <a:cubicBezTo>
                    <a:pt x="163" y="447"/>
                    <a:pt x="163" y="447"/>
                    <a:pt x="163" y="447"/>
                  </a:cubicBezTo>
                  <a:cubicBezTo>
                    <a:pt x="163" y="447"/>
                    <a:pt x="163" y="447"/>
                    <a:pt x="164" y="447"/>
                  </a:cubicBezTo>
                  <a:cubicBezTo>
                    <a:pt x="164" y="447"/>
                    <a:pt x="164" y="447"/>
                    <a:pt x="164" y="447"/>
                  </a:cubicBezTo>
                  <a:cubicBezTo>
                    <a:pt x="164" y="447"/>
                    <a:pt x="164" y="447"/>
                    <a:pt x="164" y="447"/>
                  </a:cubicBezTo>
                  <a:cubicBezTo>
                    <a:pt x="164" y="447"/>
                    <a:pt x="164" y="447"/>
                    <a:pt x="164" y="447"/>
                  </a:cubicBezTo>
                  <a:cubicBezTo>
                    <a:pt x="164" y="447"/>
                    <a:pt x="165" y="446"/>
                    <a:pt x="166" y="446"/>
                  </a:cubicBezTo>
                  <a:cubicBezTo>
                    <a:pt x="166" y="446"/>
                    <a:pt x="166" y="446"/>
                    <a:pt x="166" y="446"/>
                  </a:cubicBezTo>
                  <a:cubicBezTo>
                    <a:pt x="166" y="446"/>
                    <a:pt x="166" y="446"/>
                    <a:pt x="166" y="446"/>
                  </a:cubicBezTo>
                  <a:cubicBezTo>
                    <a:pt x="166" y="446"/>
                    <a:pt x="166" y="446"/>
                    <a:pt x="166" y="446"/>
                  </a:cubicBezTo>
                  <a:cubicBezTo>
                    <a:pt x="166" y="446"/>
                    <a:pt x="167" y="447"/>
                    <a:pt x="167" y="447"/>
                  </a:cubicBezTo>
                  <a:cubicBezTo>
                    <a:pt x="167" y="447"/>
                    <a:pt x="167" y="447"/>
                    <a:pt x="167" y="447"/>
                  </a:cubicBezTo>
                  <a:cubicBezTo>
                    <a:pt x="167" y="447"/>
                    <a:pt x="167" y="447"/>
                    <a:pt x="167" y="447"/>
                  </a:cubicBezTo>
                  <a:cubicBezTo>
                    <a:pt x="167" y="447"/>
                    <a:pt x="167" y="447"/>
                    <a:pt x="167" y="447"/>
                  </a:cubicBezTo>
                  <a:cubicBezTo>
                    <a:pt x="167" y="447"/>
                    <a:pt x="167" y="447"/>
                    <a:pt x="167" y="447"/>
                  </a:cubicBezTo>
                  <a:cubicBezTo>
                    <a:pt x="175" y="452"/>
                    <a:pt x="180" y="460"/>
                    <a:pt x="192" y="460"/>
                  </a:cubicBezTo>
                  <a:cubicBezTo>
                    <a:pt x="199" y="460"/>
                    <a:pt x="206" y="460"/>
                    <a:pt x="214" y="460"/>
                  </a:cubicBezTo>
                  <a:cubicBezTo>
                    <a:pt x="219" y="460"/>
                    <a:pt x="221" y="457"/>
                    <a:pt x="224" y="457"/>
                  </a:cubicBezTo>
                  <a:cubicBezTo>
                    <a:pt x="226" y="457"/>
                    <a:pt x="228" y="465"/>
                    <a:pt x="229" y="469"/>
                  </a:cubicBezTo>
                  <a:cubicBezTo>
                    <a:pt x="236" y="465"/>
                    <a:pt x="238" y="456"/>
                    <a:pt x="252" y="456"/>
                  </a:cubicBezTo>
                  <a:cubicBezTo>
                    <a:pt x="263" y="456"/>
                    <a:pt x="269" y="462"/>
                    <a:pt x="278" y="462"/>
                  </a:cubicBezTo>
                  <a:cubicBezTo>
                    <a:pt x="285" y="462"/>
                    <a:pt x="302" y="447"/>
                    <a:pt x="306" y="445"/>
                  </a:cubicBezTo>
                  <a:cubicBezTo>
                    <a:pt x="309" y="443"/>
                    <a:pt x="310" y="441"/>
                    <a:pt x="312" y="439"/>
                  </a:cubicBezTo>
                  <a:cubicBezTo>
                    <a:pt x="312" y="439"/>
                    <a:pt x="312" y="439"/>
                    <a:pt x="312" y="439"/>
                  </a:cubicBezTo>
                  <a:cubicBezTo>
                    <a:pt x="312" y="439"/>
                    <a:pt x="312" y="439"/>
                    <a:pt x="312" y="439"/>
                  </a:cubicBezTo>
                  <a:cubicBezTo>
                    <a:pt x="313" y="439"/>
                    <a:pt x="313" y="439"/>
                    <a:pt x="313" y="439"/>
                  </a:cubicBezTo>
                  <a:cubicBezTo>
                    <a:pt x="313" y="438"/>
                    <a:pt x="314" y="438"/>
                    <a:pt x="315" y="438"/>
                  </a:cubicBezTo>
                  <a:cubicBezTo>
                    <a:pt x="315" y="438"/>
                    <a:pt x="315" y="438"/>
                    <a:pt x="315" y="438"/>
                  </a:cubicBezTo>
                  <a:cubicBezTo>
                    <a:pt x="315" y="438"/>
                    <a:pt x="315" y="438"/>
                    <a:pt x="315" y="438"/>
                  </a:cubicBezTo>
                  <a:cubicBezTo>
                    <a:pt x="315" y="438"/>
                    <a:pt x="315" y="438"/>
                    <a:pt x="315" y="438"/>
                  </a:cubicBezTo>
                  <a:cubicBezTo>
                    <a:pt x="315" y="438"/>
                    <a:pt x="315" y="438"/>
                    <a:pt x="315" y="438"/>
                  </a:cubicBezTo>
                  <a:cubicBezTo>
                    <a:pt x="315" y="437"/>
                    <a:pt x="316" y="437"/>
                    <a:pt x="317" y="437"/>
                  </a:cubicBezTo>
                  <a:cubicBezTo>
                    <a:pt x="317" y="437"/>
                    <a:pt x="317" y="437"/>
                    <a:pt x="317" y="437"/>
                  </a:cubicBezTo>
                  <a:cubicBezTo>
                    <a:pt x="318" y="437"/>
                    <a:pt x="320" y="438"/>
                    <a:pt x="321" y="438"/>
                  </a:cubicBezTo>
                  <a:cubicBezTo>
                    <a:pt x="323" y="438"/>
                    <a:pt x="325" y="439"/>
                    <a:pt x="327" y="439"/>
                  </a:cubicBezTo>
                  <a:cubicBezTo>
                    <a:pt x="327" y="439"/>
                    <a:pt x="327" y="439"/>
                    <a:pt x="327" y="439"/>
                  </a:cubicBezTo>
                  <a:cubicBezTo>
                    <a:pt x="327" y="439"/>
                    <a:pt x="327" y="439"/>
                    <a:pt x="327" y="439"/>
                  </a:cubicBezTo>
                  <a:cubicBezTo>
                    <a:pt x="328" y="439"/>
                    <a:pt x="329" y="439"/>
                    <a:pt x="330" y="438"/>
                  </a:cubicBezTo>
                  <a:cubicBezTo>
                    <a:pt x="330" y="438"/>
                    <a:pt x="330" y="438"/>
                    <a:pt x="330" y="438"/>
                  </a:cubicBezTo>
                  <a:cubicBezTo>
                    <a:pt x="330" y="438"/>
                    <a:pt x="330" y="438"/>
                    <a:pt x="330" y="438"/>
                  </a:cubicBezTo>
                  <a:cubicBezTo>
                    <a:pt x="330" y="438"/>
                    <a:pt x="330" y="438"/>
                    <a:pt x="330" y="438"/>
                  </a:cubicBezTo>
                  <a:cubicBezTo>
                    <a:pt x="335" y="434"/>
                    <a:pt x="335" y="434"/>
                    <a:pt x="335" y="434"/>
                  </a:cubicBezTo>
                  <a:cubicBezTo>
                    <a:pt x="338" y="434"/>
                    <a:pt x="338" y="434"/>
                    <a:pt x="338" y="434"/>
                  </a:cubicBezTo>
                  <a:cubicBezTo>
                    <a:pt x="342" y="451"/>
                    <a:pt x="353" y="449"/>
                    <a:pt x="366" y="456"/>
                  </a:cubicBezTo>
                  <a:cubicBezTo>
                    <a:pt x="371" y="464"/>
                    <a:pt x="378" y="467"/>
                    <a:pt x="378" y="478"/>
                  </a:cubicBezTo>
                  <a:cubicBezTo>
                    <a:pt x="378" y="478"/>
                    <a:pt x="378" y="478"/>
                    <a:pt x="378" y="478"/>
                  </a:cubicBezTo>
                  <a:cubicBezTo>
                    <a:pt x="378" y="500"/>
                    <a:pt x="365" y="500"/>
                    <a:pt x="365" y="520"/>
                  </a:cubicBezTo>
                  <a:cubicBezTo>
                    <a:pt x="365" y="520"/>
                    <a:pt x="365" y="520"/>
                    <a:pt x="365" y="520"/>
                  </a:cubicBezTo>
                  <a:cubicBezTo>
                    <a:pt x="365" y="521"/>
                    <a:pt x="365" y="525"/>
                    <a:pt x="367" y="525"/>
                  </a:cubicBezTo>
                  <a:cubicBezTo>
                    <a:pt x="371" y="525"/>
                    <a:pt x="374" y="522"/>
                    <a:pt x="378" y="522"/>
                  </a:cubicBezTo>
                  <a:cubicBezTo>
                    <a:pt x="382" y="522"/>
                    <a:pt x="383" y="537"/>
                    <a:pt x="389" y="538"/>
                  </a:cubicBezTo>
                  <a:cubicBezTo>
                    <a:pt x="389" y="549"/>
                    <a:pt x="395" y="560"/>
                    <a:pt x="406" y="560"/>
                  </a:cubicBezTo>
                  <a:cubicBezTo>
                    <a:pt x="410" y="560"/>
                    <a:pt x="411" y="559"/>
                    <a:pt x="414" y="559"/>
                  </a:cubicBezTo>
                  <a:cubicBezTo>
                    <a:pt x="417" y="559"/>
                    <a:pt x="417" y="559"/>
                    <a:pt x="417" y="559"/>
                  </a:cubicBezTo>
                  <a:cubicBezTo>
                    <a:pt x="417" y="564"/>
                    <a:pt x="420" y="565"/>
                    <a:pt x="421" y="565"/>
                  </a:cubicBezTo>
                  <a:cubicBezTo>
                    <a:pt x="422" y="565"/>
                    <a:pt x="423" y="562"/>
                    <a:pt x="423" y="560"/>
                  </a:cubicBezTo>
                  <a:cubicBezTo>
                    <a:pt x="423" y="560"/>
                    <a:pt x="423" y="560"/>
                    <a:pt x="423" y="560"/>
                  </a:cubicBezTo>
                  <a:cubicBezTo>
                    <a:pt x="423" y="555"/>
                    <a:pt x="423" y="552"/>
                    <a:pt x="423" y="547"/>
                  </a:cubicBezTo>
                  <a:cubicBezTo>
                    <a:pt x="423" y="547"/>
                    <a:pt x="423" y="547"/>
                    <a:pt x="423" y="547"/>
                  </a:cubicBezTo>
                  <a:cubicBezTo>
                    <a:pt x="423" y="547"/>
                    <a:pt x="434" y="543"/>
                    <a:pt x="437" y="543"/>
                  </a:cubicBezTo>
                  <a:cubicBezTo>
                    <a:pt x="437" y="543"/>
                    <a:pt x="437" y="543"/>
                    <a:pt x="438" y="543"/>
                  </a:cubicBezTo>
                  <a:cubicBezTo>
                    <a:pt x="454" y="543"/>
                    <a:pt x="454" y="543"/>
                    <a:pt x="454" y="543"/>
                  </a:cubicBezTo>
                  <a:cubicBezTo>
                    <a:pt x="455" y="544"/>
                    <a:pt x="457" y="544"/>
                    <a:pt x="457" y="544"/>
                  </a:cubicBezTo>
                  <a:cubicBezTo>
                    <a:pt x="464" y="544"/>
                    <a:pt x="469" y="536"/>
                    <a:pt x="476" y="536"/>
                  </a:cubicBezTo>
                  <a:cubicBezTo>
                    <a:pt x="484" y="536"/>
                    <a:pt x="489" y="542"/>
                    <a:pt x="498" y="542"/>
                  </a:cubicBezTo>
                  <a:cubicBezTo>
                    <a:pt x="498" y="556"/>
                    <a:pt x="509" y="560"/>
                    <a:pt x="517" y="562"/>
                  </a:cubicBezTo>
                  <a:cubicBezTo>
                    <a:pt x="526" y="567"/>
                    <a:pt x="532" y="564"/>
                    <a:pt x="542" y="568"/>
                  </a:cubicBezTo>
                  <a:cubicBezTo>
                    <a:pt x="542" y="571"/>
                    <a:pt x="540" y="581"/>
                    <a:pt x="545" y="581"/>
                  </a:cubicBezTo>
                  <a:cubicBezTo>
                    <a:pt x="551" y="581"/>
                    <a:pt x="547" y="575"/>
                    <a:pt x="552" y="570"/>
                  </a:cubicBezTo>
                  <a:cubicBezTo>
                    <a:pt x="555" y="567"/>
                    <a:pt x="566" y="565"/>
                    <a:pt x="570" y="563"/>
                  </a:cubicBezTo>
                  <a:cubicBezTo>
                    <a:pt x="580" y="558"/>
                    <a:pt x="590" y="560"/>
                    <a:pt x="596" y="554"/>
                  </a:cubicBezTo>
                  <a:cubicBezTo>
                    <a:pt x="596" y="554"/>
                    <a:pt x="602" y="544"/>
                    <a:pt x="603" y="544"/>
                  </a:cubicBezTo>
                  <a:cubicBezTo>
                    <a:pt x="608" y="544"/>
                    <a:pt x="611" y="548"/>
                    <a:pt x="616" y="548"/>
                  </a:cubicBezTo>
                  <a:cubicBezTo>
                    <a:pt x="640" y="548"/>
                    <a:pt x="646" y="533"/>
                    <a:pt x="661" y="525"/>
                  </a:cubicBezTo>
                  <a:cubicBezTo>
                    <a:pt x="665" y="523"/>
                    <a:pt x="668" y="521"/>
                    <a:pt x="669" y="515"/>
                  </a:cubicBezTo>
                  <a:cubicBezTo>
                    <a:pt x="681" y="515"/>
                    <a:pt x="685" y="496"/>
                    <a:pt x="690" y="486"/>
                  </a:cubicBezTo>
                  <a:cubicBezTo>
                    <a:pt x="693" y="480"/>
                    <a:pt x="707" y="458"/>
                    <a:pt x="715" y="457"/>
                  </a:cubicBezTo>
                  <a:cubicBezTo>
                    <a:pt x="715" y="445"/>
                    <a:pt x="723" y="440"/>
                    <a:pt x="723" y="425"/>
                  </a:cubicBezTo>
                  <a:cubicBezTo>
                    <a:pt x="723" y="402"/>
                    <a:pt x="718" y="394"/>
                    <a:pt x="708" y="379"/>
                  </a:cubicBezTo>
                  <a:cubicBezTo>
                    <a:pt x="707" y="377"/>
                    <a:pt x="707" y="370"/>
                    <a:pt x="702" y="368"/>
                  </a:cubicBezTo>
                  <a:cubicBezTo>
                    <a:pt x="703" y="367"/>
                    <a:pt x="703" y="367"/>
                    <a:pt x="703" y="367"/>
                  </a:cubicBezTo>
                  <a:cubicBezTo>
                    <a:pt x="701" y="367"/>
                    <a:pt x="701" y="367"/>
                    <a:pt x="701" y="367"/>
                  </a:cubicBezTo>
                  <a:cubicBezTo>
                    <a:pt x="701" y="367"/>
                    <a:pt x="701" y="359"/>
                    <a:pt x="701" y="357"/>
                  </a:cubicBezTo>
                  <a:cubicBezTo>
                    <a:pt x="697" y="357"/>
                    <a:pt x="687" y="351"/>
                    <a:pt x="687" y="344"/>
                  </a:cubicBezTo>
                  <a:cubicBezTo>
                    <a:pt x="687" y="338"/>
                    <a:pt x="696" y="337"/>
                    <a:pt x="698" y="331"/>
                  </a:cubicBezTo>
                  <a:cubicBezTo>
                    <a:pt x="703" y="316"/>
                    <a:pt x="725" y="316"/>
                    <a:pt x="736" y="306"/>
                  </a:cubicBezTo>
                  <a:cubicBezTo>
                    <a:pt x="734" y="303"/>
                    <a:pt x="732" y="303"/>
                    <a:pt x="729" y="303"/>
                  </a:cubicBezTo>
                  <a:cubicBezTo>
                    <a:pt x="728" y="303"/>
                    <a:pt x="728" y="303"/>
                    <a:pt x="727" y="303"/>
                  </a:cubicBezTo>
                  <a:cubicBezTo>
                    <a:pt x="726" y="303"/>
                    <a:pt x="725" y="303"/>
                    <a:pt x="724" y="303"/>
                  </a:cubicBezTo>
                  <a:cubicBezTo>
                    <a:pt x="722" y="303"/>
                    <a:pt x="719" y="303"/>
                    <a:pt x="716" y="301"/>
                  </a:cubicBezTo>
                  <a:cubicBezTo>
                    <a:pt x="713" y="299"/>
                    <a:pt x="711" y="295"/>
                    <a:pt x="705" y="295"/>
                  </a:cubicBezTo>
                  <a:cubicBezTo>
                    <a:pt x="700" y="295"/>
                    <a:pt x="700" y="306"/>
                    <a:pt x="697" y="306"/>
                  </a:cubicBezTo>
                  <a:cubicBezTo>
                    <a:pt x="695" y="306"/>
                    <a:pt x="692" y="307"/>
                    <a:pt x="690" y="307"/>
                  </a:cubicBezTo>
                  <a:cubicBezTo>
                    <a:pt x="688" y="307"/>
                    <a:pt x="686" y="307"/>
                    <a:pt x="684" y="305"/>
                  </a:cubicBezTo>
                  <a:cubicBezTo>
                    <a:pt x="677" y="301"/>
                    <a:pt x="679" y="296"/>
                    <a:pt x="673" y="291"/>
                  </a:cubicBezTo>
                  <a:cubicBezTo>
                    <a:pt x="671" y="289"/>
                    <a:pt x="662" y="287"/>
                    <a:pt x="662" y="282"/>
                  </a:cubicBezTo>
                  <a:cubicBezTo>
                    <a:pt x="662" y="271"/>
                    <a:pt x="677" y="275"/>
                    <a:pt x="685" y="269"/>
                  </a:cubicBezTo>
                  <a:cubicBezTo>
                    <a:pt x="691" y="265"/>
                    <a:pt x="703" y="257"/>
                    <a:pt x="707" y="250"/>
                  </a:cubicBezTo>
                  <a:cubicBezTo>
                    <a:pt x="708" y="248"/>
                    <a:pt x="711" y="243"/>
                    <a:pt x="716" y="243"/>
                  </a:cubicBezTo>
                  <a:cubicBezTo>
                    <a:pt x="720" y="243"/>
                    <a:pt x="726" y="250"/>
                    <a:pt x="726" y="253"/>
                  </a:cubicBezTo>
                  <a:cubicBezTo>
                    <a:pt x="726" y="262"/>
                    <a:pt x="716" y="265"/>
                    <a:pt x="716" y="275"/>
                  </a:cubicBezTo>
                  <a:cubicBezTo>
                    <a:pt x="731" y="275"/>
                    <a:pt x="743" y="259"/>
                    <a:pt x="760" y="259"/>
                  </a:cubicBezTo>
                  <a:cubicBezTo>
                    <a:pt x="766" y="259"/>
                    <a:pt x="769" y="265"/>
                    <a:pt x="776" y="265"/>
                  </a:cubicBezTo>
                  <a:cubicBezTo>
                    <a:pt x="774" y="270"/>
                    <a:pt x="776" y="270"/>
                    <a:pt x="776" y="276"/>
                  </a:cubicBezTo>
                  <a:cubicBezTo>
                    <a:pt x="776" y="282"/>
                    <a:pt x="771" y="281"/>
                    <a:pt x="771" y="287"/>
                  </a:cubicBezTo>
                  <a:cubicBezTo>
                    <a:pt x="771" y="290"/>
                    <a:pt x="772" y="296"/>
                    <a:pt x="776" y="296"/>
                  </a:cubicBezTo>
                  <a:cubicBezTo>
                    <a:pt x="778" y="296"/>
                    <a:pt x="780" y="294"/>
                    <a:pt x="783" y="294"/>
                  </a:cubicBezTo>
                  <a:cubicBezTo>
                    <a:pt x="790" y="294"/>
                    <a:pt x="798" y="298"/>
                    <a:pt x="798" y="304"/>
                  </a:cubicBezTo>
                  <a:cubicBezTo>
                    <a:pt x="798" y="308"/>
                    <a:pt x="793" y="311"/>
                    <a:pt x="789" y="311"/>
                  </a:cubicBezTo>
                  <a:cubicBezTo>
                    <a:pt x="789" y="316"/>
                    <a:pt x="789" y="316"/>
                    <a:pt x="789" y="316"/>
                  </a:cubicBezTo>
                  <a:cubicBezTo>
                    <a:pt x="790" y="317"/>
                    <a:pt x="791" y="320"/>
                    <a:pt x="794" y="320"/>
                  </a:cubicBezTo>
                  <a:cubicBezTo>
                    <a:pt x="794" y="323"/>
                    <a:pt x="797" y="326"/>
                    <a:pt x="797" y="329"/>
                  </a:cubicBezTo>
                  <a:cubicBezTo>
                    <a:pt x="797" y="331"/>
                    <a:pt x="792" y="338"/>
                    <a:pt x="792" y="341"/>
                  </a:cubicBezTo>
                  <a:cubicBezTo>
                    <a:pt x="792" y="343"/>
                    <a:pt x="792" y="346"/>
                    <a:pt x="795" y="347"/>
                  </a:cubicBezTo>
                  <a:cubicBezTo>
                    <a:pt x="794" y="349"/>
                    <a:pt x="792" y="351"/>
                    <a:pt x="792" y="353"/>
                  </a:cubicBezTo>
                  <a:cubicBezTo>
                    <a:pt x="800" y="353"/>
                    <a:pt x="800" y="353"/>
                    <a:pt x="800" y="353"/>
                  </a:cubicBezTo>
                  <a:cubicBezTo>
                    <a:pt x="803" y="350"/>
                    <a:pt x="804" y="350"/>
                    <a:pt x="810" y="349"/>
                  </a:cubicBezTo>
                  <a:cubicBezTo>
                    <a:pt x="810" y="344"/>
                    <a:pt x="823" y="343"/>
                    <a:pt x="827" y="342"/>
                  </a:cubicBezTo>
                  <a:cubicBezTo>
                    <a:pt x="834" y="340"/>
                    <a:pt x="837" y="334"/>
                    <a:pt x="837" y="322"/>
                  </a:cubicBezTo>
                  <a:cubicBezTo>
                    <a:pt x="837" y="302"/>
                    <a:pt x="829" y="289"/>
                    <a:pt x="818" y="278"/>
                  </a:cubicBezTo>
                  <a:cubicBezTo>
                    <a:pt x="813" y="273"/>
                    <a:pt x="808" y="268"/>
                    <a:pt x="809" y="259"/>
                  </a:cubicBezTo>
                  <a:cubicBezTo>
                    <a:pt x="815" y="259"/>
                    <a:pt x="820" y="256"/>
                    <a:pt x="825" y="252"/>
                  </a:cubicBezTo>
                  <a:cubicBezTo>
                    <a:pt x="828" y="248"/>
                    <a:pt x="838" y="243"/>
                    <a:pt x="840" y="238"/>
                  </a:cubicBezTo>
                  <a:cubicBezTo>
                    <a:pt x="847" y="224"/>
                    <a:pt x="851" y="216"/>
                    <a:pt x="864" y="206"/>
                  </a:cubicBezTo>
                  <a:cubicBezTo>
                    <a:pt x="864" y="206"/>
                    <a:pt x="873" y="195"/>
                    <a:pt x="873" y="184"/>
                  </a:cubicBezTo>
                  <a:cubicBezTo>
                    <a:pt x="873" y="179"/>
                    <a:pt x="872" y="175"/>
                    <a:pt x="866" y="171"/>
                  </a:cubicBezTo>
                  <a:cubicBezTo>
                    <a:pt x="865" y="171"/>
                    <a:pt x="865" y="170"/>
                    <a:pt x="865" y="169"/>
                  </a:cubicBezTo>
                  <a:cubicBezTo>
                    <a:pt x="865" y="166"/>
                    <a:pt x="882" y="164"/>
                    <a:pt x="893" y="158"/>
                  </a:cubicBezTo>
                  <a:cubicBezTo>
                    <a:pt x="906" y="150"/>
                    <a:pt x="910" y="122"/>
                    <a:pt x="922" y="111"/>
                  </a:cubicBezTo>
                  <a:cubicBezTo>
                    <a:pt x="922" y="111"/>
                    <a:pt x="922" y="111"/>
                    <a:pt x="922" y="111"/>
                  </a:cubicBezTo>
                  <a:cubicBezTo>
                    <a:pt x="922" y="97"/>
                    <a:pt x="922" y="97"/>
                    <a:pt x="922" y="97"/>
                  </a:cubicBezTo>
                  <a:cubicBezTo>
                    <a:pt x="900" y="97"/>
                    <a:pt x="897" y="113"/>
                    <a:pt x="879" y="113"/>
                  </a:cubicBezTo>
                  <a:cubicBezTo>
                    <a:pt x="864" y="113"/>
                    <a:pt x="857" y="94"/>
                    <a:pt x="850" y="87"/>
                  </a:cubicBezTo>
                  <a:cubicBezTo>
                    <a:pt x="841" y="78"/>
                    <a:pt x="818" y="77"/>
                    <a:pt x="811" y="66"/>
                  </a:cubicBezTo>
                  <a:cubicBezTo>
                    <a:pt x="793" y="37"/>
                    <a:pt x="794" y="0"/>
                    <a:pt x="74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69" name="Google Shape;169;p20"/>
            <p:cNvSpPr/>
            <p:nvPr/>
          </p:nvSpPr>
          <p:spPr>
            <a:xfrm>
              <a:off x="9781" y="-76"/>
              <a:ext cx="125" cy="54"/>
            </a:xfrm>
            <a:custGeom>
              <a:avLst/>
              <a:gdLst/>
              <a:ahLst/>
              <a:cxnLst/>
              <a:rect l="l" t="t" r="r" b="b"/>
              <a:pathLst>
                <a:path w="53" h="23" extrusionOk="0">
                  <a:moveTo>
                    <a:pt x="25" y="0"/>
                  </a:moveTo>
                  <a:cubicBezTo>
                    <a:pt x="16" y="0"/>
                    <a:pt x="0" y="10"/>
                    <a:pt x="0" y="18"/>
                  </a:cubicBezTo>
                  <a:cubicBezTo>
                    <a:pt x="0" y="20"/>
                    <a:pt x="2" y="23"/>
                    <a:pt x="5" y="23"/>
                  </a:cubicBezTo>
                  <a:cubicBezTo>
                    <a:pt x="11" y="23"/>
                    <a:pt x="53" y="20"/>
                    <a:pt x="53" y="13"/>
                  </a:cubicBezTo>
                  <a:cubicBezTo>
                    <a:pt x="53" y="5"/>
                    <a:pt x="33" y="0"/>
                    <a:pt x="2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0" name="Google Shape;170;p20"/>
            <p:cNvSpPr/>
            <p:nvPr/>
          </p:nvSpPr>
          <p:spPr>
            <a:xfrm>
              <a:off x="9403" y="28"/>
              <a:ext cx="49" cy="28"/>
            </a:xfrm>
            <a:custGeom>
              <a:avLst/>
              <a:gdLst/>
              <a:ahLst/>
              <a:cxnLst/>
              <a:rect l="l" t="t" r="r" b="b"/>
              <a:pathLst>
                <a:path w="21" h="12" extrusionOk="0">
                  <a:moveTo>
                    <a:pt x="17" y="0"/>
                  </a:moveTo>
                  <a:cubicBezTo>
                    <a:pt x="0" y="0"/>
                    <a:pt x="0" y="0"/>
                    <a:pt x="0" y="0"/>
                  </a:cubicBezTo>
                  <a:cubicBezTo>
                    <a:pt x="3" y="6"/>
                    <a:pt x="8" y="12"/>
                    <a:pt x="16" y="12"/>
                  </a:cubicBezTo>
                  <a:cubicBezTo>
                    <a:pt x="18" y="12"/>
                    <a:pt x="21" y="9"/>
                    <a:pt x="21" y="6"/>
                  </a:cubicBezTo>
                  <a:cubicBezTo>
                    <a:pt x="21" y="3"/>
                    <a:pt x="18" y="2"/>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1" name="Google Shape;171;p20"/>
            <p:cNvSpPr/>
            <p:nvPr/>
          </p:nvSpPr>
          <p:spPr>
            <a:xfrm>
              <a:off x="8242" y="-369"/>
              <a:ext cx="22" cy="28"/>
            </a:xfrm>
            <a:custGeom>
              <a:avLst/>
              <a:gdLst/>
              <a:ahLst/>
              <a:cxnLst/>
              <a:rect l="l" t="t" r="r" b="b"/>
              <a:pathLst>
                <a:path w="9" h="12" extrusionOk="0">
                  <a:moveTo>
                    <a:pt x="4" y="0"/>
                  </a:moveTo>
                  <a:cubicBezTo>
                    <a:pt x="2" y="3"/>
                    <a:pt x="0" y="5"/>
                    <a:pt x="0" y="8"/>
                  </a:cubicBezTo>
                  <a:cubicBezTo>
                    <a:pt x="0" y="11"/>
                    <a:pt x="2" y="12"/>
                    <a:pt x="4" y="12"/>
                  </a:cubicBezTo>
                  <a:cubicBezTo>
                    <a:pt x="8" y="12"/>
                    <a:pt x="9" y="8"/>
                    <a:pt x="9" y="5"/>
                  </a:cubicBezTo>
                  <a:cubicBezTo>
                    <a:pt x="9" y="5"/>
                    <a:pt x="9" y="5"/>
                    <a:pt x="9" y="5"/>
                  </a:cubicBezTo>
                  <a:cubicBezTo>
                    <a:pt x="9" y="5"/>
                    <a:pt x="9" y="5"/>
                    <a:pt x="9" y="5"/>
                  </a:cubicBezTo>
                  <a:cubicBezTo>
                    <a:pt x="9" y="5"/>
                    <a:pt x="9" y="5"/>
                    <a:pt x="9" y="4"/>
                  </a:cubicBezTo>
                  <a:cubicBezTo>
                    <a:pt x="8" y="4"/>
                    <a:pt x="8" y="4"/>
                    <a:pt x="8" y="4"/>
                  </a:cubicBezTo>
                  <a:cubicBezTo>
                    <a:pt x="4" y="0"/>
                    <a:pt x="4"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2" name="Google Shape;172;p20"/>
            <p:cNvSpPr/>
            <p:nvPr/>
          </p:nvSpPr>
          <p:spPr>
            <a:xfrm>
              <a:off x="7403" y="-277"/>
              <a:ext cx="57" cy="33"/>
            </a:xfrm>
            <a:custGeom>
              <a:avLst/>
              <a:gdLst/>
              <a:ahLst/>
              <a:cxnLst/>
              <a:rect l="l" t="t" r="r" b="b"/>
              <a:pathLst>
                <a:path w="24" h="14" extrusionOk="0">
                  <a:moveTo>
                    <a:pt x="24" y="10"/>
                  </a:moveTo>
                  <a:cubicBezTo>
                    <a:pt x="24" y="10"/>
                    <a:pt x="23" y="11"/>
                    <a:pt x="23" y="11"/>
                  </a:cubicBezTo>
                  <a:cubicBezTo>
                    <a:pt x="22" y="12"/>
                    <a:pt x="21" y="13"/>
                    <a:pt x="20" y="14"/>
                  </a:cubicBezTo>
                  <a:cubicBezTo>
                    <a:pt x="24" y="10"/>
                    <a:pt x="24" y="10"/>
                    <a:pt x="24" y="10"/>
                  </a:cubicBezTo>
                  <a:moveTo>
                    <a:pt x="12" y="0"/>
                  </a:moveTo>
                  <a:cubicBezTo>
                    <a:pt x="7" y="0"/>
                    <a:pt x="0" y="2"/>
                    <a:pt x="0" y="8"/>
                  </a:cubicBezTo>
                  <a:cubicBezTo>
                    <a:pt x="0" y="12"/>
                    <a:pt x="6" y="14"/>
                    <a:pt x="12" y="14"/>
                  </a:cubicBezTo>
                  <a:cubicBezTo>
                    <a:pt x="16" y="14"/>
                    <a:pt x="19" y="13"/>
                    <a:pt x="23" y="11"/>
                  </a:cubicBezTo>
                  <a:cubicBezTo>
                    <a:pt x="23" y="10"/>
                    <a:pt x="24" y="9"/>
                    <a:pt x="24" y="8"/>
                  </a:cubicBezTo>
                  <a:cubicBezTo>
                    <a:pt x="24" y="1"/>
                    <a:pt x="19"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3" name="Google Shape;173;p20"/>
            <p:cNvSpPr/>
            <p:nvPr/>
          </p:nvSpPr>
          <p:spPr>
            <a:xfrm>
              <a:off x="6964" y="-639"/>
              <a:ext cx="215" cy="121"/>
            </a:xfrm>
            <a:custGeom>
              <a:avLst/>
              <a:gdLst/>
              <a:ahLst/>
              <a:cxnLst/>
              <a:rect l="l" t="t" r="r" b="b"/>
              <a:pathLst>
                <a:path w="91" h="51" extrusionOk="0">
                  <a:moveTo>
                    <a:pt x="54" y="0"/>
                  </a:moveTo>
                  <a:cubicBezTo>
                    <a:pt x="52" y="0"/>
                    <a:pt x="52" y="0"/>
                    <a:pt x="47" y="0"/>
                  </a:cubicBezTo>
                  <a:cubicBezTo>
                    <a:pt x="26" y="0"/>
                    <a:pt x="21" y="19"/>
                    <a:pt x="9" y="31"/>
                  </a:cubicBezTo>
                  <a:cubicBezTo>
                    <a:pt x="6" y="34"/>
                    <a:pt x="0" y="34"/>
                    <a:pt x="0" y="43"/>
                  </a:cubicBezTo>
                  <a:cubicBezTo>
                    <a:pt x="0" y="48"/>
                    <a:pt x="1" y="51"/>
                    <a:pt x="8" y="51"/>
                  </a:cubicBezTo>
                  <a:cubicBezTo>
                    <a:pt x="36" y="43"/>
                    <a:pt x="36" y="43"/>
                    <a:pt x="36" y="43"/>
                  </a:cubicBezTo>
                  <a:cubicBezTo>
                    <a:pt x="36" y="43"/>
                    <a:pt x="52" y="40"/>
                    <a:pt x="54" y="40"/>
                  </a:cubicBezTo>
                  <a:cubicBezTo>
                    <a:pt x="56" y="40"/>
                    <a:pt x="58" y="41"/>
                    <a:pt x="61" y="41"/>
                  </a:cubicBezTo>
                  <a:cubicBezTo>
                    <a:pt x="73" y="41"/>
                    <a:pt x="91" y="37"/>
                    <a:pt x="91" y="27"/>
                  </a:cubicBezTo>
                  <a:cubicBezTo>
                    <a:pt x="91" y="20"/>
                    <a:pt x="69" y="6"/>
                    <a:pt x="62" y="6"/>
                  </a:cubicBezTo>
                  <a:cubicBezTo>
                    <a:pt x="58" y="6"/>
                    <a:pt x="56" y="10"/>
                    <a:pt x="53" y="11"/>
                  </a:cubicBezTo>
                  <a:cubicBezTo>
                    <a:pt x="57" y="7"/>
                    <a:pt x="54" y="7"/>
                    <a:pt x="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4" name="Google Shape;174;p20"/>
            <p:cNvSpPr/>
            <p:nvPr/>
          </p:nvSpPr>
          <p:spPr>
            <a:xfrm>
              <a:off x="6661" y="-701"/>
              <a:ext cx="83" cy="45"/>
            </a:xfrm>
            <a:custGeom>
              <a:avLst/>
              <a:gdLst/>
              <a:ahLst/>
              <a:cxnLst/>
              <a:rect l="l" t="t" r="r" b="b"/>
              <a:pathLst>
                <a:path w="35" h="19" extrusionOk="0">
                  <a:moveTo>
                    <a:pt x="14" y="0"/>
                  </a:moveTo>
                  <a:cubicBezTo>
                    <a:pt x="11" y="0"/>
                    <a:pt x="0" y="0"/>
                    <a:pt x="0" y="5"/>
                  </a:cubicBezTo>
                  <a:cubicBezTo>
                    <a:pt x="0" y="10"/>
                    <a:pt x="7" y="19"/>
                    <a:pt x="11" y="19"/>
                  </a:cubicBezTo>
                  <a:cubicBezTo>
                    <a:pt x="17" y="19"/>
                    <a:pt x="34" y="18"/>
                    <a:pt x="35" y="8"/>
                  </a:cubicBezTo>
                  <a:cubicBezTo>
                    <a:pt x="32" y="7"/>
                    <a:pt x="17"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5" name="Google Shape;175;p20"/>
            <p:cNvSpPr/>
            <p:nvPr/>
          </p:nvSpPr>
          <p:spPr>
            <a:xfrm>
              <a:off x="6689" y="-793"/>
              <a:ext cx="296" cy="208"/>
            </a:xfrm>
            <a:custGeom>
              <a:avLst/>
              <a:gdLst/>
              <a:ahLst/>
              <a:cxnLst/>
              <a:rect l="l" t="t" r="r" b="b"/>
              <a:pathLst>
                <a:path w="125" h="88" extrusionOk="0">
                  <a:moveTo>
                    <a:pt x="55" y="0"/>
                  </a:moveTo>
                  <a:cubicBezTo>
                    <a:pt x="30" y="0"/>
                    <a:pt x="22" y="24"/>
                    <a:pt x="0" y="31"/>
                  </a:cubicBezTo>
                  <a:cubicBezTo>
                    <a:pt x="13" y="38"/>
                    <a:pt x="23" y="42"/>
                    <a:pt x="38" y="42"/>
                  </a:cubicBezTo>
                  <a:cubicBezTo>
                    <a:pt x="41" y="42"/>
                    <a:pt x="55" y="43"/>
                    <a:pt x="60" y="43"/>
                  </a:cubicBezTo>
                  <a:cubicBezTo>
                    <a:pt x="43" y="48"/>
                    <a:pt x="38" y="54"/>
                    <a:pt x="21" y="60"/>
                  </a:cubicBezTo>
                  <a:cubicBezTo>
                    <a:pt x="29" y="64"/>
                    <a:pt x="42" y="79"/>
                    <a:pt x="49" y="79"/>
                  </a:cubicBezTo>
                  <a:cubicBezTo>
                    <a:pt x="68" y="79"/>
                    <a:pt x="85" y="88"/>
                    <a:pt x="108" y="88"/>
                  </a:cubicBezTo>
                  <a:cubicBezTo>
                    <a:pt x="113" y="88"/>
                    <a:pt x="118" y="85"/>
                    <a:pt x="118" y="80"/>
                  </a:cubicBezTo>
                  <a:cubicBezTo>
                    <a:pt x="118" y="77"/>
                    <a:pt x="114" y="75"/>
                    <a:pt x="111" y="74"/>
                  </a:cubicBezTo>
                  <a:cubicBezTo>
                    <a:pt x="114" y="73"/>
                    <a:pt x="121" y="72"/>
                    <a:pt x="121" y="67"/>
                  </a:cubicBezTo>
                  <a:cubicBezTo>
                    <a:pt x="121" y="62"/>
                    <a:pt x="120" y="61"/>
                    <a:pt x="125" y="57"/>
                  </a:cubicBezTo>
                  <a:cubicBezTo>
                    <a:pt x="118" y="50"/>
                    <a:pt x="118" y="46"/>
                    <a:pt x="108" y="46"/>
                  </a:cubicBezTo>
                  <a:cubicBezTo>
                    <a:pt x="104" y="46"/>
                    <a:pt x="101" y="46"/>
                    <a:pt x="97" y="46"/>
                  </a:cubicBezTo>
                  <a:cubicBezTo>
                    <a:pt x="91" y="46"/>
                    <a:pt x="88" y="41"/>
                    <a:pt x="81" y="41"/>
                  </a:cubicBezTo>
                  <a:cubicBezTo>
                    <a:pt x="79" y="41"/>
                    <a:pt x="77" y="40"/>
                    <a:pt x="75" y="40"/>
                  </a:cubicBezTo>
                  <a:cubicBezTo>
                    <a:pt x="73" y="40"/>
                    <a:pt x="72" y="40"/>
                    <a:pt x="70" y="41"/>
                  </a:cubicBezTo>
                  <a:cubicBezTo>
                    <a:pt x="75" y="39"/>
                    <a:pt x="80" y="34"/>
                    <a:pt x="80" y="31"/>
                  </a:cubicBezTo>
                  <a:cubicBezTo>
                    <a:pt x="80" y="29"/>
                    <a:pt x="81" y="27"/>
                    <a:pt x="80" y="21"/>
                  </a:cubicBezTo>
                  <a:cubicBezTo>
                    <a:pt x="82" y="21"/>
                    <a:pt x="82" y="21"/>
                    <a:pt x="83" y="21"/>
                  </a:cubicBezTo>
                  <a:cubicBezTo>
                    <a:pt x="83" y="21"/>
                    <a:pt x="84" y="21"/>
                    <a:pt x="87" y="20"/>
                  </a:cubicBezTo>
                  <a:cubicBezTo>
                    <a:pt x="78" y="14"/>
                    <a:pt x="70" y="0"/>
                    <a:pt x="5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6" name="Google Shape;176;p20"/>
            <p:cNvSpPr/>
            <p:nvPr/>
          </p:nvSpPr>
          <p:spPr>
            <a:xfrm>
              <a:off x="6817" y="-464"/>
              <a:ext cx="38" cy="26"/>
            </a:xfrm>
            <a:custGeom>
              <a:avLst/>
              <a:gdLst/>
              <a:ahLst/>
              <a:cxnLst/>
              <a:rect l="l" t="t" r="r" b="b"/>
              <a:pathLst>
                <a:path w="16" h="11" extrusionOk="0">
                  <a:moveTo>
                    <a:pt x="16" y="0"/>
                  </a:moveTo>
                  <a:cubicBezTo>
                    <a:pt x="8" y="0"/>
                    <a:pt x="8" y="0"/>
                    <a:pt x="8" y="0"/>
                  </a:cubicBezTo>
                  <a:cubicBezTo>
                    <a:pt x="6" y="2"/>
                    <a:pt x="3" y="4"/>
                    <a:pt x="0" y="6"/>
                  </a:cubicBezTo>
                  <a:cubicBezTo>
                    <a:pt x="1" y="8"/>
                    <a:pt x="3" y="11"/>
                    <a:pt x="5" y="11"/>
                  </a:cubicBezTo>
                  <a:cubicBezTo>
                    <a:pt x="12" y="11"/>
                    <a:pt x="15" y="8"/>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7" name="Google Shape;177;p20"/>
            <p:cNvSpPr/>
            <p:nvPr/>
          </p:nvSpPr>
          <p:spPr>
            <a:xfrm>
              <a:off x="6630" y="-788"/>
              <a:ext cx="50" cy="12"/>
            </a:xfrm>
            <a:custGeom>
              <a:avLst/>
              <a:gdLst/>
              <a:ahLst/>
              <a:cxnLst/>
              <a:rect l="l" t="t" r="r" b="b"/>
              <a:pathLst>
                <a:path w="21" h="5" extrusionOk="0">
                  <a:moveTo>
                    <a:pt x="19" y="0"/>
                  </a:moveTo>
                  <a:cubicBezTo>
                    <a:pt x="0" y="0"/>
                    <a:pt x="0" y="0"/>
                    <a:pt x="0" y="0"/>
                  </a:cubicBezTo>
                  <a:cubicBezTo>
                    <a:pt x="2" y="4"/>
                    <a:pt x="6" y="5"/>
                    <a:pt x="11" y="5"/>
                  </a:cubicBezTo>
                  <a:cubicBezTo>
                    <a:pt x="14" y="5"/>
                    <a:pt x="18" y="5"/>
                    <a:pt x="21" y="4"/>
                  </a:cubicBezTo>
                  <a:cubicBezTo>
                    <a:pt x="19" y="0"/>
                    <a:pt x="19" y="0"/>
                    <a:pt x="1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8" name="Google Shape;178;p20"/>
            <p:cNvSpPr/>
            <p:nvPr/>
          </p:nvSpPr>
          <p:spPr>
            <a:xfrm>
              <a:off x="7219" y="-547"/>
              <a:ext cx="40" cy="19"/>
            </a:xfrm>
            <a:custGeom>
              <a:avLst/>
              <a:gdLst/>
              <a:ahLst/>
              <a:cxnLst/>
              <a:rect l="l" t="t" r="r" b="b"/>
              <a:pathLst>
                <a:path w="17" h="8" extrusionOk="0">
                  <a:moveTo>
                    <a:pt x="17" y="0"/>
                  </a:moveTo>
                  <a:cubicBezTo>
                    <a:pt x="16" y="1"/>
                    <a:pt x="15" y="1"/>
                    <a:pt x="13" y="1"/>
                  </a:cubicBezTo>
                  <a:cubicBezTo>
                    <a:pt x="13" y="1"/>
                    <a:pt x="12" y="1"/>
                    <a:pt x="11" y="1"/>
                  </a:cubicBezTo>
                  <a:cubicBezTo>
                    <a:pt x="10" y="1"/>
                    <a:pt x="9" y="1"/>
                    <a:pt x="8" y="1"/>
                  </a:cubicBezTo>
                  <a:cubicBezTo>
                    <a:pt x="6" y="1"/>
                    <a:pt x="4" y="1"/>
                    <a:pt x="0" y="2"/>
                  </a:cubicBezTo>
                  <a:cubicBezTo>
                    <a:pt x="2" y="4"/>
                    <a:pt x="4" y="8"/>
                    <a:pt x="11" y="8"/>
                  </a:cubicBezTo>
                  <a:cubicBezTo>
                    <a:pt x="14" y="8"/>
                    <a:pt x="17" y="4"/>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79" name="Google Shape;179;p20"/>
            <p:cNvSpPr/>
            <p:nvPr/>
          </p:nvSpPr>
          <p:spPr>
            <a:xfrm>
              <a:off x="5002" y="-757"/>
              <a:ext cx="253" cy="75"/>
            </a:xfrm>
            <a:custGeom>
              <a:avLst/>
              <a:gdLst/>
              <a:ahLst/>
              <a:cxnLst/>
              <a:rect l="l" t="t" r="r" b="b"/>
              <a:pathLst>
                <a:path w="107" h="32" extrusionOk="0">
                  <a:moveTo>
                    <a:pt x="91" y="16"/>
                  </a:moveTo>
                  <a:cubicBezTo>
                    <a:pt x="89" y="17"/>
                    <a:pt x="88" y="18"/>
                    <a:pt x="87" y="18"/>
                  </a:cubicBezTo>
                  <a:cubicBezTo>
                    <a:pt x="87" y="20"/>
                    <a:pt x="87" y="20"/>
                    <a:pt x="87" y="20"/>
                  </a:cubicBezTo>
                  <a:cubicBezTo>
                    <a:pt x="91" y="16"/>
                    <a:pt x="91" y="16"/>
                    <a:pt x="91" y="16"/>
                  </a:cubicBezTo>
                  <a:moveTo>
                    <a:pt x="91" y="0"/>
                  </a:moveTo>
                  <a:cubicBezTo>
                    <a:pt x="83" y="0"/>
                    <a:pt x="79" y="7"/>
                    <a:pt x="71" y="7"/>
                  </a:cubicBezTo>
                  <a:cubicBezTo>
                    <a:pt x="61" y="7"/>
                    <a:pt x="54" y="0"/>
                    <a:pt x="41" y="0"/>
                  </a:cubicBezTo>
                  <a:cubicBezTo>
                    <a:pt x="29" y="0"/>
                    <a:pt x="5" y="2"/>
                    <a:pt x="0" y="10"/>
                  </a:cubicBezTo>
                  <a:cubicBezTo>
                    <a:pt x="4" y="11"/>
                    <a:pt x="7" y="13"/>
                    <a:pt x="11" y="13"/>
                  </a:cubicBezTo>
                  <a:cubicBezTo>
                    <a:pt x="19" y="13"/>
                    <a:pt x="29" y="6"/>
                    <a:pt x="35" y="6"/>
                  </a:cubicBezTo>
                  <a:cubicBezTo>
                    <a:pt x="40" y="6"/>
                    <a:pt x="43" y="9"/>
                    <a:pt x="47" y="10"/>
                  </a:cubicBezTo>
                  <a:cubicBezTo>
                    <a:pt x="45" y="13"/>
                    <a:pt x="42" y="14"/>
                    <a:pt x="39" y="15"/>
                  </a:cubicBezTo>
                  <a:cubicBezTo>
                    <a:pt x="42" y="16"/>
                    <a:pt x="44" y="16"/>
                    <a:pt x="49" y="16"/>
                  </a:cubicBezTo>
                  <a:cubicBezTo>
                    <a:pt x="45" y="17"/>
                    <a:pt x="42" y="18"/>
                    <a:pt x="38" y="20"/>
                  </a:cubicBezTo>
                  <a:cubicBezTo>
                    <a:pt x="39" y="25"/>
                    <a:pt x="45" y="27"/>
                    <a:pt x="53" y="27"/>
                  </a:cubicBezTo>
                  <a:cubicBezTo>
                    <a:pt x="52" y="27"/>
                    <a:pt x="52" y="27"/>
                    <a:pt x="52" y="27"/>
                  </a:cubicBezTo>
                  <a:cubicBezTo>
                    <a:pt x="54" y="29"/>
                    <a:pt x="55" y="32"/>
                    <a:pt x="58" y="32"/>
                  </a:cubicBezTo>
                  <a:cubicBezTo>
                    <a:pt x="58" y="32"/>
                    <a:pt x="58" y="32"/>
                    <a:pt x="58" y="32"/>
                  </a:cubicBezTo>
                  <a:cubicBezTo>
                    <a:pt x="63" y="32"/>
                    <a:pt x="64" y="23"/>
                    <a:pt x="68" y="20"/>
                  </a:cubicBezTo>
                  <a:cubicBezTo>
                    <a:pt x="71" y="19"/>
                    <a:pt x="73" y="19"/>
                    <a:pt x="75" y="19"/>
                  </a:cubicBezTo>
                  <a:cubicBezTo>
                    <a:pt x="76" y="19"/>
                    <a:pt x="77" y="19"/>
                    <a:pt x="79" y="19"/>
                  </a:cubicBezTo>
                  <a:cubicBezTo>
                    <a:pt x="80" y="19"/>
                    <a:pt x="81" y="19"/>
                    <a:pt x="82" y="19"/>
                  </a:cubicBezTo>
                  <a:cubicBezTo>
                    <a:pt x="84" y="19"/>
                    <a:pt x="85" y="19"/>
                    <a:pt x="87" y="18"/>
                  </a:cubicBezTo>
                  <a:cubicBezTo>
                    <a:pt x="87" y="15"/>
                    <a:pt x="87" y="15"/>
                    <a:pt x="87" y="15"/>
                  </a:cubicBezTo>
                  <a:cubicBezTo>
                    <a:pt x="88" y="15"/>
                    <a:pt x="89" y="16"/>
                    <a:pt x="90" y="16"/>
                  </a:cubicBezTo>
                  <a:cubicBezTo>
                    <a:pt x="91" y="16"/>
                    <a:pt x="91" y="15"/>
                    <a:pt x="92" y="15"/>
                  </a:cubicBezTo>
                  <a:cubicBezTo>
                    <a:pt x="99" y="10"/>
                    <a:pt x="105" y="15"/>
                    <a:pt x="107" y="6"/>
                  </a:cubicBezTo>
                  <a:cubicBezTo>
                    <a:pt x="103" y="5"/>
                    <a:pt x="97" y="0"/>
                    <a:pt x="9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0" name="Google Shape;180;p20"/>
            <p:cNvSpPr/>
            <p:nvPr/>
          </p:nvSpPr>
          <p:spPr>
            <a:xfrm>
              <a:off x="5656" y="-807"/>
              <a:ext cx="88" cy="57"/>
            </a:xfrm>
            <a:custGeom>
              <a:avLst/>
              <a:gdLst/>
              <a:ahLst/>
              <a:cxnLst/>
              <a:rect l="l" t="t" r="r" b="b"/>
              <a:pathLst>
                <a:path w="37" h="24" extrusionOk="0">
                  <a:moveTo>
                    <a:pt x="30" y="0"/>
                  </a:moveTo>
                  <a:cubicBezTo>
                    <a:pt x="22" y="0"/>
                    <a:pt x="0" y="9"/>
                    <a:pt x="0" y="16"/>
                  </a:cubicBezTo>
                  <a:cubicBezTo>
                    <a:pt x="0" y="21"/>
                    <a:pt x="3" y="24"/>
                    <a:pt x="9" y="24"/>
                  </a:cubicBezTo>
                  <a:cubicBezTo>
                    <a:pt x="13" y="24"/>
                    <a:pt x="33" y="20"/>
                    <a:pt x="37" y="17"/>
                  </a:cubicBezTo>
                  <a:cubicBezTo>
                    <a:pt x="30" y="0"/>
                    <a:pt x="30" y="0"/>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1" name="Google Shape;181;p20"/>
            <p:cNvSpPr/>
            <p:nvPr/>
          </p:nvSpPr>
          <p:spPr>
            <a:xfrm>
              <a:off x="5541" y="-769"/>
              <a:ext cx="94" cy="54"/>
            </a:xfrm>
            <a:custGeom>
              <a:avLst/>
              <a:gdLst/>
              <a:ahLst/>
              <a:cxnLst/>
              <a:rect l="l" t="t" r="r" b="b"/>
              <a:pathLst>
                <a:path w="40" h="23" extrusionOk="0">
                  <a:moveTo>
                    <a:pt x="28" y="0"/>
                  </a:moveTo>
                  <a:cubicBezTo>
                    <a:pt x="10" y="0"/>
                    <a:pt x="10" y="0"/>
                    <a:pt x="10" y="0"/>
                  </a:cubicBezTo>
                  <a:cubicBezTo>
                    <a:pt x="10" y="1"/>
                    <a:pt x="10" y="3"/>
                    <a:pt x="10" y="7"/>
                  </a:cubicBezTo>
                  <a:cubicBezTo>
                    <a:pt x="4" y="9"/>
                    <a:pt x="0" y="13"/>
                    <a:pt x="0" y="21"/>
                  </a:cubicBezTo>
                  <a:cubicBezTo>
                    <a:pt x="0" y="22"/>
                    <a:pt x="5" y="23"/>
                    <a:pt x="11" y="23"/>
                  </a:cubicBezTo>
                  <a:cubicBezTo>
                    <a:pt x="18" y="23"/>
                    <a:pt x="27" y="22"/>
                    <a:pt x="29" y="21"/>
                  </a:cubicBezTo>
                  <a:cubicBezTo>
                    <a:pt x="26" y="15"/>
                    <a:pt x="26" y="15"/>
                    <a:pt x="26" y="15"/>
                  </a:cubicBezTo>
                  <a:cubicBezTo>
                    <a:pt x="29" y="15"/>
                    <a:pt x="31" y="15"/>
                    <a:pt x="33" y="15"/>
                  </a:cubicBezTo>
                  <a:cubicBezTo>
                    <a:pt x="36" y="15"/>
                    <a:pt x="38" y="15"/>
                    <a:pt x="40" y="12"/>
                  </a:cubicBezTo>
                  <a:cubicBezTo>
                    <a:pt x="40" y="10"/>
                    <a:pt x="40" y="9"/>
                    <a:pt x="40" y="4"/>
                  </a:cubicBezTo>
                  <a:cubicBezTo>
                    <a:pt x="37" y="5"/>
                    <a:pt x="35" y="5"/>
                    <a:pt x="32" y="5"/>
                  </a:cubicBezTo>
                  <a:cubicBezTo>
                    <a:pt x="28" y="5"/>
                    <a:pt x="24" y="5"/>
                    <a:pt x="23" y="4"/>
                  </a:cubicBezTo>
                  <a:cubicBezTo>
                    <a:pt x="24" y="4"/>
                    <a:pt x="27" y="3"/>
                    <a:pt x="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2" name="Google Shape;182;p20"/>
            <p:cNvSpPr/>
            <p:nvPr/>
          </p:nvSpPr>
          <p:spPr>
            <a:xfrm>
              <a:off x="5415" y="-722"/>
              <a:ext cx="97" cy="33"/>
            </a:xfrm>
            <a:custGeom>
              <a:avLst/>
              <a:gdLst/>
              <a:ahLst/>
              <a:cxnLst/>
              <a:rect l="l" t="t" r="r" b="b"/>
              <a:pathLst>
                <a:path w="41" h="14" extrusionOk="0">
                  <a:moveTo>
                    <a:pt x="27" y="0"/>
                  </a:moveTo>
                  <a:cubicBezTo>
                    <a:pt x="21" y="0"/>
                    <a:pt x="0" y="3"/>
                    <a:pt x="0" y="11"/>
                  </a:cubicBezTo>
                  <a:cubicBezTo>
                    <a:pt x="0" y="13"/>
                    <a:pt x="3" y="14"/>
                    <a:pt x="5" y="14"/>
                  </a:cubicBezTo>
                  <a:cubicBezTo>
                    <a:pt x="10" y="14"/>
                    <a:pt x="12" y="14"/>
                    <a:pt x="13" y="9"/>
                  </a:cubicBezTo>
                  <a:cubicBezTo>
                    <a:pt x="17" y="9"/>
                    <a:pt x="21" y="14"/>
                    <a:pt x="24" y="14"/>
                  </a:cubicBezTo>
                  <a:cubicBezTo>
                    <a:pt x="31" y="14"/>
                    <a:pt x="31" y="7"/>
                    <a:pt x="41" y="7"/>
                  </a:cubicBezTo>
                  <a:cubicBezTo>
                    <a:pt x="39" y="3"/>
                    <a:pt x="33"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3" name="Google Shape;183;p20"/>
            <p:cNvSpPr/>
            <p:nvPr/>
          </p:nvSpPr>
          <p:spPr>
            <a:xfrm>
              <a:off x="5359" y="-833"/>
              <a:ext cx="151" cy="102"/>
            </a:xfrm>
            <a:custGeom>
              <a:avLst/>
              <a:gdLst/>
              <a:ahLst/>
              <a:cxnLst/>
              <a:rect l="l" t="t" r="r" b="b"/>
              <a:pathLst>
                <a:path w="64" h="43" extrusionOk="0">
                  <a:moveTo>
                    <a:pt x="61" y="0"/>
                  </a:moveTo>
                  <a:cubicBezTo>
                    <a:pt x="56" y="0"/>
                    <a:pt x="53" y="4"/>
                    <a:pt x="52" y="9"/>
                  </a:cubicBezTo>
                  <a:cubicBezTo>
                    <a:pt x="37" y="9"/>
                    <a:pt x="36" y="19"/>
                    <a:pt x="20" y="19"/>
                  </a:cubicBezTo>
                  <a:cubicBezTo>
                    <a:pt x="20" y="26"/>
                    <a:pt x="20" y="26"/>
                    <a:pt x="20" y="26"/>
                  </a:cubicBezTo>
                  <a:cubicBezTo>
                    <a:pt x="22" y="25"/>
                    <a:pt x="23" y="24"/>
                    <a:pt x="24" y="24"/>
                  </a:cubicBezTo>
                  <a:cubicBezTo>
                    <a:pt x="25" y="24"/>
                    <a:pt x="26" y="26"/>
                    <a:pt x="29" y="27"/>
                  </a:cubicBezTo>
                  <a:cubicBezTo>
                    <a:pt x="7" y="27"/>
                    <a:pt x="7" y="27"/>
                    <a:pt x="7" y="27"/>
                  </a:cubicBezTo>
                  <a:cubicBezTo>
                    <a:pt x="5" y="29"/>
                    <a:pt x="4" y="30"/>
                    <a:pt x="0" y="33"/>
                  </a:cubicBezTo>
                  <a:cubicBezTo>
                    <a:pt x="1" y="33"/>
                    <a:pt x="23" y="43"/>
                    <a:pt x="27" y="43"/>
                  </a:cubicBezTo>
                  <a:cubicBezTo>
                    <a:pt x="33" y="43"/>
                    <a:pt x="42" y="37"/>
                    <a:pt x="48" y="37"/>
                  </a:cubicBezTo>
                  <a:cubicBezTo>
                    <a:pt x="50" y="37"/>
                    <a:pt x="53" y="37"/>
                    <a:pt x="55" y="37"/>
                  </a:cubicBezTo>
                  <a:cubicBezTo>
                    <a:pt x="58" y="37"/>
                    <a:pt x="61" y="36"/>
                    <a:pt x="64" y="35"/>
                  </a:cubicBezTo>
                  <a:cubicBezTo>
                    <a:pt x="52" y="30"/>
                    <a:pt x="48" y="29"/>
                    <a:pt x="34" y="27"/>
                  </a:cubicBezTo>
                  <a:cubicBezTo>
                    <a:pt x="39" y="21"/>
                    <a:pt x="49" y="18"/>
                    <a:pt x="58" y="13"/>
                  </a:cubicBezTo>
                  <a:cubicBezTo>
                    <a:pt x="58" y="10"/>
                    <a:pt x="61" y="8"/>
                    <a:pt x="63" y="6"/>
                  </a:cubicBezTo>
                  <a:cubicBezTo>
                    <a:pt x="63" y="4"/>
                    <a:pt x="62" y="0"/>
                    <a:pt x="6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4" name="Google Shape;184;p20"/>
            <p:cNvSpPr/>
            <p:nvPr/>
          </p:nvSpPr>
          <p:spPr>
            <a:xfrm>
              <a:off x="3813" y="-684"/>
              <a:ext cx="496" cy="274"/>
            </a:xfrm>
            <a:custGeom>
              <a:avLst/>
              <a:gdLst/>
              <a:ahLst/>
              <a:cxnLst/>
              <a:rect l="l" t="t" r="r" b="b"/>
              <a:pathLst>
                <a:path w="210" h="116" extrusionOk="0">
                  <a:moveTo>
                    <a:pt x="86" y="0"/>
                  </a:moveTo>
                  <a:cubicBezTo>
                    <a:pt x="79" y="0"/>
                    <a:pt x="75" y="0"/>
                    <a:pt x="75" y="8"/>
                  </a:cubicBezTo>
                  <a:cubicBezTo>
                    <a:pt x="75" y="18"/>
                    <a:pt x="78" y="23"/>
                    <a:pt x="82" y="31"/>
                  </a:cubicBezTo>
                  <a:cubicBezTo>
                    <a:pt x="68" y="26"/>
                    <a:pt x="72" y="8"/>
                    <a:pt x="58" y="8"/>
                  </a:cubicBezTo>
                  <a:cubicBezTo>
                    <a:pt x="53" y="8"/>
                    <a:pt x="49" y="12"/>
                    <a:pt x="49" y="17"/>
                  </a:cubicBezTo>
                  <a:cubicBezTo>
                    <a:pt x="49" y="19"/>
                    <a:pt x="50" y="21"/>
                    <a:pt x="51" y="22"/>
                  </a:cubicBezTo>
                  <a:cubicBezTo>
                    <a:pt x="47" y="20"/>
                    <a:pt x="43" y="19"/>
                    <a:pt x="38" y="16"/>
                  </a:cubicBezTo>
                  <a:cubicBezTo>
                    <a:pt x="40" y="13"/>
                    <a:pt x="42" y="12"/>
                    <a:pt x="45" y="8"/>
                  </a:cubicBezTo>
                  <a:cubicBezTo>
                    <a:pt x="32" y="6"/>
                    <a:pt x="27" y="6"/>
                    <a:pt x="18" y="6"/>
                  </a:cubicBezTo>
                  <a:cubicBezTo>
                    <a:pt x="13" y="6"/>
                    <a:pt x="2" y="16"/>
                    <a:pt x="0" y="19"/>
                  </a:cubicBezTo>
                  <a:cubicBezTo>
                    <a:pt x="3" y="23"/>
                    <a:pt x="9" y="32"/>
                    <a:pt x="13" y="32"/>
                  </a:cubicBezTo>
                  <a:cubicBezTo>
                    <a:pt x="15" y="32"/>
                    <a:pt x="16" y="33"/>
                    <a:pt x="17" y="34"/>
                  </a:cubicBezTo>
                  <a:cubicBezTo>
                    <a:pt x="15" y="42"/>
                    <a:pt x="23" y="47"/>
                    <a:pt x="32" y="51"/>
                  </a:cubicBezTo>
                  <a:cubicBezTo>
                    <a:pt x="30" y="51"/>
                    <a:pt x="29" y="52"/>
                    <a:pt x="28" y="52"/>
                  </a:cubicBezTo>
                  <a:cubicBezTo>
                    <a:pt x="30" y="58"/>
                    <a:pt x="36" y="61"/>
                    <a:pt x="45" y="61"/>
                  </a:cubicBezTo>
                  <a:cubicBezTo>
                    <a:pt x="56" y="61"/>
                    <a:pt x="56" y="49"/>
                    <a:pt x="60" y="47"/>
                  </a:cubicBezTo>
                  <a:cubicBezTo>
                    <a:pt x="62" y="47"/>
                    <a:pt x="63" y="47"/>
                    <a:pt x="65" y="47"/>
                  </a:cubicBezTo>
                  <a:cubicBezTo>
                    <a:pt x="67" y="48"/>
                    <a:pt x="71" y="51"/>
                    <a:pt x="73" y="51"/>
                  </a:cubicBezTo>
                  <a:cubicBezTo>
                    <a:pt x="75" y="51"/>
                    <a:pt x="79" y="51"/>
                    <a:pt x="86" y="51"/>
                  </a:cubicBezTo>
                  <a:cubicBezTo>
                    <a:pt x="80" y="56"/>
                    <a:pt x="66" y="62"/>
                    <a:pt x="59" y="64"/>
                  </a:cubicBezTo>
                  <a:cubicBezTo>
                    <a:pt x="57" y="65"/>
                    <a:pt x="45" y="65"/>
                    <a:pt x="45" y="70"/>
                  </a:cubicBezTo>
                  <a:cubicBezTo>
                    <a:pt x="45" y="76"/>
                    <a:pt x="48" y="78"/>
                    <a:pt x="53" y="78"/>
                  </a:cubicBezTo>
                  <a:cubicBezTo>
                    <a:pt x="57" y="78"/>
                    <a:pt x="62" y="77"/>
                    <a:pt x="65" y="77"/>
                  </a:cubicBezTo>
                  <a:cubicBezTo>
                    <a:pt x="68" y="77"/>
                    <a:pt x="85" y="77"/>
                    <a:pt x="88" y="79"/>
                  </a:cubicBezTo>
                  <a:cubicBezTo>
                    <a:pt x="82" y="81"/>
                    <a:pt x="76" y="79"/>
                    <a:pt x="71" y="83"/>
                  </a:cubicBezTo>
                  <a:cubicBezTo>
                    <a:pt x="71" y="83"/>
                    <a:pt x="64" y="83"/>
                    <a:pt x="58" y="83"/>
                  </a:cubicBezTo>
                  <a:cubicBezTo>
                    <a:pt x="55" y="83"/>
                    <a:pt x="53" y="83"/>
                    <a:pt x="51" y="83"/>
                  </a:cubicBezTo>
                  <a:cubicBezTo>
                    <a:pt x="51" y="101"/>
                    <a:pt x="80" y="108"/>
                    <a:pt x="93" y="116"/>
                  </a:cubicBezTo>
                  <a:cubicBezTo>
                    <a:pt x="100" y="109"/>
                    <a:pt x="99" y="94"/>
                    <a:pt x="108" y="87"/>
                  </a:cubicBezTo>
                  <a:cubicBezTo>
                    <a:pt x="111" y="85"/>
                    <a:pt x="115" y="86"/>
                    <a:pt x="116" y="83"/>
                  </a:cubicBezTo>
                  <a:cubicBezTo>
                    <a:pt x="121" y="69"/>
                    <a:pt x="127" y="46"/>
                    <a:pt x="145" y="46"/>
                  </a:cubicBezTo>
                  <a:cubicBezTo>
                    <a:pt x="145" y="46"/>
                    <a:pt x="149" y="53"/>
                    <a:pt x="158" y="54"/>
                  </a:cubicBezTo>
                  <a:cubicBezTo>
                    <a:pt x="155" y="54"/>
                    <a:pt x="153" y="54"/>
                    <a:pt x="150" y="55"/>
                  </a:cubicBezTo>
                  <a:cubicBezTo>
                    <a:pt x="152" y="59"/>
                    <a:pt x="157" y="69"/>
                    <a:pt x="161" y="70"/>
                  </a:cubicBezTo>
                  <a:cubicBezTo>
                    <a:pt x="160" y="78"/>
                    <a:pt x="154" y="75"/>
                    <a:pt x="153" y="85"/>
                  </a:cubicBezTo>
                  <a:cubicBezTo>
                    <a:pt x="160" y="85"/>
                    <a:pt x="171" y="85"/>
                    <a:pt x="177" y="86"/>
                  </a:cubicBezTo>
                  <a:cubicBezTo>
                    <a:pt x="176" y="88"/>
                    <a:pt x="176" y="91"/>
                    <a:pt x="177" y="95"/>
                  </a:cubicBezTo>
                  <a:cubicBezTo>
                    <a:pt x="190" y="91"/>
                    <a:pt x="196" y="82"/>
                    <a:pt x="210" y="77"/>
                  </a:cubicBezTo>
                  <a:cubicBezTo>
                    <a:pt x="205" y="70"/>
                    <a:pt x="190" y="74"/>
                    <a:pt x="190" y="58"/>
                  </a:cubicBezTo>
                  <a:cubicBezTo>
                    <a:pt x="183" y="58"/>
                    <a:pt x="181" y="58"/>
                    <a:pt x="173" y="58"/>
                  </a:cubicBezTo>
                  <a:cubicBezTo>
                    <a:pt x="174" y="56"/>
                    <a:pt x="174" y="53"/>
                    <a:pt x="173" y="50"/>
                  </a:cubicBezTo>
                  <a:cubicBezTo>
                    <a:pt x="171" y="50"/>
                    <a:pt x="169" y="51"/>
                    <a:pt x="168" y="51"/>
                  </a:cubicBezTo>
                  <a:cubicBezTo>
                    <a:pt x="166" y="51"/>
                    <a:pt x="165" y="51"/>
                    <a:pt x="163" y="50"/>
                  </a:cubicBezTo>
                  <a:cubicBezTo>
                    <a:pt x="165" y="50"/>
                    <a:pt x="167" y="50"/>
                    <a:pt x="169" y="50"/>
                  </a:cubicBezTo>
                  <a:cubicBezTo>
                    <a:pt x="163" y="43"/>
                    <a:pt x="135" y="27"/>
                    <a:pt x="126" y="27"/>
                  </a:cubicBezTo>
                  <a:cubicBezTo>
                    <a:pt x="125" y="27"/>
                    <a:pt x="123" y="27"/>
                    <a:pt x="121" y="27"/>
                  </a:cubicBezTo>
                  <a:cubicBezTo>
                    <a:pt x="122" y="23"/>
                    <a:pt x="123" y="14"/>
                    <a:pt x="115" y="14"/>
                  </a:cubicBezTo>
                  <a:cubicBezTo>
                    <a:pt x="111" y="14"/>
                    <a:pt x="110" y="19"/>
                    <a:pt x="105" y="21"/>
                  </a:cubicBezTo>
                  <a:cubicBezTo>
                    <a:pt x="105" y="17"/>
                    <a:pt x="107" y="14"/>
                    <a:pt x="107" y="11"/>
                  </a:cubicBezTo>
                  <a:cubicBezTo>
                    <a:pt x="107" y="5"/>
                    <a:pt x="93" y="0"/>
                    <a:pt x="8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5" name="Google Shape;185;p20"/>
            <p:cNvSpPr/>
            <p:nvPr/>
          </p:nvSpPr>
          <p:spPr>
            <a:xfrm>
              <a:off x="4073" y="-724"/>
              <a:ext cx="324" cy="116"/>
            </a:xfrm>
            <a:custGeom>
              <a:avLst/>
              <a:gdLst/>
              <a:ahLst/>
              <a:cxnLst/>
              <a:rect l="l" t="t" r="r" b="b"/>
              <a:pathLst>
                <a:path w="137" h="49" extrusionOk="0">
                  <a:moveTo>
                    <a:pt x="80" y="0"/>
                  </a:moveTo>
                  <a:cubicBezTo>
                    <a:pt x="73" y="0"/>
                    <a:pt x="73" y="0"/>
                    <a:pt x="73" y="0"/>
                  </a:cubicBezTo>
                  <a:cubicBezTo>
                    <a:pt x="71" y="2"/>
                    <a:pt x="67" y="12"/>
                    <a:pt x="60" y="12"/>
                  </a:cubicBezTo>
                  <a:cubicBezTo>
                    <a:pt x="58" y="12"/>
                    <a:pt x="42" y="4"/>
                    <a:pt x="39" y="1"/>
                  </a:cubicBezTo>
                  <a:cubicBezTo>
                    <a:pt x="24" y="1"/>
                    <a:pt x="24" y="1"/>
                    <a:pt x="24" y="1"/>
                  </a:cubicBezTo>
                  <a:cubicBezTo>
                    <a:pt x="27" y="6"/>
                    <a:pt x="27" y="6"/>
                    <a:pt x="27" y="6"/>
                  </a:cubicBezTo>
                  <a:cubicBezTo>
                    <a:pt x="18" y="6"/>
                    <a:pt x="18" y="6"/>
                    <a:pt x="18" y="6"/>
                  </a:cubicBezTo>
                  <a:cubicBezTo>
                    <a:pt x="18" y="9"/>
                    <a:pt x="18" y="9"/>
                    <a:pt x="18" y="9"/>
                  </a:cubicBezTo>
                  <a:cubicBezTo>
                    <a:pt x="17" y="10"/>
                    <a:pt x="16" y="10"/>
                    <a:pt x="15" y="10"/>
                  </a:cubicBezTo>
                  <a:cubicBezTo>
                    <a:pt x="12" y="10"/>
                    <a:pt x="10" y="9"/>
                    <a:pt x="7" y="8"/>
                  </a:cubicBezTo>
                  <a:cubicBezTo>
                    <a:pt x="0" y="8"/>
                    <a:pt x="0" y="8"/>
                    <a:pt x="0" y="8"/>
                  </a:cubicBezTo>
                  <a:cubicBezTo>
                    <a:pt x="0" y="13"/>
                    <a:pt x="3" y="17"/>
                    <a:pt x="7" y="20"/>
                  </a:cubicBezTo>
                  <a:cubicBezTo>
                    <a:pt x="7" y="26"/>
                    <a:pt x="9" y="28"/>
                    <a:pt x="13" y="28"/>
                  </a:cubicBezTo>
                  <a:cubicBezTo>
                    <a:pt x="16" y="28"/>
                    <a:pt x="21" y="26"/>
                    <a:pt x="26" y="26"/>
                  </a:cubicBezTo>
                  <a:cubicBezTo>
                    <a:pt x="27" y="26"/>
                    <a:pt x="49" y="28"/>
                    <a:pt x="51" y="28"/>
                  </a:cubicBezTo>
                  <a:cubicBezTo>
                    <a:pt x="48" y="29"/>
                    <a:pt x="42" y="29"/>
                    <a:pt x="38" y="30"/>
                  </a:cubicBezTo>
                  <a:cubicBezTo>
                    <a:pt x="36" y="30"/>
                    <a:pt x="31" y="30"/>
                    <a:pt x="27" y="31"/>
                  </a:cubicBezTo>
                  <a:cubicBezTo>
                    <a:pt x="28" y="35"/>
                    <a:pt x="29" y="38"/>
                    <a:pt x="34" y="39"/>
                  </a:cubicBezTo>
                  <a:cubicBezTo>
                    <a:pt x="64" y="39"/>
                    <a:pt x="64" y="39"/>
                    <a:pt x="64" y="39"/>
                  </a:cubicBezTo>
                  <a:cubicBezTo>
                    <a:pt x="68" y="46"/>
                    <a:pt x="73" y="49"/>
                    <a:pt x="82" y="49"/>
                  </a:cubicBezTo>
                  <a:cubicBezTo>
                    <a:pt x="98" y="49"/>
                    <a:pt x="124" y="30"/>
                    <a:pt x="137" y="22"/>
                  </a:cubicBezTo>
                  <a:cubicBezTo>
                    <a:pt x="134" y="15"/>
                    <a:pt x="124" y="8"/>
                    <a:pt x="113" y="8"/>
                  </a:cubicBezTo>
                  <a:cubicBezTo>
                    <a:pt x="105" y="8"/>
                    <a:pt x="108" y="8"/>
                    <a:pt x="96" y="8"/>
                  </a:cubicBezTo>
                  <a:cubicBezTo>
                    <a:pt x="88" y="8"/>
                    <a:pt x="85" y="13"/>
                    <a:pt x="80" y="13"/>
                  </a:cubicBezTo>
                  <a:cubicBezTo>
                    <a:pt x="79" y="9"/>
                    <a:pt x="80" y="6"/>
                    <a:pt x="8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6" name="Google Shape;186;p20"/>
            <p:cNvSpPr/>
            <p:nvPr/>
          </p:nvSpPr>
          <p:spPr>
            <a:xfrm>
              <a:off x="3794" y="-594"/>
              <a:ext cx="61" cy="54"/>
            </a:xfrm>
            <a:custGeom>
              <a:avLst/>
              <a:gdLst/>
              <a:ahLst/>
              <a:cxnLst/>
              <a:rect l="l" t="t" r="r" b="b"/>
              <a:pathLst>
                <a:path w="26" h="23" extrusionOk="0">
                  <a:moveTo>
                    <a:pt x="8" y="1"/>
                  </a:moveTo>
                  <a:cubicBezTo>
                    <a:pt x="0" y="6"/>
                    <a:pt x="16" y="20"/>
                    <a:pt x="26" y="23"/>
                  </a:cubicBezTo>
                  <a:cubicBezTo>
                    <a:pt x="22" y="11"/>
                    <a:pt x="15" y="9"/>
                    <a:pt x="8" y="1"/>
                  </a:cubicBezTo>
                  <a:moveTo>
                    <a:pt x="8" y="0"/>
                  </a:moveTo>
                  <a:cubicBezTo>
                    <a:pt x="8" y="0"/>
                    <a:pt x="8" y="0"/>
                    <a:pt x="8" y="1"/>
                  </a:cubicBezTo>
                  <a:cubicBezTo>
                    <a:pt x="8" y="1"/>
                    <a:pt x="8" y="1"/>
                    <a:pt x="8" y="1"/>
                  </a:cubicBezTo>
                  <a:cubicBezTo>
                    <a:pt x="8" y="0"/>
                    <a:pt x="8" y="0"/>
                    <a:pt x="8" y="0"/>
                  </a:cubicBezTo>
                  <a:moveTo>
                    <a:pt x="9" y="0"/>
                  </a:moveTo>
                  <a:cubicBezTo>
                    <a:pt x="9" y="0"/>
                    <a:pt x="9" y="0"/>
                    <a:pt x="8" y="1"/>
                  </a:cubicBezTo>
                  <a:cubicBezTo>
                    <a:pt x="9" y="2"/>
                    <a:pt x="9" y="2"/>
                    <a:pt x="9" y="2"/>
                  </a:cubicBezTo>
                  <a:cubicBezTo>
                    <a:pt x="9" y="0"/>
                    <a:pt x="9"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7" name="Google Shape;187;p20"/>
            <p:cNvSpPr/>
            <p:nvPr/>
          </p:nvSpPr>
          <p:spPr>
            <a:xfrm>
              <a:off x="3087" y="872"/>
              <a:ext cx="156" cy="187"/>
            </a:xfrm>
            <a:custGeom>
              <a:avLst/>
              <a:gdLst/>
              <a:ahLst/>
              <a:cxnLst/>
              <a:rect l="l" t="t" r="r" b="b"/>
              <a:pathLst>
                <a:path w="66" h="79" extrusionOk="0">
                  <a:moveTo>
                    <a:pt x="48" y="0"/>
                  </a:moveTo>
                  <a:cubicBezTo>
                    <a:pt x="45" y="0"/>
                    <a:pt x="42" y="0"/>
                    <a:pt x="39" y="0"/>
                  </a:cubicBezTo>
                  <a:cubicBezTo>
                    <a:pt x="34" y="0"/>
                    <a:pt x="23" y="6"/>
                    <a:pt x="23" y="10"/>
                  </a:cubicBezTo>
                  <a:cubicBezTo>
                    <a:pt x="23" y="13"/>
                    <a:pt x="24" y="14"/>
                    <a:pt x="26" y="17"/>
                  </a:cubicBezTo>
                  <a:cubicBezTo>
                    <a:pt x="23" y="20"/>
                    <a:pt x="14" y="23"/>
                    <a:pt x="11" y="23"/>
                  </a:cubicBezTo>
                  <a:cubicBezTo>
                    <a:pt x="11" y="23"/>
                    <a:pt x="10" y="22"/>
                    <a:pt x="10" y="22"/>
                  </a:cubicBezTo>
                  <a:cubicBezTo>
                    <a:pt x="8" y="22"/>
                    <a:pt x="5" y="23"/>
                    <a:pt x="5" y="28"/>
                  </a:cubicBezTo>
                  <a:cubicBezTo>
                    <a:pt x="5" y="34"/>
                    <a:pt x="10" y="37"/>
                    <a:pt x="15" y="39"/>
                  </a:cubicBezTo>
                  <a:cubicBezTo>
                    <a:pt x="13" y="52"/>
                    <a:pt x="0" y="53"/>
                    <a:pt x="0" y="66"/>
                  </a:cubicBezTo>
                  <a:cubicBezTo>
                    <a:pt x="0" y="73"/>
                    <a:pt x="7" y="79"/>
                    <a:pt x="13" y="79"/>
                  </a:cubicBezTo>
                  <a:cubicBezTo>
                    <a:pt x="16" y="79"/>
                    <a:pt x="21" y="78"/>
                    <a:pt x="23" y="76"/>
                  </a:cubicBezTo>
                  <a:cubicBezTo>
                    <a:pt x="27" y="74"/>
                    <a:pt x="34" y="65"/>
                    <a:pt x="42" y="65"/>
                  </a:cubicBezTo>
                  <a:cubicBezTo>
                    <a:pt x="43" y="65"/>
                    <a:pt x="45" y="65"/>
                    <a:pt x="46" y="65"/>
                  </a:cubicBezTo>
                  <a:cubicBezTo>
                    <a:pt x="50" y="65"/>
                    <a:pt x="54" y="65"/>
                    <a:pt x="56" y="62"/>
                  </a:cubicBezTo>
                  <a:cubicBezTo>
                    <a:pt x="60" y="58"/>
                    <a:pt x="56" y="52"/>
                    <a:pt x="56" y="47"/>
                  </a:cubicBezTo>
                  <a:cubicBezTo>
                    <a:pt x="56" y="47"/>
                    <a:pt x="56" y="33"/>
                    <a:pt x="56" y="29"/>
                  </a:cubicBezTo>
                  <a:cubicBezTo>
                    <a:pt x="56" y="25"/>
                    <a:pt x="66" y="26"/>
                    <a:pt x="66" y="22"/>
                  </a:cubicBezTo>
                  <a:cubicBezTo>
                    <a:pt x="66" y="13"/>
                    <a:pt x="60" y="0"/>
                    <a:pt x="4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8" name="Google Shape;188;p20"/>
            <p:cNvSpPr/>
            <p:nvPr/>
          </p:nvSpPr>
          <p:spPr>
            <a:xfrm>
              <a:off x="3191" y="714"/>
              <a:ext cx="33" cy="28"/>
            </a:xfrm>
            <a:custGeom>
              <a:avLst/>
              <a:gdLst/>
              <a:ahLst/>
              <a:cxnLst/>
              <a:rect l="l" t="t" r="r" b="b"/>
              <a:pathLst>
                <a:path w="14" h="12" extrusionOk="0">
                  <a:moveTo>
                    <a:pt x="14" y="0"/>
                  </a:moveTo>
                  <a:cubicBezTo>
                    <a:pt x="9" y="0"/>
                    <a:pt x="0" y="2"/>
                    <a:pt x="0" y="6"/>
                  </a:cubicBezTo>
                  <a:cubicBezTo>
                    <a:pt x="0" y="8"/>
                    <a:pt x="2" y="12"/>
                    <a:pt x="3" y="12"/>
                  </a:cubicBezTo>
                  <a:cubicBezTo>
                    <a:pt x="9" y="12"/>
                    <a:pt x="14" y="6"/>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89" name="Google Shape;189;p20"/>
            <p:cNvSpPr/>
            <p:nvPr/>
          </p:nvSpPr>
          <p:spPr>
            <a:xfrm>
              <a:off x="3210" y="697"/>
              <a:ext cx="295" cy="431"/>
            </a:xfrm>
            <a:custGeom>
              <a:avLst/>
              <a:gdLst/>
              <a:ahLst/>
              <a:cxnLst/>
              <a:rect l="l" t="t" r="r" b="b"/>
              <a:pathLst>
                <a:path w="125" h="182" extrusionOk="0">
                  <a:moveTo>
                    <a:pt x="45" y="0"/>
                  </a:moveTo>
                  <a:cubicBezTo>
                    <a:pt x="41" y="0"/>
                    <a:pt x="36" y="0"/>
                    <a:pt x="30" y="0"/>
                  </a:cubicBezTo>
                  <a:cubicBezTo>
                    <a:pt x="27" y="0"/>
                    <a:pt x="21" y="5"/>
                    <a:pt x="21" y="7"/>
                  </a:cubicBezTo>
                  <a:cubicBezTo>
                    <a:pt x="21" y="10"/>
                    <a:pt x="19" y="12"/>
                    <a:pt x="19" y="16"/>
                  </a:cubicBezTo>
                  <a:cubicBezTo>
                    <a:pt x="16" y="16"/>
                    <a:pt x="12" y="18"/>
                    <a:pt x="12" y="23"/>
                  </a:cubicBezTo>
                  <a:cubicBezTo>
                    <a:pt x="12" y="24"/>
                    <a:pt x="13" y="25"/>
                    <a:pt x="14" y="26"/>
                  </a:cubicBezTo>
                  <a:cubicBezTo>
                    <a:pt x="14" y="27"/>
                    <a:pt x="13" y="29"/>
                    <a:pt x="12" y="29"/>
                  </a:cubicBezTo>
                  <a:cubicBezTo>
                    <a:pt x="11" y="29"/>
                    <a:pt x="9" y="27"/>
                    <a:pt x="9" y="24"/>
                  </a:cubicBezTo>
                  <a:cubicBezTo>
                    <a:pt x="0" y="24"/>
                    <a:pt x="0" y="24"/>
                    <a:pt x="0" y="24"/>
                  </a:cubicBezTo>
                  <a:cubicBezTo>
                    <a:pt x="0" y="31"/>
                    <a:pt x="4" y="33"/>
                    <a:pt x="12" y="34"/>
                  </a:cubicBezTo>
                  <a:cubicBezTo>
                    <a:pt x="12" y="38"/>
                    <a:pt x="12" y="38"/>
                    <a:pt x="12" y="38"/>
                  </a:cubicBezTo>
                  <a:cubicBezTo>
                    <a:pt x="12" y="39"/>
                    <a:pt x="9" y="43"/>
                    <a:pt x="9" y="45"/>
                  </a:cubicBezTo>
                  <a:cubicBezTo>
                    <a:pt x="9" y="47"/>
                    <a:pt x="13" y="49"/>
                    <a:pt x="17" y="50"/>
                  </a:cubicBezTo>
                  <a:cubicBezTo>
                    <a:pt x="17" y="54"/>
                    <a:pt x="17" y="54"/>
                    <a:pt x="17" y="54"/>
                  </a:cubicBezTo>
                  <a:cubicBezTo>
                    <a:pt x="15" y="55"/>
                    <a:pt x="14" y="56"/>
                    <a:pt x="14" y="58"/>
                  </a:cubicBezTo>
                  <a:cubicBezTo>
                    <a:pt x="14" y="61"/>
                    <a:pt x="14" y="62"/>
                    <a:pt x="14" y="66"/>
                  </a:cubicBezTo>
                  <a:cubicBezTo>
                    <a:pt x="19" y="66"/>
                    <a:pt x="19" y="66"/>
                    <a:pt x="19" y="66"/>
                  </a:cubicBezTo>
                  <a:cubicBezTo>
                    <a:pt x="18" y="64"/>
                    <a:pt x="16" y="63"/>
                    <a:pt x="19" y="59"/>
                  </a:cubicBezTo>
                  <a:cubicBezTo>
                    <a:pt x="20" y="60"/>
                    <a:pt x="23" y="61"/>
                    <a:pt x="28" y="61"/>
                  </a:cubicBezTo>
                  <a:cubicBezTo>
                    <a:pt x="26" y="65"/>
                    <a:pt x="28" y="66"/>
                    <a:pt x="28" y="71"/>
                  </a:cubicBezTo>
                  <a:cubicBezTo>
                    <a:pt x="28" y="75"/>
                    <a:pt x="22" y="78"/>
                    <a:pt x="22" y="82"/>
                  </a:cubicBezTo>
                  <a:cubicBezTo>
                    <a:pt x="22" y="87"/>
                    <a:pt x="26" y="87"/>
                    <a:pt x="31" y="87"/>
                  </a:cubicBezTo>
                  <a:cubicBezTo>
                    <a:pt x="35" y="87"/>
                    <a:pt x="38" y="84"/>
                    <a:pt x="43" y="84"/>
                  </a:cubicBezTo>
                  <a:cubicBezTo>
                    <a:pt x="45" y="84"/>
                    <a:pt x="46" y="84"/>
                    <a:pt x="48" y="84"/>
                  </a:cubicBezTo>
                  <a:cubicBezTo>
                    <a:pt x="47" y="87"/>
                    <a:pt x="44" y="88"/>
                    <a:pt x="44" y="92"/>
                  </a:cubicBezTo>
                  <a:cubicBezTo>
                    <a:pt x="44" y="96"/>
                    <a:pt x="49" y="98"/>
                    <a:pt x="54" y="98"/>
                  </a:cubicBezTo>
                  <a:cubicBezTo>
                    <a:pt x="55" y="98"/>
                    <a:pt x="56" y="98"/>
                    <a:pt x="57" y="98"/>
                  </a:cubicBezTo>
                  <a:cubicBezTo>
                    <a:pt x="57" y="106"/>
                    <a:pt x="57" y="106"/>
                    <a:pt x="57" y="106"/>
                  </a:cubicBezTo>
                  <a:cubicBezTo>
                    <a:pt x="54" y="111"/>
                    <a:pt x="42" y="116"/>
                    <a:pt x="33" y="116"/>
                  </a:cubicBezTo>
                  <a:cubicBezTo>
                    <a:pt x="33" y="121"/>
                    <a:pt x="37" y="124"/>
                    <a:pt x="37" y="131"/>
                  </a:cubicBezTo>
                  <a:cubicBezTo>
                    <a:pt x="37" y="139"/>
                    <a:pt x="22" y="139"/>
                    <a:pt x="22" y="147"/>
                  </a:cubicBezTo>
                  <a:cubicBezTo>
                    <a:pt x="22" y="148"/>
                    <a:pt x="24" y="150"/>
                    <a:pt x="25" y="150"/>
                  </a:cubicBezTo>
                  <a:cubicBezTo>
                    <a:pt x="28" y="150"/>
                    <a:pt x="27" y="147"/>
                    <a:pt x="30" y="147"/>
                  </a:cubicBezTo>
                  <a:cubicBezTo>
                    <a:pt x="36" y="147"/>
                    <a:pt x="38" y="154"/>
                    <a:pt x="45" y="154"/>
                  </a:cubicBezTo>
                  <a:cubicBezTo>
                    <a:pt x="49" y="154"/>
                    <a:pt x="52" y="151"/>
                    <a:pt x="55" y="148"/>
                  </a:cubicBezTo>
                  <a:cubicBezTo>
                    <a:pt x="55" y="149"/>
                    <a:pt x="56" y="151"/>
                    <a:pt x="56" y="152"/>
                  </a:cubicBezTo>
                  <a:cubicBezTo>
                    <a:pt x="56" y="159"/>
                    <a:pt x="45" y="157"/>
                    <a:pt x="38" y="159"/>
                  </a:cubicBezTo>
                  <a:cubicBezTo>
                    <a:pt x="36" y="159"/>
                    <a:pt x="20" y="176"/>
                    <a:pt x="19" y="178"/>
                  </a:cubicBezTo>
                  <a:cubicBezTo>
                    <a:pt x="19" y="182"/>
                    <a:pt x="19" y="182"/>
                    <a:pt x="19" y="182"/>
                  </a:cubicBezTo>
                  <a:cubicBezTo>
                    <a:pt x="23" y="182"/>
                    <a:pt x="23" y="182"/>
                    <a:pt x="23" y="182"/>
                  </a:cubicBezTo>
                  <a:cubicBezTo>
                    <a:pt x="25" y="179"/>
                    <a:pt x="27" y="177"/>
                    <a:pt x="30" y="177"/>
                  </a:cubicBezTo>
                  <a:cubicBezTo>
                    <a:pt x="38" y="177"/>
                    <a:pt x="38" y="177"/>
                    <a:pt x="38" y="177"/>
                  </a:cubicBezTo>
                  <a:cubicBezTo>
                    <a:pt x="38" y="173"/>
                    <a:pt x="41" y="168"/>
                    <a:pt x="46" y="168"/>
                  </a:cubicBezTo>
                  <a:cubicBezTo>
                    <a:pt x="50" y="168"/>
                    <a:pt x="52" y="172"/>
                    <a:pt x="56" y="172"/>
                  </a:cubicBezTo>
                  <a:cubicBezTo>
                    <a:pt x="64" y="172"/>
                    <a:pt x="78" y="167"/>
                    <a:pt x="83" y="167"/>
                  </a:cubicBezTo>
                  <a:cubicBezTo>
                    <a:pt x="86" y="167"/>
                    <a:pt x="98" y="167"/>
                    <a:pt x="104" y="167"/>
                  </a:cubicBezTo>
                  <a:cubicBezTo>
                    <a:pt x="111" y="167"/>
                    <a:pt x="114" y="164"/>
                    <a:pt x="119" y="159"/>
                  </a:cubicBezTo>
                  <a:cubicBezTo>
                    <a:pt x="119" y="155"/>
                    <a:pt x="119" y="155"/>
                    <a:pt x="119" y="155"/>
                  </a:cubicBezTo>
                  <a:cubicBezTo>
                    <a:pt x="116" y="155"/>
                    <a:pt x="114" y="155"/>
                    <a:pt x="108" y="153"/>
                  </a:cubicBezTo>
                  <a:cubicBezTo>
                    <a:pt x="113" y="146"/>
                    <a:pt x="125" y="141"/>
                    <a:pt x="125" y="132"/>
                  </a:cubicBezTo>
                  <a:cubicBezTo>
                    <a:pt x="125" y="127"/>
                    <a:pt x="121" y="122"/>
                    <a:pt x="114" y="122"/>
                  </a:cubicBezTo>
                  <a:cubicBezTo>
                    <a:pt x="113" y="122"/>
                    <a:pt x="112" y="122"/>
                    <a:pt x="112" y="122"/>
                  </a:cubicBezTo>
                  <a:cubicBezTo>
                    <a:pt x="110" y="122"/>
                    <a:pt x="110" y="122"/>
                    <a:pt x="107" y="124"/>
                  </a:cubicBezTo>
                  <a:cubicBezTo>
                    <a:pt x="110" y="122"/>
                    <a:pt x="110" y="122"/>
                    <a:pt x="110" y="122"/>
                  </a:cubicBezTo>
                  <a:cubicBezTo>
                    <a:pt x="108" y="123"/>
                    <a:pt x="107" y="125"/>
                    <a:pt x="104" y="126"/>
                  </a:cubicBezTo>
                  <a:cubicBezTo>
                    <a:pt x="104" y="122"/>
                    <a:pt x="104" y="122"/>
                    <a:pt x="104" y="122"/>
                  </a:cubicBezTo>
                  <a:cubicBezTo>
                    <a:pt x="105" y="121"/>
                    <a:pt x="106" y="120"/>
                    <a:pt x="106" y="118"/>
                  </a:cubicBezTo>
                  <a:cubicBezTo>
                    <a:pt x="106" y="114"/>
                    <a:pt x="101" y="111"/>
                    <a:pt x="101" y="107"/>
                  </a:cubicBezTo>
                  <a:cubicBezTo>
                    <a:pt x="101" y="94"/>
                    <a:pt x="87" y="91"/>
                    <a:pt x="78" y="82"/>
                  </a:cubicBezTo>
                  <a:cubicBezTo>
                    <a:pt x="72" y="76"/>
                    <a:pt x="74" y="63"/>
                    <a:pt x="64" y="60"/>
                  </a:cubicBezTo>
                  <a:cubicBezTo>
                    <a:pt x="63" y="60"/>
                    <a:pt x="62" y="60"/>
                    <a:pt x="61" y="60"/>
                  </a:cubicBezTo>
                  <a:cubicBezTo>
                    <a:pt x="60" y="60"/>
                    <a:pt x="59" y="60"/>
                    <a:pt x="58" y="60"/>
                  </a:cubicBezTo>
                  <a:cubicBezTo>
                    <a:pt x="57" y="60"/>
                    <a:pt x="57" y="60"/>
                    <a:pt x="56" y="60"/>
                  </a:cubicBezTo>
                  <a:cubicBezTo>
                    <a:pt x="54" y="60"/>
                    <a:pt x="53" y="60"/>
                    <a:pt x="51" y="60"/>
                  </a:cubicBezTo>
                  <a:cubicBezTo>
                    <a:pt x="52" y="58"/>
                    <a:pt x="54" y="56"/>
                    <a:pt x="56" y="55"/>
                  </a:cubicBezTo>
                  <a:cubicBezTo>
                    <a:pt x="56" y="44"/>
                    <a:pt x="72" y="38"/>
                    <a:pt x="70" y="23"/>
                  </a:cubicBezTo>
                  <a:cubicBezTo>
                    <a:pt x="39" y="23"/>
                    <a:pt x="39" y="23"/>
                    <a:pt x="39" y="23"/>
                  </a:cubicBezTo>
                  <a:cubicBezTo>
                    <a:pt x="38" y="22"/>
                    <a:pt x="37" y="21"/>
                    <a:pt x="37" y="19"/>
                  </a:cubicBezTo>
                  <a:cubicBezTo>
                    <a:pt x="39" y="12"/>
                    <a:pt x="50" y="13"/>
                    <a:pt x="50" y="5"/>
                  </a:cubicBezTo>
                  <a:cubicBezTo>
                    <a:pt x="50" y="4"/>
                    <a:pt x="47" y="0"/>
                    <a:pt x="4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0" name="Google Shape;190;p20"/>
            <p:cNvSpPr/>
            <p:nvPr/>
          </p:nvSpPr>
          <p:spPr>
            <a:xfrm>
              <a:off x="3274" y="920"/>
              <a:ext cx="14" cy="14"/>
            </a:xfrm>
            <a:custGeom>
              <a:avLst/>
              <a:gdLst/>
              <a:ahLst/>
              <a:cxnLst/>
              <a:rect l="l" t="t" r="r" b="b"/>
              <a:pathLst>
                <a:path w="6" h="6" extrusionOk="0">
                  <a:moveTo>
                    <a:pt x="6" y="0"/>
                  </a:moveTo>
                  <a:cubicBezTo>
                    <a:pt x="5" y="0"/>
                    <a:pt x="4" y="0"/>
                    <a:pt x="3" y="0"/>
                  </a:cubicBezTo>
                  <a:cubicBezTo>
                    <a:pt x="0" y="2"/>
                    <a:pt x="0" y="4"/>
                    <a:pt x="0" y="6"/>
                  </a:cubicBezTo>
                  <a:cubicBezTo>
                    <a:pt x="3" y="6"/>
                    <a:pt x="4" y="6"/>
                    <a:pt x="5" y="6"/>
                  </a:cubicBezTo>
                  <a:cubicBezTo>
                    <a:pt x="5" y="4"/>
                    <a:pt x="6" y="2"/>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1" name="Google Shape;191;p20"/>
            <p:cNvSpPr/>
            <p:nvPr/>
          </p:nvSpPr>
          <p:spPr>
            <a:xfrm>
              <a:off x="2600" y="260"/>
              <a:ext cx="362" cy="163"/>
            </a:xfrm>
            <a:custGeom>
              <a:avLst/>
              <a:gdLst/>
              <a:ahLst/>
              <a:cxnLst/>
              <a:rect l="l" t="t" r="r" b="b"/>
              <a:pathLst>
                <a:path w="153" h="69" extrusionOk="0">
                  <a:moveTo>
                    <a:pt x="24" y="0"/>
                  </a:moveTo>
                  <a:cubicBezTo>
                    <a:pt x="22" y="0"/>
                    <a:pt x="21" y="0"/>
                    <a:pt x="20" y="0"/>
                  </a:cubicBezTo>
                  <a:cubicBezTo>
                    <a:pt x="15" y="0"/>
                    <a:pt x="14" y="6"/>
                    <a:pt x="10" y="6"/>
                  </a:cubicBezTo>
                  <a:cubicBezTo>
                    <a:pt x="10" y="8"/>
                    <a:pt x="10" y="9"/>
                    <a:pt x="10" y="10"/>
                  </a:cubicBezTo>
                  <a:cubicBezTo>
                    <a:pt x="8" y="9"/>
                    <a:pt x="6" y="8"/>
                    <a:pt x="4" y="8"/>
                  </a:cubicBezTo>
                  <a:cubicBezTo>
                    <a:pt x="3" y="8"/>
                    <a:pt x="1" y="9"/>
                    <a:pt x="0" y="9"/>
                  </a:cubicBezTo>
                  <a:cubicBezTo>
                    <a:pt x="1" y="15"/>
                    <a:pt x="20" y="21"/>
                    <a:pt x="26" y="21"/>
                  </a:cubicBezTo>
                  <a:cubicBezTo>
                    <a:pt x="26" y="22"/>
                    <a:pt x="27" y="24"/>
                    <a:pt x="29" y="25"/>
                  </a:cubicBezTo>
                  <a:cubicBezTo>
                    <a:pt x="23" y="27"/>
                    <a:pt x="9" y="30"/>
                    <a:pt x="1" y="30"/>
                  </a:cubicBezTo>
                  <a:cubicBezTo>
                    <a:pt x="3" y="32"/>
                    <a:pt x="5" y="32"/>
                    <a:pt x="8" y="32"/>
                  </a:cubicBezTo>
                  <a:cubicBezTo>
                    <a:pt x="10" y="32"/>
                    <a:pt x="12" y="32"/>
                    <a:pt x="13" y="32"/>
                  </a:cubicBezTo>
                  <a:cubicBezTo>
                    <a:pt x="15" y="32"/>
                    <a:pt x="17" y="31"/>
                    <a:pt x="19" y="31"/>
                  </a:cubicBezTo>
                  <a:cubicBezTo>
                    <a:pt x="21" y="31"/>
                    <a:pt x="22" y="31"/>
                    <a:pt x="24" y="32"/>
                  </a:cubicBezTo>
                  <a:cubicBezTo>
                    <a:pt x="23" y="38"/>
                    <a:pt x="21" y="41"/>
                    <a:pt x="21" y="48"/>
                  </a:cubicBezTo>
                  <a:cubicBezTo>
                    <a:pt x="20" y="48"/>
                    <a:pt x="18" y="49"/>
                    <a:pt x="16" y="50"/>
                  </a:cubicBezTo>
                  <a:cubicBezTo>
                    <a:pt x="28" y="50"/>
                    <a:pt x="32" y="58"/>
                    <a:pt x="40" y="60"/>
                  </a:cubicBezTo>
                  <a:cubicBezTo>
                    <a:pt x="54" y="65"/>
                    <a:pt x="68" y="69"/>
                    <a:pt x="87" y="69"/>
                  </a:cubicBezTo>
                  <a:cubicBezTo>
                    <a:pt x="105" y="69"/>
                    <a:pt x="115" y="60"/>
                    <a:pt x="128" y="56"/>
                  </a:cubicBezTo>
                  <a:cubicBezTo>
                    <a:pt x="135" y="54"/>
                    <a:pt x="147" y="45"/>
                    <a:pt x="152" y="37"/>
                  </a:cubicBezTo>
                  <a:cubicBezTo>
                    <a:pt x="153" y="36"/>
                    <a:pt x="153" y="36"/>
                    <a:pt x="153" y="36"/>
                  </a:cubicBezTo>
                  <a:cubicBezTo>
                    <a:pt x="153" y="21"/>
                    <a:pt x="133" y="25"/>
                    <a:pt x="133" y="10"/>
                  </a:cubicBezTo>
                  <a:cubicBezTo>
                    <a:pt x="133" y="8"/>
                    <a:pt x="135" y="6"/>
                    <a:pt x="136" y="5"/>
                  </a:cubicBezTo>
                  <a:cubicBezTo>
                    <a:pt x="132" y="5"/>
                    <a:pt x="128" y="8"/>
                    <a:pt x="124" y="8"/>
                  </a:cubicBezTo>
                  <a:cubicBezTo>
                    <a:pt x="118" y="8"/>
                    <a:pt x="114" y="7"/>
                    <a:pt x="114" y="1"/>
                  </a:cubicBezTo>
                  <a:cubicBezTo>
                    <a:pt x="113" y="1"/>
                    <a:pt x="113" y="2"/>
                    <a:pt x="112" y="2"/>
                  </a:cubicBezTo>
                  <a:cubicBezTo>
                    <a:pt x="111" y="2"/>
                    <a:pt x="110" y="1"/>
                    <a:pt x="108" y="1"/>
                  </a:cubicBezTo>
                  <a:cubicBezTo>
                    <a:pt x="107" y="3"/>
                    <a:pt x="106" y="4"/>
                    <a:pt x="106" y="9"/>
                  </a:cubicBezTo>
                  <a:cubicBezTo>
                    <a:pt x="105" y="7"/>
                    <a:pt x="103" y="7"/>
                    <a:pt x="102" y="7"/>
                  </a:cubicBezTo>
                  <a:cubicBezTo>
                    <a:pt x="98" y="7"/>
                    <a:pt x="93" y="10"/>
                    <a:pt x="88" y="10"/>
                  </a:cubicBezTo>
                  <a:cubicBezTo>
                    <a:pt x="83" y="10"/>
                    <a:pt x="79" y="9"/>
                    <a:pt x="71" y="9"/>
                  </a:cubicBezTo>
                  <a:cubicBezTo>
                    <a:pt x="71" y="10"/>
                    <a:pt x="71" y="12"/>
                    <a:pt x="71" y="14"/>
                  </a:cubicBezTo>
                  <a:cubicBezTo>
                    <a:pt x="69" y="13"/>
                    <a:pt x="68" y="11"/>
                    <a:pt x="64" y="10"/>
                  </a:cubicBezTo>
                  <a:cubicBezTo>
                    <a:pt x="51" y="13"/>
                    <a:pt x="51" y="13"/>
                    <a:pt x="51" y="13"/>
                  </a:cubicBezTo>
                  <a:cubicBezTo>
                    <a:pt x="48" y="13"/>
                    <a:pt x="47" y="11"/>
                    <a:pt x="44" y="9"/>
                  </a:cubicBezTo>
                  <a:cubicBezTo>
                    <a:pt x="43" y="11"/>
                    <a:pt x="43" y="12"/>
                    <a:pt x="44" y="15"/>
                  </a:cubicBezTo>
                  <a:cubicBezTo>
                    <a:pt x="42" y="16"/>
                    <a:pt x="39" y="19"/>
                    <a:pt x="35" y="19"/>
                  </a:cubicBezTo>
                  <a:cubicBezTo>
                    <a:pt x="31" y="19"/>
                    <a:pt x="26" y="12"/>
                    <a:pt x="27" y="8"/>
                  </a:cubicBezTo>
                  <a:cubicBezTo>
                    <a:pt x="26" y="5"/>
                    <a:pt x="24" y="3"/>
                    <a:pt x="2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2" name="Google Shape;192;p20"/>
            <p:cNvSpPr/>
            <p:nvPr/>
          </p:nvSpPr>
          <p:spPr>
            <a:xfrm>
              <a:off x="435" y="2246"/>
              <a:ext cx="371" cy="128"/>
            </a:xfrm>
            <a:custGeom>
              <a:avLst/>
              <a:gdLst/>
              <a:ahLst/>
              <a:cxnLst/>
              <a:rect l="l" t="t" r="r" b="b"/>
              <a:pathLst>
                <a:path w="157" h="54" extrusionOk="0">
                  <a:moveTo>
                    <a:pt x="43" y="0"/>
                  </a:moveTo>
                  <a:cubicBezTo>
                    <a:pt x="20" y="0"/>
                    <a:pt x="8" y="9"/>
                    <a:pt x="0" y="23"/>
                  </a:cubicBezTo>
                  <a:cubicBezTo>
                    <a:pt x="5" y="23"/>
                    <a:pt x="5" y="23"/>
                    <a:pt x="5" y="23"/>
                  </a:cubicBezTo>
                  <a:cubicBezTo>
                    <a:pt x="10" y="18"/>
                    <a:pt x="24" y="11"/>
                    <a:pt x="34" y="11"/>
                  </a:cubicBezTo>
                  <a:cubicBezTo>
                    <a:pt x="35" y="11"/>
                    <a:pt x="36" y="11"/>
                    <a:pt x="37" y="11"/>
                  </a:cubicBezTo>
                  <a:cubicBezTo>
                    <a:pt x="39" y="11"/>
                    <a:pt x="40" y="11"/>
                    <a:pt x="42" y="12"/>
                  </a:cubicBezTo>
                  <a:cubicBezTo>
                    <a:pt x="40" y="14"/>
                    <a:pt x="40" y="16"/>
                    <a:pt x="43" y="18"/>
                  </a:cubicBezTo>
                  <a:cubicBezTo>
                    <a:pt x="58" y="18"/>
                    <a:pt x="58" y="18"/>
                    <a:pt x="58" y="18"/>
                  </a:cubicBezTo>
                  <a:cubicBezTo>
                    <a:pt x="66" y="18"/>
                    <a:pt x="69" y="26"/>
                    <a:pt x="77" y="26"/>
                  </a:cubicBezTo>
                  <a:cubicBezTo>
                    <a:pt x="79" y="26"/>
                    <a:pt x="81" y="25"/>
                    <a:pt x="83" y="25"/>
                  </a:cubicBezTo>
                  <a:cubicBezTo>
                    <a:pt x="85" y="25"/>
                    <a:pt x="86" y="26"/>
                    <a:pt x="88" y="27"/>
                  </a:cubicBezTo>
                  <a:cubicBezTo>
                    <a:pt x="90" y="28"/>
                    <a:pt x="89" y="31"/>
                    <a:pt x="93" y="31"/>
                  </a:cubicBezTo>
                  <a:cubicBezTo>
                    <a:pt x="95" y="39"/>
                    <a:pt x="104" y="39"/>
                    <a:pt x="111" y="42"/>
                  </a:cubicBezTo>
                  <a:cubicBezTo>
                    <a:pt x="111" y="45"/>
                    <a:pt x="109" y="47"/>
                    <a:pt x="106" y="47"/>
                  </a:cubicBezTo>
                  <a:cubicBezTo>
                    <a:pt x="106" y="48"/>
                    <a:pt x="106" y="49"/>
                    <a:pt x="106" y="50"/>
                  </a:cubicBezTo>
                  <a:cubicBezTo>
                    <a:pt x="116" y="50"/>
                    <a:pt x="125" y="54"/>
                    <a:pt x="137" y="54"/>
                  </a:cubicBezTo>
                  <a:cubicBezTo>
                    <a:pt x="143" y="54"/>
                    <a:pt x="153" y="54"/>
                    <a:pt x="157" y="48"/>
                  </a:cubicBezTo>
                  <a:cubicBezTo>
                    <a:pt x="153" y="46"/>
                    <a:pt x="151" y="39"/>
                    <a:pt x="145" y="37"/>
                  </a:cubicBezTo>
                  <a:cubicBezTo>
                    <a:pt x="137" y="37"/>
                    <a:pt x="137" y="37"/>
                    <a:pt x="137" y="37"/>
                  </a:cubicBezTo>
                  <a:cubicBezTo>
                    <a:pt x="136" y="36"/>
                    <a:pt x="137" y="34"/>
                    <a:pt x="137" y="33"/>
                  </a:cubicBezTo>
                  <a:cubicBezTo>
                    <a:pt x="125" y="33"/>
                    <a:pt x="111" y="27"/>
                    <a:pt x="104" y="20"/>
                  </a:cubicBezTo>
                  <a:cubicBezTo>
                    <a:pt x="103" y="19"/>
                    <a:pt x="99" y="13"/>
                    <a:pt x="95" y="13"/>
                  </a:cubicBezTo>
                  <a:cubicBezTo>
                    <a:pt x="78" y="13"/>
                    <a:pt x="67" y="0"/>
                    <a:pt x="4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3" name="Google Shape;193;p20"/>
            <p:cNvSpPr/>
            <p:nvPr/>
          </p:nvSpPr>
          <p:spPr>
            <a:xfrm>
              <a:off x="487" y="2294"/>
              <a:ext cx="19" cy="21"/>
            </a:xfrm>
            <a:custGeom>
              <a:avLst/>
              <a:gdLst/>
              <a:ahLst/>
              <a:cxnLst/>
              <a:rect l="l" t="t" r="r" b="b"/>
              <a:pathLst>
                <a:path w="8" h="9" extrusionOk="0">
                  <a:moveTo>
                    <a:pt x="6" y="0"/>
                  </a:moveTo>
                  <a:cubicBezTo>
                    <a:pt x="4" y="0"/>
                    <a:pt x="4" y="0"/>
                    <a:pt x="4" y="0"/>
                  </a:cubicBezTo>
                  <a:cubicBezTo>
                    <a:pt x="4" y="4"/>
                    <a:pt x="4" y="4"/>
                    <a:pt x="4" y="4"/>
                  </a:cubicBezTo>
                  <a:cubicBezTo>
                    <a:pt x="3" y="4"/>
                    <a:pt x="0" y="5"/>
                    <a:pt x="0" y="9"/>
                  </a:cubicBezTo>
                  <a:cubicBezTo>
                    <a:pt x="0" y="9"/>
                    <a:pt x="0" y="9"/>
                    <a:pt x="1" y="9"/>
                  </a:cubicBezTo>
                  <a:cubicBezTo>
                    <a:pt x="4" y="9"/>
                    <a:pt x="7" y="9"/>
                    <a:pt x="7" y="9"/>
                  </a:cubicBezTo>
                  <a:cubicBezTo>
                    <a:pt x="8" y="6"/>
                    <a:pt x="8" y="3"/>
                    <a:pt x="7" y="1"/>
                  </a:cubicBezTo>
                  <a:cubicBezTo>
                    <a:pt x="6" y="0"/>
                    <a:pt x="6"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4" name="Google Shape;194;p20"/>
            <p:cNvSpPr/>
            <p:nvPr/>
          </p:nvSpPr>
          <p:spPr>
            <a:xfrm>
              <a:off x="671" y="2421"/>
              <a:ext cx="62" cy="26"/>
            </a:xfrm>
            <a:custGeom>
              <a:avLst/>
              <a:gdLst/>
              <a:ahLst/>
              <a:cxnLst/>
              <a:rect l="l" t="t" r="r" b="b"/>
              <a:pathLst>
                <a:path w="26" h="11" extrusionOk="0">
                  <a:moveTo>
                    <a:pt x="6" y="0"/>
                  </a:moveTo>
                  <a:cubicBezTo>
                    <a:pt x="4" y="0"/>
                    <a:pt x="0" y="1"/>
                    <a:pt x="0" y="3"/>
                  </a:cubicBezTo>
                  <a:cubicBezTo>
                    <a:pt x="0" y="7"/>
                    <a:pt x="5" y="11"/>
                    <a:pt x="9" y="11"/>
                  </a:cubicBezTo>
                  <a:cubicBezTo>
                    <a:pt x="15" y="11"/>
                    <a:pt x="20" y="8"/>
                    <a:pt x="26" y="7"/>
                  </a:cubicBezTo>
                  <a:cubicBezTo>
                    <a:pt x="26" y="5"/>
                    <a:pt x="25" y="4"/>
                    <a:pt x="21" y="3"/>
                  </a:cubicBezTo>
                  <a:cubicBezTo>
                    <a:pt x="23" y="4"/>
                    <a:pt x="23" y="4"/>
                    <a:pt x="23" y="4"/>
                  </a:cubicBezTo>
                  <a:cubicBezTo>
                    <a:pt x="19" y="3"/>
                    <a:pt x="12"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5" name="Google Shape;195;p20"/>
            <p:cNvSpPr/>
            <p:nvPr/>
          </p:nvSpPr>
          <p:spPr>
            <a:xfrm>
              <a:off x="1066" y="2417"/>
              <a:ext cx="50" cy="21"/>
            </a:xfrm>
            <a:custGeom>
              <a:avLst/>
              <a:gdLst/>
              <a:ahLst/>
              <a:cxnLst/>
              <a:rect l="l" t="t" r="r" b="b"/>
              <a:pathLst>
                <a:path w="21" h="9" extrusionOk="0">
                  <a:moveTo>
                    <a:pt x="5" y="0"/>
                  </a:moveTo>
                  <a:cubicBezTo>
                    <a:pt x="4" y="0"/>
                    <a:pt x="0" y="1"/>
                    <a:pt x="0" y="4"/>
                  </a:cubicBezTo>
                  <a:cubicBezTo>
                    <a:pt x="0" y="9"/>
                    <a:pt x="7" y="9"/>
                    <a:pt x="13" y="9"/>
                  </a:cubicBezTo>
                  <a:cubicBezTo>
                    <a:pt x="16" y="9"/>
                    <a:pt x="20" y="9"/>
                    <a:pt x="21" y="6"/>
                  </a:cubicBezTo>
                  <a:cubicBezTo>
                    <a:pt x="20" y="3"/>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6" name="Google Shape;196;p20"/>
            <p:cNvSpPr/>
            <p:nvPr/>
          </p:nvSpPr>
          <p:spPr>
            <a:xfrm>
              <a:off x="809" y="2365"/>
              <a:ext cx="212" cy="85"/>
            </a:xfrm>
            <a:custGeom>
              <a:avLst/>
              <a:gdLst/>
              <a:ahLst/>
              <a:cxnLst/>
              <a:rect l="l" t="t" r="r" b="b"/>
              <a:pathLst>
                <a:path w="90" h="36" extrusionOk="0">
                  <a:moveTo>
                    <a:pt x="20" y="0"/>
                  </a:moveTo>
                  <a:cubicBezTo>
                    <a:pt x="18" y="0"/>
                    <a:pt x="16" y="2"/>
                    <a:pt x="16" y="4"/>
                  </a:cubicBezTo>
                  <a:cubicBezTo>
                    <a:pt x="16" y="7"/>
                    <a:pt x="19" y="10"/>
                    <a:pt x="23" y="10"/>
                  </a:cubicBezTo>
                  <a:cubicBezTo>
                    <a:pt x="23" y="14"/>
                    <a:pt x="23" y="18"/>
                    <a:pt x="26" y="21"/>
                  </a:cubicBezTo>
                  <a:cubicBezTo>
                    <a:pt x="24" y="22"/>
                    <a:pt x="22" y="22"/>
                    <a:pt x="19" y="22"/>
                  </a:cubicBezTo>
                  <a:cubicBezTo>
                    <a:pt x="15" y="22"/>
                    <a:pt x="10" y="21"/>
                    <a:pt x="3" y="21"/>
                  </a:cubicBezTo>
                  <a:cubicBezTo>
                    <a:pt x="2" y="22"/>
                    <a:pt x="1" y="24"/>
                    <a:pt x="0" y="24"/>
                  </a:cubicBezTo>
                  <a:cubicBezTo>
                    <a:pt x="0" y="27"/>
                    <a:pt x="3" y="31"/>
                    <a:pt x="6" y="32"/>
                  </a:cubicBezTo>
                  <a:cubicBezTo>
                    <a:pt x="6" y="30"/>
                    <a:pt x="7" y="29"/>
                    <a:pt x="7" y="28"/>
                  </a:cubicBezTo>
                  <a:cubicBezTo>
                    <a:pt x="8" y="28"/>
                    <a:pt x="8" y="28"/>
                    <a:pt x="9" y="28"/>
                  </a:cubicBezTo>
                  <a:cubicBezTo>
                    <a:pt x="10" y="28"/>
                    <a:pt x="11" y="28"/>
                    <a:pt x="13" y="28"/>
                  </a:cubicBezTo>
                  <a:cubicBezTo>
                    <a:pt x="16" y="28"/>
                    <a:pt x="21" y="27"/>
                    <a:pt x="26" y="27"/>
                  </a:cubicBezTo>
                  <a:cubicBezTo>
                    <a:pt x="30" y="27"/>
                    <a:pt x="34" y="28"/>
                    <a:pt x="37" y="29"/>
                  </a:cubicBezTo>
                  <a:cubicBezTo>
                    <a:pt x="40" y="31"/>
                    <a:pt x="38" y="36"/>
                    <a:pt x="43" y="36"/>
                  </a:cubicBezTo>
                  <a:cubicBezTo>
                    <a:pt x="49" y="36"/>
                    <a:pt x="48" y="27"/>
                    <a:pt x="55" y="27"/>
                  </a:cubicBezTo>
                  <a:cubicBezTo>
                    <a:pt x="58" y="27"/>
                    <a:pt x="57" y="29"/>
                    <a:pt x="61" y="29"/>
                  </a:cubicBezTo>
                  <a:cubicBezTo>
                    <a:pt x="64" y="29"/>
                    <a:pt x="66" y="27"/>
                    <a:pt x="70" y="25"/>
                  </a:cubicBezTo>
                  <a:cubicBezTo>
                    <a:pt x="90" y="25"/>
                    <a:pt x="90" y="25"/>
                    <a:pt x="90" y="25"/>
                  </a:cubicBezTo>
                  <a:cubicBezTo>
                    <a:pt x="86" y="20"/>
                    <a:pt x="81" y="18"/>
                    <a:pt x="75" y="13"/>
                  </a:cubicBezTo>
                  <a:cubicBezTo>
                    <a:pt x="78" y="16"/>
                    <a:pt x="78" y="16"/>
                    <a:pt x="78" y="16"/>
                  </a:cubicBezTo>
                  <a:cubicBezTo>
                    <a:pt x="69" y="11"/>
                    <a:pt x="65" y="2"/>
                    <a:pt x="48" y="2"/>
                  </a:cubicBezTo>
                  <a:cubicBezTo>
                    <a:pt x="43" y="2"/>
                    <a:pt x="40" y="4"/>
                    <a:pt x="33" y="4"/>
                  </a:cubicBezTo>
                  <a:cubicBezTo>
                    <a:pt x="28" y="4"/>
                    <a:pt x="25"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7" name="Google Shape;197;p20"/>
            <p:cNvSpPr/>
            <p:nvPr/>
          </p:nvSpPr>
          <p:spPr>
            <a:xfrm>
              <a:off x="1260" y="2705"/>
              <a:ext cx="26" cy="29"/>
            </a:xfrm>
            <a:custGeom>
              <a:avLst/>
              <a:gdLst/>
              <a:ahLst/>
              <a:cxnLst/>
              <a:rect l="l" t="t" r="r" b="b"/>
              <a:pathLst>
                <a:path w="11" h="12" extrusionOk="0">
                  <a:moveTo>
                    <a:pt x="11" y="0"/>
                  </a:moveTo>
                  <a:cubicBezTo>
                    <a:pt x="9" y="0"/>
                    <a:pt x="7" y="0"/>
                    <a:pt x="6" y="0"/>
                  </a:cubicBezTo>
                  <a:cubicBezTo>
                    <a:pt x="3" y="0"/>
                    <a:pt x="0" y="6"/>
                    <a:pt x="0" y="11"/>
                  </a:cubicBezTo>
                  <a:cubicBezTo>
                    <a:pt x="0" y="12"/>
                    <a:pt x="0" y="12"/>
                    <a:pt x="0" y="12"/>
                  </a:cubicBezTo>
                  <a:cubicBezTo>
                    <a:pt x="1" y="12"/>
                    <a:pt x="3" y="11"/>
                    <a:pt x="4" y="11"/>
                  </a:cubicBezTo>
                  <a:cubicBezTo>
                    <a:pt x="7" y="11"/>
                    <a:pt x="10" y="6"/>
                    <a:pt x="11" y="4"/>
                  </a:cubicBezTo>
                  <a:cubicBezTo>
                    <a:pt x="11" y="0"/>
                    <a:pt x="11" y="0"/>
                    <a:pt x="1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8" name="Google Shape;198;p20"/>
            <p:cNvSpPr/>
            <p:nvPr/>
          </p:nvSpPr>
          <p:spPr>
            <a:xfrm>
              <a:off x="1648" y="3084"/>
              <a:ext cx="85" cy="63"/>
            </a:xfrm>
            <a:custGeom>
              <a:avLst/>
              <a:gdLst/>
              <a:ahLst/>
              <a:cxnLst/>
              <a:rect l="l" t="t" r="r" b="b"/>
              <a:pathLst>
                <a:path w="36" h="27" extrusionOk="0">
                  <a:moveTo>
                    <a:pt x="12" y="0"/>
                  </a:moveTo>
                  <a:cubicBezTo>
                    <a:pt x="12" y="0"/>
                    <a:pt x="12" y="0"/>
                    <a:pt x="12" y="0"/>
                  </a:cubicBezTo>
                  <a:cubicBezTo>
                    <a:pt x="11" y="0"/>
                    <a:pt x="11" y="0"/>
                    <a:pt x="10" y="0"/>
                  </a:cubicBezTo>
                  <a:cubicBezTo>
                    <a:pt x="4" y="0"/>
                    <a:pt x="0" y="5"/>
                    <a:pt x="0" y="13"/>
                  </a:cubicBezTo>
                  <a:cubicBezTo>
                    <a:pt x="0" y="18"/>
                    <a:pt x="13" y="27"/>
                    <a:pt x="21" y="27"/>
                  </a:cubicBezTo>
                  <a:cubicBezTo>
                    <a:pt x="28" y="27"/>
                    <a:pt x="36" y="15"/>
                    <a:pt x="36" y="10"/>
                  </a:cubicBezTo>
                  <a:cubicBezTo>
                    <a:pt x="36" y="9"/>
                    <a:pt x="34" y="6"/>
                    <a:pt x="32" y="6"/>
                  </a:cubicBezTo>
                  <a:cubicBezTo>
                    <a:pt x="30" y="6"/>
                    <a:pt x="28" y="8"/>
                    <a:pt x="26" y="8"/>
                  </a:cubicBezTo>
                  <a:cubicBezTo>
                    <a:pt x="25" y="8"/>
                    <a:pt x="24" y="7"/>
                    <a:pt x="23" y="5"/>
                  </a:cubicBezTo>
                  <a:cubicBezTo>
                    <a:pt x="19" y="5"/>
                    <a:pt x="16"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9" name="Google Shape;199;p20"/>
            <p:cNvSpPr/>
            <p:nvPr/>
          </p:nvSpPr>
          <p:spPr>
            <a:xfrm>
              <a:off x="816" y="4690"/>
              <a:ext cx="30" cy="70"/>
            </a:xfrm>
            <a:custGeom>
              <a:avLst/>
              <a:gdLst/>
              <a:ahLst/>
              <a:cxnLst/>
              <a:rect l="l" t="t" r="r" b="b"/>
              <a:pathLst>
                <a:path w="13" h="30" extrusionOk="0">
                  <a:moveTo>
                    <a:pt x="6" y="0"/>
                  </a:moveTo>
                  <a:cubicBezTo>
                    <a:pt x="3" y="0"/>
                    <a:pt x="0" y="16"/>
                    <a:pt x="0" y="16"/>
                  </a:cubicBezTo>
                  <a:cubicBezTo>
                    <a:pt x="0" y="16"/>
                    <a:pt x="0" y="20"/>
                    <a:pt x="0" y="23"/>
                  </a:cubicBezTo>
                  <a:cubicBezTo>
                    <a:pt x="0" y="25"/>
                    <a:pt x="3" y="30"/>
                    <a:pt x="6" y="30"/>
                  </a:cubicBezTo>
                  <a:cubicBezTo>
                    <a:pt x="11" y="30"/>
                    <a:pt x="11" y="30"/>
                    <a:pt x="11" y="30"/>
                  </a:cubicBezTo>
                  <a:cubicBezTo>
                    <a:pt x="11" y="15"/>
                    <a:pt x="11" y="15"/>
                    <a:pt x="11" y="15"/>
                  </a:cubicBezTo>
                  <a:cubicBezTo>
                    <a:pt x="11" y="13"/>
                    <a:pt x="13" y="12"/>
                    <a:pt x="13" y="9"/>
                  </a:cubicBezTo>
                  <a:cubicBezTo>
                    <a:pt x="13" y="5"/>
                    <a:pt x="11"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0" name="Google Shape;200;p20"/>
            <p:cNvSpPr/>
            <p:nvPr/>
          </p:nvSpPr>
          <p:spPr>
            <a:xfrm>
              <a:off x="560" y="2646"/>
              <a:ext cx="1657" cy="2675"/>
            </a:xfrm>
            <a:custGeom>
              <a:avLst/>
              <a:gdLst/>
              <a:ahLst/>
              <a:cxnLst/>
              <a:rect l="l" t="t" r="r" b="b"/>
              <a:pathLst>
                <a:path w="701" h="1131" extrusionOk="0">
                  <a:moveTo>
                    <a:pt x="148" y="0"/>
                  </a:moveTo>
                  <a:cubicBezTo>
                    <a:pt x="141" y="0"/>
                    <a:pt x="140" y="8"/>
                    <a:pt x="133" y="10"/>
                  </a:cubicBezTo>
                  <a:cubicBezTo>
                    <a:pt x="120" y="14"/>
                    <a:pt x="111" y="16"/>
                    <a:pt x="99" y="21"/>
                  </a:cubicBezTo>
                  <a:cubicBezTo>
                    <a:pt x="92" y="23"/>
                    <a:pt x="87" y="24"/>
                    <a:pt x="84" y="33"/>
                  </a:cubicBezTo>
                  <a:cubicBezTo>
                    <a:pt x="83" y="37"/>
                    <a:pt x="83" y="44"/>
                    <a:pt x="80" y="46"/>
                  </a:cubicBezTo>
                  <a:cubicBezTo>
                    <a:pt x="76" y="48"/>
                    <a:pt x="71" y="50"/>
                    <a:pt x="71" y="55"/>
                  </a:cubicBezTo>
                  <a:cubicBezTo>
                    <a:pt x="70" y="55"/>
                    <a:pt x="68" y="57"/>
                    <a:pt x="68" y="58"/>
                  </a:cubicBezTo>
                  <a:cubicBezTo>
                    <a:pt x="68" y="59"/>
                    <a:pt x="68" y="60"/>
                    <a:pt x="68" y="61"/>
                  </a:cubicBezTo>
                  <a:cubicBezTo>
                    <a:pt x="66" y="61"/>
                    <a:pt x="66" y="62"/>
                    <a:pt x="65" y="62"/>
                  </a:cubicBezTo>
                  <a:cubicBezTo>
                    <a:pt x="64" y="62"/>
                    <a:pt x="64" y="61"/>
                    <a:pt x="62" y="61"/>
                  </a:cubicBezTo>
                  <a:cubicBezTo>
                    <a:pt x="61" y="62"/>
                    <a:pt x="59" y="63"/>
                    <a:pt x="58" y="64"/>
                  </a:cubicBezTo>
                  <a:cubicBezTo>
                    <a:pt x="55" y="67"/>
                    <a:pt x="51" y="71"/>
                    <a:pt x="49" y="72"/>
                  </a:cubicBezTo>
                  <a:cubicBezTo>
                    <a:pt x="49" y="73"/>
                    <a:pt x="48" y="74"/>
                    <a:pt x="48" y="76"/>
                  </a:cubicBezTo>
                  <a:cubicBezTo>
                    <a:pt x="48" y="85"/>
                    <a:pt x="58" y="84"/>
                    <a:pt x="58" y="95"/>
                  </a:cubicBezTo>
                  <a:cubicBezTo>
                    <a:pt x="58" y="100"/>
                    <a:pt x="55" y="102"/>
                    <a:pt x="55" y="108"/>
                  </a:cubicBezTo>
                  <a:cubicBezTo>
                    <a:pt x="55" y="113"/>
                    <a:pt x="58" y="116"/>
                    <a:pt x="58" y="120"/>
                  </a:cubicBezTo>
                  <a:cubicBezTo>
                    <a:pt x="58" y="121"/>
                    <a:pt x="58" y="122"/>
                    <a:pt x="58" y="123"/>
                  </a:cubicBezTo>
                  <a:cubicBezTo>
                    <a:pt x="58" y="123"/>
                    <a:pt x="58" y="123"/>
                    <a:pt x="58" y="123"/>
                  </a:cubicBezTo>
                  <a:cubicBezTo>
                    <a:pt x="58" y="123"/>
                    <a:pt x="58" y="123"/>
                    <a:pt x="58" y="123"/>
                  </a:cubicBezTo>
                  <a:cubicBezTo>
                    <a:pt x="58" y="123"/>
                    <a:pt x="58" y="123"/>
                    <a:pt x="58" y="123"/>
                  </a:cubicBezTo>
                  <a:cubicBezTo>
                    <a:pt x="56" y="127"/>
                    <a:pt x="56" y="127"/>
                    <a:pt x="56" y="127"/>
                  </a:cubicBezTo>
                  <a:cubicBezTo>
                    <a:pt x="56" y="128"/>
                    <a:pt x="59" y="131"/>
                    <a:pt x="62" y="132"/>
                  </a:cubicBezTo>
                  <a:cubicBezTo>
                    <a:pt x="58" y="146"/>
                    <a:pt x="45" y="143"/>
                    <a:pt x="39" y="154"/>
                  </a:cubicBezTo>
                  <a:cubicBezTo>
                    <a:pt x="35" y="163"/>
                    <a:pt x="31" y="177"/>
                    <a:pt x="17" y="177"/>
                  </a:cubicBezTo>
                  <a:cubicBezTo>
                    <a:pt x="19" y="200"/>
                    <a:pt x="6" y="198"/>
                    <a:pt x="6" y="210"/>
                  </a:cubicBezTo>
                  <a:cubicBezTo>
                    <a:pt x="6" y="218"/>
                    <a:pt x="7" y="228"/>
                    <a:pt x="14" y="228"/>
                  </a:cubicBezTo>
                  <a:cubicBezTo>
                    <a:pt x="16" y="228"/>
                    <a:pt x="17" y="227"/>
                    <a:pt x="18" y="227"/>
                  </a:cubicBezTo>
                  <a:cubicBezTo>
                    <a:pt x="19" y="227"/>
                    <a:pt x="20" y="228"/>
                    <a:pt x="22" y="229"/>
                  </a:cubicBezTo>
                  <a:cubicBezTo>
                    <a:pt x="20" y="237"/>
                    <a:pt x="10" y="239"/>
                    <a:pt x="6" y="247"/>
                  </a:cubicBezTo>
                  <a:cubicBezTo>
                    <a:pt x="4" y="249"/>
                    <a:pt x="0" y="257"/>
                    <a:pt x="0" y="263"/>
                  </a:cubicBezTo>
                  <a:cubicBezTo>
                    <a:pt x="0" y="273"/>
                    <a:pt x="7" y="283"/>
                    <a:pt x="13" y="289"/>
                  </a:cubicBezTo>
                  <a:cubicBezTo>
                    <a:pt x="15" y="291"/>
                    <a:pt x="19" y="290"/>
                    <a:pt x="21" y="293"/>
                  </a:cubicBezTo>
                  <a:cubicBezTo>
                    <a:pt x="23" y="297"/>
                    <a:pt x="24" y="304"/>
                    <a:pt x="27" y="308"/>
                  </a:cubicBezTo>
                  <a:cubicBezTo>
                    <a:pt x="29" y="309"/>
                    <a:pt x="33" y="308"/>
                    <a:pt x="34" y="312"/>
                  </a:cubicBezTo>
                  <a:cubicBezTo>
                    <a:pt x="39" y="322"/>
                    <a:pt x="42" y="328"/>
                    <a:pt x="46" y="341"/>
                  </a:cubicBezTo>
                  <a:cubicBezTo>
                    <a:pt x="49" y="352"/>
                    <a:pt x="60" y="362"/>
                    <a:pt x="64" y="374"/>
                  </a:cubicBezTo>
                  <a:cubicBezTo>
                    <a:pt x="66" y="382"/>
                    <a:pt x="74" y="386"/>
                    <a:pt x="74" y="394"/>
                  </a:cubicBezTo>
                  <a:cubicBezTo>
                    <a:pt x="74" y="401"/>
                    <a:pt x="72" y="407"/>
                    <a:pt x="76" y="411"/>
                  </a:cubicBezTo>
                  <a:cubicBezTo>
                    <a:pt x="86" y="420"/>
                    <a:pt x="93" y="428"/>
                    <a:pt x="108" y="432"/>
                  </a:cubicBezTo>
                  <a:cubicBezTo>
                    <a:pt x="115" y="435"/>
                    <a:pt x="119" y="437"/>
                    <a:pt x="125" y="443"/>
                  </a:cubicBezTo>
                  <a:cubicBezTo>
                    <a:pt x="131" y="449"/>
                    <a:pt x="137" y="448"/>
                    <a:pt x="145" y="451"/>
                  </a:cubicBezTo>
                  <a:cubicBezTo>
                    <a:pt x="154" y="456"/>
                    <a:pt x="162" y="464"/>
                    <a:pt x="167" y="477"/>
                  </a:cubicBezTo>
                  <a:cubicBezTo>
                    <a:pt x="169" y="483"/>
                    <a:pt x="171" y="514"/>
                    <a:pt x="171" y="519"/>
                  </a:cubicBezTo>
                  <a:cubicBezTo>
                    <a:pt x="171" y="528"/>
                    <a:pt x="167" y="542"/>
                    <a:pt x="167" y="549"/>
                  </a:cubicBezTo>
                  <a:cubicBezTo>
                    <a:pt x="167" y="556"/>
                    <a:pt x="167" y="556"/>
                    <a:pt x="167" y="572"/>
                  </a:cubicBezTo>
                  <a:cubicBezTo>
                    <a:pt x="166" y="578"/>
                    <a:pt x="163" y="587"/>
                    <a:pt x="163" y="591"/>
                  </a:cubicBezTo>
                  <a:cubicBezTo>
                    <a:pt x="163" y="592"/>
                    <a:pt x="163" y="594"/>
                    <a:pt x="163" y="596"/>
                  </a:cubicBezTo>
                  <a:cubicBezTo>
                    <a:pt x="163" y="614"/>
                    <a:pt x="151" y="627"/>
                    <a:pt x="151" y="647"/>
                  </a:cubicBezTo>
                  <a:cubicBezTo>
                    <a:pt x="151" y="655"/>
                    <a:pt x="145" y="663"/>
                    <a:pt x="148" y="672"/>
                  </a:cubicBezTo>
                  <a:cubicBezTo>
                    <a:pt x="149" y="712"/>
                    <a:pt x="149" y="712"/>
                    <a:pt x="149" y="712"/>
                  </a:cubicBezTo>
                  <a:cubicBezTo>
                    <a:pt x="146" y="724"/>
                    <a:pt x="146" y="733"/>
                    <a:pt x="142" y="746"/>
                  </a:cubicBezTo>
                  <a:cubicBezTo>
                    <a:pt x="141" y="748"/>
                    <a:pt x="139" y="747"/>
                    <a:pt x="137" y="749"/>
                  </a:cubicBezTo>
                  <a:cubicBezTo>
                    <a:pt x="134" y="753"/>
                    <a:pt x="133" y="760"/>
                    <a:pt x="131" y="764"/>
                  </a:cubicBezTo>
                  <a:cubicBezTo>
                    <a:pt x="127" y="771"/>
                    <a:pt x="119" y="784"/>
                    <a:pt x="119" y="796"/>
                  </a:cubicBezTo>
                  <a:cubicBezTo>
                    <a:pt x="119" y="799"/>
                    <a:pt x="120" y="814"/>
                    <a:pt x="122" y="814"/>
                  </a:cubicBezTo>
                  <a:cubicBezTo>
                    <a:pt x="122" y="814"/>
                    <a:pt x="125" y="817"/>
                    <a:pt x="125" y="820"/>
                  </a:cubicBezTo>
                  <a:cubicBezTo>
                    <a:pt x="125" y="822"/>
                    <a:pt x="123" y="823"/>
                    <a:pt x="120" y="823"/>
                  </a:cubicBezTo>
                  <a:cubicBezTo>
                    <a:pt x="118" y="833"/>
                    <a:pt x="114" y="837"/>
                    <a:pt x="114" y="847"/>
                  </a:cubicBezTo>
                  <a:cubicBezTo>
                    <a:pt x="114" y="853"/>
                    <a:pt x="118" y="865"/>
                    <a:pt x="122" y="865"/>
                  </a:cubicBezTo>
                  <a:cubicBezTo>
                    <a:pt x="125" y="865"/>
                    <a:pt x="126" y="861"/>
                    <a:pt x="130" y="859"/>
                  </a:cubicBezTo>
                  <a:cubicBezTo>
                    <a:pt x="130" y="859"/>
                    <a:pt x="131" y="859"/>
                    <a:pt x="131" y="859"/>
                  </a:cubicBezTo>
                  <a:cubicBezTo>
                    <a:pt x="132" y="859"/>
                    <a:pt x="133" y="859"/>
                    <a:pt x="134" y="859"/>
                  </a:cubicBezTo>
                  <a:cubicBezTo>
                    <a:pt x="134" y="867"/>
                    <a:pt x="134" y="867"/>
                    <a:pt x="134" y="867"/>
                  </a:cubicBezTo>
                  <a:cubicBezTo>
                    <a:pt x="117" y="945"/>
                    <a:pt x="117" y="945"/>
                    <a:pt x="117" y="945"/>
                  </a:cubicBezTo>
                  <a:cubicBezTo>
                    <a:pt x="109" y="945"/>
                    <a:pt x="113" y="936"/>
                    <a:pt x="103" y="936"/>
                  </a:cubicBezTo>
                  <a:cubicBezTo>
                    <a:pt x="101" y="936"/>
                    <a:pt x="99" y="938"/>
                    <a:pt x="99" y="941"/>
                  </a:cubicBezTo>
                  <a:cubicBezTo>
                    <a:pt x="98" y="941"/>
                    <a:pt x="98" y="941"/>
                    <a:pt x="98" y="941"/>
                  </a:cubicBezTo>
                  <a:cubicBezTo>
                    <a:pt x="98" y="947"/>
                    <a:pt x="98" y="947"/>
                    <a:pt x="98" y="947"/>
                  </a:cubicBezTo>
                  <a:cubicBezTo>
                    <a:pt x="99" y="953"/>
                    <a:pt x="105" y="961"/>
                    <a:pt x="105" y="965"/>
                  </a:cubicBezTo>
                  <a:cubicBezTo>
                    <a:pt x="105" y="974"/>
                    <a:pt x="93" y="977"/>
                    <a:pt x="93" y="987"/>
                  </a:cubicBezTo>
                  <a:cubicBezTo>
                    <a:pt x="93" y="996"/>
                    <a:pt x="101" y="1014"/>
                    <a:pt x="101" y="1026"/>
                  </a:cubicBezTo>
                  <a:cubicBezTo>
                    <a:pt x="101" y="1028"/>
                    <a:pt x="101" y="1030"/>
                    <a:pt x="101" y="1033"/>
                  </a:cubicBezTo>
                  <a:cubicBezTo>
                    <a:pt x="101" y="1044"/>
                    <a:pt x="115" y="1042"/>
                    <a:pt x="115" y="1055"/>
                  </a:cubicBezTo>
                  <a:cubicBezTo>
                    <a:pt x="115" y="1058"/>
                    <a:pt x="113" y="1061"/>
                    <a:pt x="112" y="1064"/>
                  </a:cubicBezTo>
                  <a:cubicBezTo>
                    <a:pt x="113" y="1065"/>
                    <a:pt x="114" y="1066"/>
                    <a:pt x="116" y="1067"/>
                  </a:cubicBezTo>
                  <a:cubicBezTo>
                    <a:pt x="115" y="1071"/>
                    <a:pt x="106" y="1071"/>
                    <a:pt x="106" y="1076"/>
                  </a:cubicBezTo>
                  <a:cubicBezTo>
                    <a:pt x="106" y="1077"/>
                    <a:pt x="109" y="1079"/>
                    <a:pt x="111" y="1081"/>
                  </a:cubicBezTo>
                  <a:cubicBezTo>
                    <a:pt x="118" y="1088"/>
                    <a:pt x="122" y="1095"/>
                    <a:pt x="137" y="1095"/>
                  </a:cubicBezTo>
                  <a:cubicBezTo>
                    <a:pt x="137" y="1098"/>
                    <a:pt x="138" y="1102"/>
                    <a:pt x="142" y="1102"/>
                  </a:cubicBezTo>
                  <a:cubicBezTo>
                    <a:pt x="146" y="1102"/>
                    <a:pt x="148" y="1102"/>
                    <a:pt x="152" y="1102"/>
                  </a:cubicBezTo>
                  <a:cubicBezTo>
                    <a:pt x="152" y="1111"/>
                    <a:pt x="164" y="1111"/>
                    <a:pt x="172" y="1114"/>
                  </a:cubicBezTo>
                  <a:cubicBezTo>
                    <a:pt x="180" y="1117"/>
                    <a:pt x="176" y="1131"/>
                    <a:pt x="188" y="1131"/>
                  </a:cubicBezTo>
                  <a:cubicBezTo>
                    <a:pt x="194" y="1131"/>
                    <a:pt x="198" y="1131"/>
                    <a:pt x="203" y="1131"/>
                  </a:cubicBezTo>
                  <a:cubicBezTo>
                    <a:pt x="205" y="1131"/>
                    <a:pt x="207" y="1129"/>
                    <a:pt x="208" y="1129"/>
                  </a:cubicBezTo>
                  <a:cubicBezTo>
                    <a:pt x="211" y="1129"/>
                    <a:pt x="210" y="1129"/>
                    <a:pt x="214" y="1129"/>
                  </a:cubicBezTo>
                  <a:cubicBezTo>
                    <a:pt x="219" y="1129"/>
                    <a:pt x="232" y="1119"/>
                    <a:pt x="240" y="1119"/>
                  </a:cubicBezTo>
                  <a:cubicBezTo>
                    <a:pt x="242" y="1119"/>
                    <a:pt x="243" y="1119"/>
                    <a:pt x="245" y="1119"/>
                  </a:cubicBezTo>
                  <a:cubicBezTo>
                    <a:pt x="246" y="1119"/>
                    <a:pt x="247" y="1119"/>
                    <a:pt x="249" y="1117"/>
                  </a:cubicBezTo>
                  <a:cubicBezTo>
                    <a:pt x="234" y="1110"/>
                    <a:pt x="220" y="1106"/>
                    <a:pt x="208" y="1094"/>
                  </a:cubicBezTo>
                  <a:cubicBezTo>
                    <a:pt x="202" y="1087"/>
                    <a:pt x="202" y="1063"/>
                    <a:pt x="193" y="1058"/>
                  </a:cubicBezTo>
                  <a:cubicBezTo>
                    <a:pt x="189" y="1057"/>
                    <a:pt x="185" y="1051"/>
                    <a:pt x="185" y="1045"/>
                  </a:cubicBezTo>
                  <a:cubicBezTo>
                    <a:pt x="185" y="1035"/>
                    <a:pt x="187" y="1028"/>
                    <a:pt x="194" y="1022"/>
                  </a:cubicBezTo>
                  <a:cubicBezTo>
                    <a:pt x="198" y="1017"/>
                    <a:pt x="207" y="1020"/>
                    <a:pt x="210" y="1013"/>
                  </a:cubicBezTo>
                  <a:cubicBezTo>
                    <a:pt x="214" y="1006"/>
                    <a:pt x="212" y="999"/>
                    <a:pt x="216" y="995"/>
                  </a:cubicBezTo>
                  <a:cubicBezTo>
                    <a:pt x="224" y="987"/>
                    <a:pt x="237" y="986"/>
                    <a:pt x="237" y="971"/>
                  </a:cubicBezTo>
                  <a:cubicBezTo>
                    <a:pt x="237" y="955"/>
                    <a:pt x="213" y="962"/>
                    <a:pt x="213" y="941"/>
                  </a:cubicBezTo>
                  <a:cubicBezTo>
                    <a:pt x="213" y="932"/>
                    <a:pt x="221" y="925"/>
                    <a:pt x="229" y="923"/>
                  </a:cubicBezTo>
                  <a:cubicBezTo>
                    <a:pt x="233" y="922"/>
                    <a:pt x="242" y="922"/>
                    <a:pt x="243" y="916"/>
                  </a:cubicBezTo>
                  <a:cubicBezTo>
                    <a:pt x="246" y="903"/>
                    <a:pt x="246" y="893"/>
                    <a:pt x="256" y="884"/>
                  </a:cubicBezTo>
                  <a:cubicBezTo>
                    <a:pt x="253" y="883"/>
                    <a:pt x="250" y="882"/>
                    <a:pt x="250" y="876"/>
                  </a:cubicBezTo>
                  <a:cubicBezTo>
                    <a:pt x="255" y="876"/>
                    <a:pt x="257" y="881"/>
                    <a:pt x="264" y="881"/>
                  </a:cubicBezTo>
                  <a:cubicBezTo>
                    <a:pt x="265" y="881"/>
                    <a:pt x="269" y="877"/>
                    <a:pt x="269" y="874"/>
                  </a:cubicBezTo>
                  <a:cubicBezTo>
                    <a:pt x="269" y="871"/>
                    <a:pt x="266" y="871"/>
                    <a:pt x="264" y="869"/>
                  </a:cubicBezTo>
                  <a:cubicBezTo>
                    <a:pt x="263" y="869"/>
                    <a:pt x="260" y="872"/>
                    <a:pt x="257" y="872"/>
                  </a:cubicBezTo>
                  <a:cubicBezTo>
                    <a:pt x="252" y="872"/>
                    <a:pt x="246" y="859"/>
                    <a:pt x="246" y="851"/>
                  </a:cubicBezTo>
                  <a:cubicBezTo>
                    <a:pt x="246" y="849"/>
                    <a:pt x="247" y="845"/>
                    <a:pt x="251" y="845"/>
                  </a:cubicBezTo>
                  <a:cubicBezTo>
                    <a:pt x="262" y="845"/>
                    <a:pt x="264" y="852"/>
                    <a:pt x="275" y="852"/>
                  </a:cubicBezTo>
                  <a:cubicBezTo>
                    <a:pt x="279" y="852"/>
                    <a:pt x="287" y="849"/>
                    <a:pt x="287" y="846"/>
                  </a:cubicBezTo>
                  <a:cubicBezTo>
                    <a:pt x="287" y="845"/>
                    <a:pt x="287" y="842"/>
                    <a:pt x="287" y="841"/>
                  </a:cubicBezTo>
                  <a:cubicBezTo>
                    <a:pt x="291" y="833"/>
                    <a:pt x="285" y="817"/>
                    <a:pt x="292" y="811"/>
                  </a:cubicBezTo>
                  <a:cubicBezTo>
                    <a:pt x="294" y="809"/>
                    <a:pt x="297" y="809"/>
                    <a:pt x="300" y="809"/>
                  </a:cubicBezTo>
                  <a:cubicBezTo>
                    <a:pt x="302" y="809"/>
                    <a:pt x="305" y="809"/>
                    <a:pt x="308" y="809"/>
                  </a:cubicBezTo>
                  <a:cubicBezTo>
                    <a:pt x="311" y="809"/>
                    <a:pt x="314" y="810"/>
                    <a:pt x="317" y="810"/>
                  </a:cubicBezTo>
                  <a:cubicBezTo>
                    <a:pt x="319" y="810"/>
                    <a:pt x="321" y="809"/>
                    <a:pt x="323" y="809"/>
                  </a:cubicBezTo>
                  <a:cubicBezTo>
                    <a:pt x="336" y="805"/>
                    <a:pt x="347" y="807"/>
                    <a:pt x="356" y="798"/>
                  </a:cubicBezTo>
                  <a:cubicBezTo>
                    <a:pt x="361" y="793"/>
                    <a:pt x="365" y="790"/>
                    <a:pt x="369" y="782"/>
                  </a:cubicBezTo>
                  <a:cubicBezTo>
                    <a:pt x="372" y="778"/>
                    <a:pt x="372" y="775"/>
                    <a:pt x="372" y="768"/>
                  </a:cubicBezTo>
                  <a:cubicBezTo>
                    <a:pt x="372" y="762"/>
                    <a:pt x="364" y="762"/>
                    <a:pt x="362" y="757"/>
                  </a:cubicBezTo>
                  <a:cubicBezTo>
                    <a:pt x="360" y="750"/>
                    <a:pt x="360" y="744"/>
                    <a:pt x="356" y="740"/>
                  </a:cubicBezTo>
                  <a:cubicBezTo>
                    <a:pt x="354" y="739"/>
                    <a:pt x="346" y="736"/>
                    <a:pt x="346" y="731"/>
                  </a:cubicBezTo>
                  <a:cubicBezTo>
                    <a:pt x="346" y="730"/>
                    <a:pt x="349" y="729"/>
                    <a:pt x="350" y="729"/>
                  </a:cubicBezTo>
                  <a:cubicBezTo>
                    <a:pt x="358" y="729"/>
                    <a:pt x="365" y="735"/>
                    <a:pt x="373" y="735"/>
                  </a:cubicBezTo>
                  <a:cubicBezTo>
                    <a:pt x="376" y="735"/>
                    <a:pt x="388" y="741"/>
                    <a:pt x="397" y="741"/>
                  </a:cubicBezTo>
                  <a:cubicBezTo>
                    <a:pt x="421" y="741"/>
                    <a:pt x="425" y="714"/>
                    <a:pt x="435" y="699"/>
                  </a:cubicBezTo>
                  <a:cubicBezTo>
                    <a:pt x="444" y="685"/>
                    <a:pt x="455" y="683"/>
                    <a:pt x="464" y="669"/>
                  </a:cubicBezTo>
                  <a:cubicBezTo>
                    <a:pt x="469" y="662"/>
                    <a:pt x="468" y="658"/>
                    <a:pt x="472" y="652"/>
                  </a:cubicBezTo>
                  <a:cubicBezTo>
                    <a:pt x="472" y="652"/>
                    <a:pt x="472" y="652"/>
                    <a:pt x="472" y="652"/>
                  </a:cubicBezTo>
                  <a:cubicBezTo>
                    <a:pt x="477" y="641"/>
                    <a:pt x="482" y="632"/>
                    <a:pt x="493" y="627"/>
                  </a:cubicBezTo>
                  <a:cubicBezTo>
                    <a:pt x="493" y="602"/>
                    <a:pt x="493" y="602"/>
                    <a:pt x="493" y="602"/>
                  </a:cubicBezTo>
                  <a:cubicBezTo>
                    <a:pt x="493" y="592"/>
                    <a:pt x="492" y="585"/>
                    <a:pt x="499" y="578"/>
                  </a:cubicBezTo>
                  <a:cubicBezTo>
                    <a:pt x="503" y="573"/>
                    <a:pt x="510" y="573"/>
                    <a:pt x="514" y="567"/>
                  </a:cubicBezTo>
                  <a:cubicBezTo>
                    <a:pt x="524" y="552"/>
                    <a:pt x="537" y="559"/>
                    <a:pt x="549" y="547"/>
                  </a:cubicBezTo>
                  <a:cubicBezTo>
                    <a:pt x="551" y="545"/>
                    <a:pt x="552" y="542"/>
                    <a:pt x="555" y="541"/>
                  </a:cubicBezTo>
                  <a:cubicBezTo>
                    <a:pt x="561" y="538"/>
                    <a:pt x="567" y="538"/>
                    <a:pt x="574" y="538"/>
                  </a:cubicBezTo>
                  <a:cubicBezTo>
                    <a:pt x="576" y="538"/>
                    <a:pt x="578" y="538"/>
                    <a:pt x="581" y="538"/>
                  </a:cubicBezTo>
                  <a:cubicBezTo>
                    <a:pt x="590" y="538"/>
                    <a:pt x="601" y="530"/>
                    <a:pt x="604" y="524"/>
                  </a:cubicBezTo>
                  <a:cubicBezTo>
                    <a:pt x="605" y="522"/>
                    <a:pt x="604" y="515"/>
                    <a:pt x="606" y="512"/>
                  </a:cubicBezTo>
                  <a:cubicBezTo>
                    <a:pt x="614" y="502"/>
                    <a:pt x="617" y="496"/>
                    <a:pt x="625" y="484"/>
                  </a:cubicBezTo>
                  <a:cubicBezTo>
                    <a:pt x="626" y="482"/>
                    <a:pt x="628" y="472"/>
                    <a:pt x="628" y="466"/>
                  </a:cubicBezTo>
                  <a:cubicBezTo>
                    <a:pt x="628" y="462"/>
                    <a:pt x="632" y="457"/>
                    <a:pt x="634" y="454"/>
                  </a:cubicBezTo>
                  <a:cubicBezTo>
                    <a:pt x="635" y="453"/>
                    <a:pt x="637" y="450"/>
                    <a:pt x="637" y="448"/>
                  </a:cubicBezTo>
                  <a:cubicBezTo>
                    <a:pt x="637" y="441"/>
                    <a:pt x="641" y="432"/>
                    <a:pt x="641" y="423"/>
                  </a:cubicBezTo>
                  <a:cubicBezTo>
                    <a:pt x="641" y="410"/>
                    <a:pt x="633" y="393"/>
                    <a:pt x="641" y="385"/>
                  </a:cubicBezTo>
                  <a:cubicBezTo>
                    <a:pt x="646" y="380"/>
                    <a:pt x="652" y="379"/>
                    <a:pt x="657" y="371"/>
                  </a:cubicBezTo>
                  <a:cubicBezTo>
                    <a:pt x="660" y="366"/>
                    <a:pt x="663" y="365"/>
                    <a:pt x="666" y="360"/>
                  </a:cubicBezTo>
                  <a:cubicBezTo>
                    <a:pt x="680" y="338"/>
                    <a:pt x="701" y="328"/>
                    <a:pt x="701" y="289"/>
                  </a:cubicBezTo>
                  <a:cubicBezTo>
                    <a:pt x="701" y="278"/>
                    <a:pt x="699" y="267"/>
                    <a:pt x="688" y="264"/>
                  </a:cubicBezTo>
                  <a:cubicBezTo>
                    <a:pt x="686" y="263"/>
                    <a:pt x="684" y="263"/>
                    <a:pt x="683" y="263"/>
                  </a:cubicBezTo>
                  <a:cubicBezTo>
                    <a:pt x="681" y="263"/>
                    <a:pt x="680" y="263"/>
                    <a:pt x="679" y="263"/>
                  </a:cubicBezTo>
                  <a:cubicBezTo>
                    <a:pt x="677" y="263"/>
                    <a:pt x="676" y="263"/>
                    <a:pt x="674" y="263"/>
                  </a:cubicBezTo>
                  <a:cubicBezTo>
                    <a:pt x="673" y="263"/>
                    <a:pt x="671" y="263"/>
                    <a:pt x="669" y="263"/>
                  </a:cubicBezTo>
                  <a:cubicBezTo>
                    <a:pt x="660" y="260"/>
                    <a:pt x="644" y="245"/>
                    <a:pt x="639" y="237"/>
                  </a:cubicBezTo>
                  <a:cubicBezTo>
                    <a:pt x="633" y="235"/>
                    <a:pt x="624" y="231"/>
                    <a:pt x="614" y="229"/>
                  </a:cubicBezTo>
                  <a:cubicBezTo>
                    <a:pt x="594" y="231"/>
                    <a:pt x="594" y="231"/>
                    <a:pt x="594" y="231"/>
                  </a:cubicBezTo>
                  <a:cubicBezTo>
                    <a:pt x="584" y="231"/>
                    <a:pt x="582" y="223"/>
                    <a:pt x="571" y="223"/>
                  </a:cubicBezTo>
                  <a:cubicBezTo>
                    <a:pt x="566" y="223"/>
                    <a:pt x="564" y="227"/>
                    <a:pt x="559" y="229"/>
                  </a:cubicBezTo>
                  <a:cubicBezTo>
                    <a:pt x="555" y="229"/>
                    <a:pt x="555" y="229"/>
                    <a:pt x="555" y="229"/>
                  </a:cubicBezTo>
                  <a:cubicBezTo>
                    <a:pt x="555" y="224"/>
                    <a:pt x="556" y="220"/>
                    <a:pt x="554" y="215"/>
                  </a:cubicBezTo>
                  <a:cubicBezTo>
                    <a:pt x="553" y="211"/>
                    <a:pt x="548" y="212"/>
                    <a:pt x="544" y="210"/>
                  </a:cubicBezTo>
                  <a:cubicBezTo>
                    <a:pt x="537" y="205"/>
                    <a:pt x="518" y="195"/>
                    <a:pt x="509" y="195"/>
                  </a:cubicBezTo>
                  <a:cubicBezTo>
                    <a:pt x="500" y="195"/>
                    <a:pt x="494" y="207"/>
                    <a:pt x="489" y="215"/>
                  </a:cubicBezTo>
                  <a:cubicBezTo>
                    <a:pt x="487" y="218"/>
                    <a:pt x="485" y="221"/>
                    <a:pt x="483" y="221"/>
                  </a:cubicBezTo>
                  <a:cubicBezTo>
                    <a:pt x="481" y="221"/>
                    <a:pt x="480" y="217"/>
                    <a:pt x="480" y="215"/>
                  </a:cubicBezTo>
                  <a:cubicBezTo>
                    <a:pt x="468" y="215"/>
                    <a:pt x="468" y="215"/>
                    <a:pt x="468" y="215"/>
                  </a:cubicBezTo>
                  <a:cubicBezTo>
                    <a:pt x="467" y="210"/>
                    <a:pt x="464" y="206"/>
                    <a:pt x="459" y="203"/>
                  </a:cubicBezTo>
                  <a:cubicBezTo>
                    <a:pt x="456" y="202"/>
                    <a:pt x="451" y="203"/>
                    <a:pt x="451" y="198"/>
                  </a:cubicBezTo>
                  <a:cubicBezTo>
                    <a:pt x="451" y="182"/>
                    <a:pt x="467" y="176"/>
                    <a:pt x="475" y="166"/>
                  </a:cubicBezTo>
                  <a:cubicBezTo>
                    <a:pt x="475" y="161"/>
                    <a:pt x="468" y="161"/>
                    <a:pt x="466" y="155"/>
                  </a:cubicBezTo>
                  <a:cubicBezTo>
                    <a:pt x="463" y="150"/>
                    <a:pt x="456" y="133"/>
                    <a:pt x="456" y="126"/>
                  </a:cubicBezTo>
                  <a:cubicBezTo>
                    <a:pt x="447" y="124"/>
                    <a:pt x="436" y="107"/>
                    <a:pt x="427" y="107"/>
                  </a:cubicBezTo>
                  <a:cubicBezTo>
                    <a:pt x="426" y="107"/>
                    <a:pt x="425" y="107"/>
                    <a:pt x="424" y="107"/>
                  </a:cubicBezTo>
                  <a:cubicBezTo>
                    <a:pt x="424" y="106"/>
                    <a:pt x="424" y="106"/>
                    <a:pt x="424" y="106"/>
                  </a:cubicBezTo>
                  <a:cubicBezTo>
                    <a:pt x="419" y="106"/>
                    <a:pt x="411" y="101"/>
                    <a:pt x="407" y="100"/>
                  </a:cubicBezTo>
                  <a:cubicBezTo>
                    <a:pt x="393" y="100"/>
                    <a:pt x="393" y="100"/>
                    <a:pt x="393" y="100"/>
                  </a:cubicBezTo>
                  <a:cubicBezTo>
                    <a:pt x="379" y="97"/>
                    <a:pt x="357" y="99"/>
                    <a:pt x="353" y="84"/>
                  </a:cubicBezTo>
                  <a:cubicBezTo>
                    <a:pt x="350" y="84"/>
                    <a:pt x="346" y="83"/>
                    <a:pt x="345" y="81"/>
                  </a:cubicBezTo>
                  <a:cubicBezTo>
                    <a:pt x="339" y="68"/>
                    <a:pt x="334" y="69"/>
                    <a:pt x="324" y="59"/>
                  </a:cubicBezTo>
                  <a:cubicBezTo>
                    <a:pt x="309" y="59"/>
                    <a:pt x="309" y="59"/>
                    <a:pt x="309" y="59"/>
                  </a:cubicBezTo>
                  <a:cubicBezTo>
                    <a:pt x="307" y="52"/>
                    <a:pt x="309" y="44"/>
                    <a:pt x="302" y="42"/>
                  </a:cubicBezTo>
                  <a:cubicBezTo>
                    <a:pt x="294" y="40"/>
                    <a:pt x="283" y="38"/>
                    <a:pt x="279" y="31"/>
                  </a:cubicBezTo>
                  <a:cubicBezTo>
                    <a:pt x="279" y="27"/>
                    <a:pt x="279" y="27"/>
                    <a:pt x="279" y="27"/>
                  </a:cubicBezTo>
                  <a:cubicBezTo>
                    <a:pt x="280" y="27"/>
                    <a:pt x="281" y="27"/>
                    <a:pt x="282" y="27"/>
                  </a:cubicBezTo>
                  <a:cubicBezTo>
                    <a:pt x="283" y="27"/>
                    <a:pt x="286" y="26"/>
                    <a:pt x="287" y="25"/>
                  </a:cubicBezTo>
                  <a:cubicBezTo>
                    <a:pt x="287" y="25"/>
                    <a:pt x="278" y="24"/>
                    <a:pt x="272" y="24"/>
                  </a:cubicBezTo>
                  <a:cubicBezTo>
                    <a:pt x="271" y="25"/>
                    <a:pt x="260" y="25"/>
                    <a:pt x="259" y="27"/>
                  </a:cubicBezTo>
                  <a:cubicBezTo>
                    <a:pt x="256" y="33"/>
                    <a:pt x="251" y="33"/>
                    <a:pt x="243" y="34"/>
                  </a:cubicBezTo>
                  <a:cubicBezTo>
                    <a:pt x="239" y="34"/>
                    <a:pt x="232" y="33"/>
                    <a:pt x="232" y="28"/>
                  </a:cubicBezTo>
                  <a:cubicBezTo>
                    <a:pt x="227" y="28"/>
                    <a:pt x="212" y="28"/>
                    <a:pt x="204" y="28"/>
                  </a:cubicBezTo>
                  <a:cubicBezTo>
                    <a:pt x="200" y="28"/>
                    <a:pt x="197" y="24"/>
                    <a:pt x="197" y="19"/>
                  </a:cubicBezTo>
                  <a:cubicBezTo>
                    <a:pt x="189" y="17"/>
                    <a:pt x="178" y="14"/>
                    <a:pt x="175" y="6"/>
                  </a:cubicBezTo>
                  <a:cubicBezTo>
                    <a:pt x="166" y="5"/>
                    <a:pt x="166" y="5"/>
                    <a:pt x="166" y="5"/>
                  </a:cubicBezTo>
                  <a:cubicBezTo>
                    <a:pt x="166" y="12"/>
                    <a:pt x="174" y="9"/>
                    <a:pt x="176" y="15"/>
                  </a:cubicBezTo>
                  <a:cubicBezTo>
                    <a:pt x="164" y="15"/>
                    <a:pt x="164" y="15"/>
                    <a:pt x="164" y="15"/>
                  </a:cubicBezTo>
                  <a:cubicBezTo>
                    <a:pt x="159" y="19"/>
                    <a:pt x="150" y="18"/>
                    <a:pt x="150" y="25"/>
                  </a:cubicBezTo>
                  <a:cubicBezTo>
                    <a:pt x="150" y="32"/>
                    <a:pt x="157" y="35"/>
                    <a:pt x="157" y="42"/>
                  </a:cubicBezTo>
                  <a:cubicBezTo>
                    <a:pt x="157" y="44"/>
                    <a:pt x="154" y="50"/>
                    <a:pt x="152" y="50"/>
                  </a:cubicBezTo>
                  <a:cubicBezTo>
                    <a:pt x="146" y="50"/>
                    <a:pt x="143" y="40"/>
                    <a:pt x="143" y="34"/>
                  </a:cubicBezTo>
                  <a:cubicBezTo>
                    <a:pt x="143" y="30"/>
                    <a:pt x="146" y="21"/>
                    <a:pt x="148" y="13"/>
                  </a:cubicBezTo>
                  <a:cubicBezTo>
                    <a:pt x="150" y="13"/>
                    <a:pt x="153" y="11"/>
                    <a:pt x="153" y="6"/>
                  </a:cubicBezTo>
                  <a:cubicBezTo>
                    <a:pt x="153" y="6"/>
                    <a:pt x="151" y="0"/>
                    <a:pt x="14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1" name="Google Shape;201;p20"/>
            <p:cNvSpPr/>
            <p:nvPr/>
          </p:nvSpPr>
          <p:spPr>
            <a:xfrm>
              <a:off x="662" y="2178"/>
              <a:ext cx="19" cy="23"/>
            </a:xfrm>
            <a:custGeom>
              <a:avLst/>
              <a:gdLst/>
              <a:ahLst/>
              <a:cxnLst/>
              <a:rect l="l" t="t" r="r" b="b"/>
              <a:pathLst>
                <a:path w="8" h="10" extrusionOk="0">
                  <a:moveTo>
                    <a:pt x="0" y="0"/>
                  </a:moveTo>
                  <a:cubicBezTo>
                    <a:pt x="0" y="0"/>
                    <a:pt x="0" y="0"/>
                    <a:pt x="0" y="0"/>
                  </a:cubicBezTo>
                  <a:cubicBezTo>
                    <a:pt x="0" y="4"/>
                    <a:pt x="0" y="10"/>
                    <a:pt x="5" y="10"/>
                  </a:cubicBezTo>
                  <a:cubicBezTo>
                    <a:pt x="6" y="10"/>
                    <a:pt x="8" y="9"/>
                    <a:pt x="8" y="7"/>
                  </a:cubicBezTo>
                  <a:cubicBezTo>
                    <a:pt x="8" y="4"/>
                    <a:pt x="6" y="1"/>
                    <a:pt x="2" y="0"/>
                  </a:cubicBezTo>
                  <a:cubicBezTo>
                    <a:pt x="1" y="0"/>
                    <a:pt x="1"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2" name="Google Shape;202;p20"/>
            <p:cNvSpPr/>
            <p:nvPr/>
          </p:nvSpPr>
          <p:spPr>
            <a:xfrm>
              <a:off x="643" y="2107"/>
              <a:ext cx="31" cy="9"/>
            </a:xfrm>
            <a:custGeom>
              <a:avLst/>
              <a:gdLst/>
              <a:ahLst/>
              <a:cxnLst/>
              <a:rect l="l" t="t" r="r" b="b"/>
              <a:pathLst>
                <a:path w="13" h="4" extrusionOk="0">
                  <a:moveTo>
                    <a:pt x="7" y="0"/>
                  </a:moveTo>
                  <a:cubicBezTo>
                    <a:pt x="4" y="0"/>
                    <a:pt x="1" y="2"/>
                    <a:pt x="0" y="4"/>
                  </a:cubicBezTo>
                  <a:cubicBezTo>
                    <a:pt x="2" y="4"/>
                    <a:pt x="5" y="4"/>
                    <a:pt x="8" y="4"/>
                  </a:cubicBezTo>
                  <a:cubicBezTo>
                    <a:pt x="10" y="4"/>
                    <a:pt x="12" y="4"/>
                    <a:pt x="13" y="4"/>
                  </a:cubicBezTo>
                  <a:cubicBezTo>
                    <a:pt x="12" y="3"/>
                    <a:pt x="11"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3" name="Google Shape;203;p20"/>
            <p:cNvSpPr/>
            <p:nvPr/>
          </p:nvSpPr>
          <p:spPr>
            <a:xfrm>
              <a:off x="697" y="2121"/>
              <a:ext cx="8" cy="12"/>
            </a:xfrm>
            <a:custGeom>
              <a:avLst/>
              <a:gdLst/>
              <a:ahLst/>
              <a:cxnLst/>
              <a:rect l="l" t="t" r="r" b="b"/>
              <a:pathLst>
                <a:path w="3" h="5" extrusionOk="0">
                  <a:moveTo>
                    <a:pt x="0" y="0"/>
                  </a:moveTo>
                  <a:cubicBezTo>
                    <a:pt x="0" y="2"/>
                    <a:pt x="1" y="5"/>
                    <a:pt x="3" y="5"/>
                  </a:cubicBezTo>
                  <a:cubicBezTo>
                    <a:pt x="3" y="5"/>
                    <a:pt x="3" y="5"/>
                    <a:pt x="3" y="5"/>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4" name="Google Shape;204;p20"/>
            <p:cNvSpPr/>
            <p:nvPr/>
          </p:nvSpPr>
          <p:spPr>
            <a:xfrm>
              <a:off x="825" y="2310"/>
              <a:ext cx="24" cy="19"/>
            </a:xfrm>
            <a:custGeom>
              <a:avLst/>
              <a:gdLst/>
              <a:ahLst/>
              <a:cxnLst/>
              <a:rect l="l" t="t" r="r" b="b"/>
              <a:pathLst>
                <a:path w="10" h="8" extrusionOk="0">
                  <a:moveTo>
                    <a:pt x="10" y="0"/>
                  </a:moveTo>
                  <a:cubicBezTo>
                    <a:pt x="9" y="2"/>
                    <a:pt x="5" y="5"/>
                    <a:pt x="2" y="5"/>
                  </a:cubicBezTo>
                  <a:cubicBezTo>
                    <a:pt x="1" y="5"/>
                    <a:pt x="0" y="4"/>
                    <a:pt x="0" y="4"/>
                  </a:cubicBezTo>
                  <a:cubicBezTo>
                    <a:pt x="0" y="5"/>
                    <a:pt x="0" y="6"/>
                    <a:pt x="0" y="7"/>
                  </a:cubicBezTo>
                  <a:cubicBezTo>
                    <a:pt x="0" y="8"/>
                    <a:pt x="0" y="8"/>
                    <a:pt x="0" y="8"/>
                  </a:cubicBezTo>
                  <a:cubicBezTo>
                    <a:pt x="1" y="8"/>
                    <a:pt x="2" y="7"/>
                    <a:pt x="2" y="7"/>
                  </a:cubicBezTo>
                  <a:cubicBezTo>
                    <a:pt x="5" y="7"/>
                    <a:pt x="8" y="6"/>
                    <a:pt x="10" y="4"/>
                  </a:cubicBezTo>
                  <a:cubicBezTo>
                    <a:pt x="10" y="0"/>
                    <a:pt x="10"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5" name="Google Shape;205;p20"/>
            <p:cNvSpPr/>
            <p:nvPr/>
          </p:nvSpPr>
          <p:spPr>
            <a:xfrm>
              <a:off x="-988" y="1163"/>
              <a:ext cx="2054" cy="1008"/>
            </a:xfrm>
            <a:custGeom>
              <a:avLst/>
              <a:gdLst/>
              <a:ahLst/>
              <a:cxnLst/>
              <a:rect l="l" t="t" r="r" b="b"/>
              <a:pathLst>
                <a:path w="869" h="426" extrusionOk="0">
                  <a:moveTo>
                    <a:pt x="447" y="0"/>
                  </a:moveTo>
                  <a:cubicBezTo>
                    <a:pt x="447" y="7"/>
                    <a:pt x="447" y="7"/>
                    <a:pt x="447" y="7"/>
                  </a:cubicBezTo>
                  <a:cubicBezTo>
                    <a:pt x="24" y="7"/>
                    <a:pt x="24" y="7"/>
                    <a:pt x="24" y="7"/>
                  </a:cubicBezTo>
                  <a:cubicBezTo>
                    <a:pt x="25" y="7"/>
                    <a:pt x="25" y="7"/>
                    <a:pt x="25" y="7"/>
                  </a:cubicBezTo>
                  <a:cubicBezTo>
                    <a:pt x="25" y="7"/>
                    <a:pt x="24" y="7"/>
                    <a:pt x="24" y="7"/>
                  </a:cubicBezTo>
                  <a:cubicBezTo>
                    <a:pt x="27" y="12"/>
                    <a:pt x="31" y="14"/>
                    <a:pt x="31" y="19"/>
                  </a:cubicBezTo>
                  <a:cubicBezTo>
                    <a:pt x="31" y="24"/>
                    <a:pt x="27" y="30"/>
                    <a:pt x="24" y="33"/>
                  </a:cubicBezTo>
                  <a:cubicBezTo>
                    <a:pt x="21" y="28"/>
                    <a:pt x="17" y="24"/>
                    <a:pt x="9" y="24"/>
                  </a:cubicBezTo>
                  <a:cubicBezTo>
                    <a:pt x="7" y="24"/>
                    <a:pt x="1" y="25"/>
                    <a:pt x="1" y="28"/>
                  </a:cubicBezTo>
                  <a:cubicBezTo>
                    <a:pt x="1" y="39"/>
                    <a:pt x="14" y="44"/>
                    <a:pt x="14" y="56"/>
                  </a:cubicBezTo>
                  <a:cubicBezTo>
                    <a:pt x="14" y="72"/>
                    <a:pt x="0" y="102"/>
                    <a:pt x="5" y="115"/>
                  </a:cubicBezTo>
                  <a:cubicBezTo>
                    <a:pt x="10" y="128"/>
                    <a:pt x="4" y="148"/>
                    <a:pt x="10" y="159"/>
                  </a:cubicBezTo>
                  <a:cubicBezTo>
                    <a:pt x="7" y="161"/>
                    <a:pt x="2" y="165"/>
                    <a:pt x="5" y="169"/>
                  </a:cubicBezTo>
                  <a:cubicBezTo>
                    <a:pt x="14" y="185"/>
                    <a:pt x="26" y="208"/>
                    <a:pt x="37" y="210"/>
                  </a:cubicBezTo>
                  <a:cubicBezTo>
                    <a:pt x="34" y="232"/>
                    <a:pt x="49" y="238"/>
                    <a:pt x="56" y="256"/>
                  </a:cubicBezTo>
                  <a:cubicBezTo>
                    <a:pt x="58" y="261"/>
                    <a:pt x="56" y="267"/>
                    <a:pt x="60" y="268"/>
                  </a:cubicBezTo>
                  <a:cubicBezTo>
                    <a:pt x="79" y="275"/>
                    <a:pt x="106" y="287"/>
                    <a:pt x="114" y="302"/>
                  </a:cubicBezTo>
                  <a:cubicBezTo>
                    <a:pt x="147" y="302"/>
                    <a:pt x="147" y="302"/>
                    <a:pt x="147" y="302"/>
                  </a:cubicBezTo>
                  <a:cubicBezTo>
                    <a:pt x="204" y="321"/>
                    <a:pt x="204" y="321"/>
                    <a:pt x="204" y="321"/>
                  </a:cubicBezTo>
                  <a:cubicBezTo>
                    <a:pt x="248" y="321"/>
                    <a:pt x="248" y="321"/>
                    <a:pt x="248" y="321"/>
                  </a:cubicBezTo>
                  <a:cubicBezTo>
                    <a:pt x="248" y="315"/>
                    <a:pt x="248" y="315"/>
                    <a:pt x="248" y="315"/>
                  </a:cubicBezTo>
                  <a:cubicBezTo>
                    <a:pt x="258" y="315"/>
                    <a:pt x="258" y="315"/>
                    <a:pt x="258" y="315"/>
                  </a:cubicBezTo>
                  <a:cubicBezTo>
                    <a:pt x="276" y="319"/>
                    <a:pt x="286" y="321"/>
                    <a:pt x="295" y="337"/>
                  </a:cubicBezTo>
                  <a:cubicBezTo>
                    <a:pt x="300" y="344"/>
                    <a:pt x="308" y="362"/>
                    <a:pt x="319" y="362"/>
                  </a:cubicBezTo>
                  <a:cubicBezTo>
                    <a:pt x="329" y="362"/>
                    <a:pt x="326" y="347"/>
                    <a:pt x="338" y="347"/>
                  </a:cubicBezTo>
                  <a:cubicBezTo>
                    <a:pt x="369" y="347"/>
                    <a:pt x="368" y="386"/>
                    <a:pt x="385" y="403"/>
                  </a:cubicBezTo>
                  <a:cubicBezTo>
                    <a:pt x="389" y="407"/>
                    <a:pt x="401" y="409"/>
                    <a:pt x="410" y="410"/>
                  </a:cubicBezTo>
                  <a:cubicBezTo>
                    <a:pt x="409" y="406"/>
                    <a:pt x="409" y="406"/>
                    <a:pt x="409" y="406"/>
                  </a:cubicBezTo>
                  <a:cubicBezTo>
                    <a:pt x="409" y="406"/>
                    <a:pt x="409" y="406"/>
                    <a:pt x="409" y="405"/>
                  </a:cubicBezTo>
                  <a:cubicBezTo>
                    <a:pt x="409" y="389"/>
                    <a:pt x="416" y="375"/>
                    <a:pt x="427" y="371"/>
                  </a:cubicBezTo>
                  <a:cubicBezTo>
                    <a:pt x="429" y="370"/>
                    <a:pt x="430" y="370"/>
                    <a:pt x="431" y="370"/>
                  </a:cubicBezTo>
                  <a:cubicBezTo>
                    <a:pt x="432" y="370"/>
                    <a:pt x="433" y="370"/>
                    <a:pt x="434" y="370"/>
                  </a:cubicBezTo>
                  <a:cubicBezTo>
                    <a:pt x="435" y="370"/>
                    <a:pt x="435" y="371"/>
                    <a:pt x="436" y="371"/>
                  </a:cubicBezTo>
                  <a:cubicBezTo>
                    <a:pt x="438" y="371"/>
                    <a:pt x="440" y="370"/>
                    <a:pt x="442" y="368"/>
                  </a:cubicBezTo>
                  <a:cubicBezTo>
                    <a:pt x="448" y="362"/>
                    <a:pt x="455" y="349"/>
                    <a:pt x="471" y="349"/>
                  </a:cubicBezTo>
                  <a:cubicBezTo>
                    <a:pt x="476" y="349"/>
                    <a:pt x="480" y="354"/>
                    <a:pt x="485" y="354"/>
                  </a:cubicBezTo>
                  <a:cubicBezTo>
                    <a:pt x="489" y="354"/>
                    <a:pt x="490" y="350"/>
                    <a:pt x="493" y="350"/>
                  </a:cubicBezTo>
                  <a:cubicBezTo>
                    <a:pt x="502" y="350"/>
                    <a:pt x="512" y="362"/>
                    <a:pt x="524" y="362"/>
                  </a:cubicBezTo>
                  <a:cubicBezTo>
                    <a:pt x="526" y="362"/>
                    <a:pt x="529" y="362"/>
                    <a:pt x="531" y="360"/>
                  </a:cubicBezTo>
                  <a:cubicBezTo>
                    <a:pt x="525" y="356"/>
                    <a:pt x="530" y="352"/>
                    <a:pt x="530" y="344"/>
                  </a:cubicBezTo>
                  <a:cubicBezTo>
                    <a:pt x="529" y="344"/>
                    <a:pt x="528" y="345"/>
                    <a:pt x="527" y="345"/>
                  </a:cubicBezTo>
                  <a:cubicBezTo>
                    <a:pt x="527" y="345"/>
                    <a:pt x="525" y="344"/>
                    <a:pt x="523" y="344"/>
                  </a:cubicBezTo>
                  <a:cubicBezTo>
                    <a:pt x="532" y="340"/>
                    <a:pt x="543" y="341"/>
                    <a:pt x="551" y="339"/>
                  </a:cubicBezTo>
                  <a:cubicBezTo>
                    <a:pt x="551" y="341"/>
                    <a:pt x="553" y="344"/>
                    <a:pt x="555" y="344"/>
                  </a:cubicBezTo>
                  <a:cubicBezTo>
                    <a:pt x="559" y="344"/>
                    <a:pt x="561" y="339"/>
                    <a:pt x="568" y="339"/>
                  </a:cubicBezTo>
                  <a:cubicBezTo>
                    <a:pt x="581" y="339"/>
                    <a:pt x="587" y="352"/>
                    <a:pt x="596" y="352"/>
                  </a:cubicBezTo>
                  <a:cubicBezTo>
                    <a:pt x="601" y="352"/>
                    <a:pt x="603" y="345"/>
                    <a:pt x="608" y="345"/>
                  </a:cubicBezTo>
                  <a:cubicBezTo>
                    <a:pt x="631" y="345"/>
                    <a:pt x="625" y="377"/>
                    <a:pt x="633" y="394"/>
                  </a:cubicBezTo>
                  <a:cubicBezTo>
                    <a:pt x="637" y="402"/>
                    <a:pt x="643" y="405"/>
                    <a:pt x="649" y="413"/>
                  </a:cubicBezTo>
                  <a:cubicBezTo>
                    <a:pt x="652" y="418"/>
                    <a:pt x="652" y="426"/>
                    <a:pt x="660" y="426"/>
                  </a:cubicBezTo>
                  <a:cubicBezTo>
                    <a:pt x="669" y="426"/>
                    <a:pt x="671" y="416"/>
                    <a:pt x="671" y="405"/>
                  </a:cubicBezTo>
                  <a:cubicBezTo>
                    <a:pt x="671" y="396"/>
                    <a:pt x="666" y="391"/>
                    <a:pt x="665" y="384"/>
                  </a:cubicBezTo>
                  <a:cubicBezTo>
                    <a:pt x="665" y="381"/>
                    <a:pt x="665" y="381"/>
                    <a:pt x="665" y="381"/>
                  </a:cubicBezTo>
                  <a:cubicBezTo>
                    <a:pt x="665" y="382"/>
                    <a:pt x="665" y="382"/>
                    <a:pt x="665" y="382"/>
                  </a:cubicBezTo>
                  <a:cubicBezTo>
                    <a:pt x="665" y="365"/>
                    <a:pt x="650" y="359"/>
                    <a:pt x="650" y="342"/>
                  </a:cubicBezTo>
                  <a:cubicBezTo>
                    <a:pt x="650" y="304"/>
                    <a:pt x="682" y="294"/>
                    <a:pt x="706" y="280"/>
                  </a:cubicBezTo>
                  <a:cubicBezTo>
                    <a:pt x="705" y="279"/>
                    <a:pt x="705" y="279"/>
                    <a:pt x="705" y="279"/>
                  </a:cubicBezTo>
                  <a:cubicBezTo>
                    <a:pt x="708" y="275"/>
                    <a:pt x="708" y="274"/>
                    <a:pt x="714" y="272"/>
                  </a:cubicBezTo>
                  <a:cubicBezTo>
                    <a:pt x="718" y="271"/>
                    <a:pt x="721" y="267"/>
                    <a:pt x="727" y="265"/>
                  </a:cubicBezTo>
                  <a:cubicBezTo>
                    <a:pt x="730" y="265"/>
                    <a:pt x="732" y="262"/>
                    <a:pt x="733" y="260"/>
                  </a:cubicBezTo>
                  <a:cubicBezTo>
                    <a:pt x="727" y="256"/>
                    <a:pt x="727" y="256"/>
                    <a:pt x="727" y="256"/>
                  </a:cubicBezTo>
                  <a:cubicBezTo>
                    <a:pt x="727" y="252"/>
                    <a:pt x="727" y="252"/>
                    <a:pt x="727" y="252"/>
                  </a:cubicBezTo>
                  <a:cubicBezTo>
                    <a:pt x="728" y="252"/>
                    <a:pt x="728" y="252"/>
                    <a:pt x="729" y="252"/>
                  </a:cubicBezTo>
                  <a:cubicBezTo>
                    <a:pt x="733" y="252"/>
                    <a:pt x="734" y="251"/>
                    <a:pt x="735" y="246"/>
                  </a:cubicBezTo>
                  <a:cubicBezTo>
                    <a:pt x="733" y="246"/>
                    <a:pt x="730" y="245"/>
                    <a:pt x="728" y="242"/>
                  </a:cubicBezTo>
                  <a:cubicBezTo>
                    <a:pt x="731" y="242"/>
                    <a:pt x="735" y="240"/>
                    <a:pt x="735" y="235"/>
                  </a:cubicBezTo>
                  <a:cubicBezTo>
                    <a:pt x="735" y="234"/>
                    <a:pt x="735" y="232"/>
                    <a:pt x="735" y="230"/>
                  </a:cubicBezTo>
                  <a:cubicBezTo>
                    <a:pt x="734" y="230"/>
                    <a:pt x="732" y="230"/>
                    <a:pt x="731" y="230"/>
                  </a:cubicBezTo>
                  <a:cubicBezTo>
                    <a:pt x="728" y="227"/>
                    <a:pt x="731" y="227"/>
                    <a:pt x="731" y="222"/>
                  </a:cubicBezTo>
                  <a:cubicBezTo>
                    <a:pt x="731" y="217"/>
                    <a:pt x="729" y="207"/>
                    <a:pt x="729" y="204"/>
                  </a:cubicBezTo>
                  <a:cubicBezTo>
                    <a:pt x="729" y="204"/>
                    <a:pt x="728" y="199"/>
                    <a:pt x="729" y="197"/>
                  </a:cubicBezTo>
                  <a:cubicBezTo>
                    <a:pt x="730" y="202"/>
                    <a:pt x="735" y="211"/>
                    <a:pt x="735" y="214"/>
                  </a:cubicBezTo>
                  <a:cubicBezTo>
                    <a:pt x="735" y="216"/>
                    <a:pt x="735" y="218"/>
                    <a:pt x="735" y="220"/>
                  </a:cubicBezTo>
                  <a:cubicBezTo>
                    <a:pt x="735" y="221"/>
                    <a:pt x="736" y="223"/>
                    <a:pt x="737" y="223"/>
                  </a:cubicBezTo>
                  <a:cubicBezTo>
                    <a:pt x="739" y="223"/>
                    <a:pt x="749" y="205"/>
                    <a:pt x="749" y="202"/>
                  </a:cubicBezTo>
                  <a:cubicBezTo>
                    <a:pt x="749" y="197"/>
                    <a:pt x="746" y="196"/>
                    <a:pt x="745" y="192"/>
                  </a:cubicBezTo>
                  <a:cubicBezTo>
                    <a:pt x="747" y="189"/>
                    <a:pt x="747" y="189"/>
                    <a:pt x="747" y="189"/>
                  </a:cubicBezTo>
                  <a:cubicBezTo>
                    <a:pt x="748" y="190"/>
                    <a:pt x="749" y="193"/>
                    <a:pt x="751" y="193"/>
                  </a:cubicBezTo>
                  <a:cubicBezTo>
                    <a:pt x="755" y="193"/>
                    <a:pt x="765" y="175"/>
                    <a:pt x="766" y="170"/>
                  </a:cubicBezTo>
                  <a:cubicBezTo>
                    <a:pt x="766" y="170"/>
                    <a:pt x="761" y="167"/>
                    <a:pt x="761" y="164"/>
                  </a:cubicBezTo>
                  <a:cubicBezTo>
                    <a:pt x="761" y="163"/>
                    <a:pt x="763" y="161"/>
                    <a:pt x="764" y="160"/>
                  </a:cubicBezTo>
                  <a:cubicBezTo>
                    <a:pt x="766" y="160"/>
                    <a:pt x="767" y="161"/>
                    <a:pt x="769" y="161"/>
                  </a:cubicBezTo>
                  <a:cubicBezTo>
                    <a:pt x="776" y="161"/>
                    <a:pt x="782" y="161"/>
                    <a:pt x="789" y="158"/>
                  </a:cubicBezTo>
                  <a:cubicBezTo>
                    <a:pt x="788" y="157"/>
                    <a:pt x="786" y="157"/>
                    <a:pt x="785" y="157"/>
                  </a:cubicBezTo>
                  <a:cubicBezTo>
                    <a:pt x="782" y="157"/>
                    <a:pt x="779" y="158"/>
                    <a:pt x="776" y="158"/>
                  </a:cubicBezTo>
                  <a:cubicBezTo>
                    <a:pt x="770" y="158"/>
                    <a:pt x="770" y="158"/>
                    <a:pt x="770" y="158"/>
                  </a:cubicBezTo>
                  <a:cubicBezTo>
                    <a:pt x="781" y="151"/>
                    <a:pt x="799" y="155"/>
                    <a:pt x="810" y="147"/>
                  </a:cubicBezTo>
                  <a:cubicBezTo>
                    <a:pt x="810" y="147"/>
                    <a:pt x="811" y="148"/>
                    <a:pt x="813" y="148"/>
                  </a:cubicBezTo>
                  <a:cubicBezTo>
                    <a:pt x="817" y="148"/>
                    <a:pt x="823" y="146"/>
                    <a:pt x="827" y="145"/>
                  </a:cubicBezTo>
                  <a:cubicBezTo>
                    <a:pt x="827" y="141"/>
                    <a:pt x="827" y="141"/>
                    <a:pt x="827" y="141"/>
                  </a:cubicBezTo>
                  <a:cubicBezTo>
                    <a:pt x="827" y="141"/>
                    <a:pt x="822" y="145"/>
                    <a:pt x="821" y="145"/>
                  </a:cubicBezTo>
                  <a:cubicBezTo>
                    <a:pt x="818" y="145"/>
                    <a:pt x="816" y="138"/>
                    <a:pt x="816" y="136"/>
                  </a:cubicBezTo>
                  <a:cubicBezTo>
                    <a:pt x="814" y="135"/>
                    <a:pt x="814" y="132"/>
                    <a:pt x="814" y="131"/>
                  </a:cubicBezTo>
                  <a:cubicBezTo>
                    <a:pt x="814" y="111"/>
                    <a:pt x="832" y="105"/>
                    <a:pt x="840" y="96"/>
                  </a:cubicBezTo>
                  <a:cubicBezTo>
                    <a:pt x="842" y="96"/>
                    <a:pt x="843" y="95"/>
                    <a:pt x="844" y="95"/>
                  </a:cubicBezTo>
                  <a:cubicBezTo>
                    <a:pt x="846" y="95"/>
                    <a:pt x="848" y="96"/>
                    <a:pt x="852" y="96"/>
                  </a:cubicBezTo>
                  <a:cubicBezTo>
                    <a:pt x="860" y="96"/>
                    <a:pt x="865" y="93"/>
                    <a:pt x="869" y="88"/>
                  </a:cubicBezTo>
                  <a:cubicBezTo>
                    <a:pt x="862" y="78"/>
                    <a:pt x="864" y="63"/>
                    <a:pt x="861" y="50"/>
                  </a:cubicBezTo>
                  <a:cubicBezTo>
                    <a:pt x="861" y="50"/>
                    <a:pt x="861" y="50"/>
                    <a:pt x="861" y="50"/>
                  </a:cubicBezTo>
                  <a:cubicBezTo>
                    <a:pt x="861" y="50"/>
                    <a:pt x="861" y="50"/>
                    <a:pt x="861" y="50"/>
                  </a:cubicBezTo>
                  <a:cubicBezTo>
                    <a:pt x="861" y="46"/>
                    <a:pt x="859" y="42"/>
                    <a:pt x="857" y="38"/>
                  </a:cubicBezTo>
                  <a:cubicBezTo>
                    <a:pt x="857" y="38"/>
                    <a:pt x="857" y="38"/>
                    <a:pt x="857" y="38"/>
                  </a:cubicBezTo>
                  <a:cubicBezTo>
                    <a:pt x="856" y="37"/>
                    <a:pt x="855" y="36"/>
                    <a:pt x="853" y="36"/>
                  </a:cubicBezTo>
                  <a:cubicBezTo>
                    <a:pt x="852" y="36"/>
                    <a:pt x="850" y="36"/>
                    <a:pt x="848" y="37"/>
                  </a:cubicBezTo>
                  <a:cubicBezTo>
                    <a:pt x="846" y="37"/>
                    <a:pt x="845" y="38"/>
                    <a:pt x="843" y="38"/>
                  </a:cubicBezTo>
                  <a:cubicBezTo>
                    <a:pt x="841" y="38"/>
                    <a:pt x="839" y="37"/>
                    <a:pt x="837" y="35"/>
                  </a:cubicBezTo>
                  <a:cubicBezTo>
                    <a:pt x="824" y="44"/>
                    <a:pt x="824" y="61"/>
                    <a:pt x="814" y="71"/>
                  </a:cubicBezTo>
                  <a:cubicBezTo>
                    <a:pt x="812" y="73"/>
                    <a:pt x="814" y="75"/>
                    <a:pt x="809" y="76"/>
                  </a:cubicBezTo>
                  <a:cubicBezTo>
                    <a:pt x="805" y="77"/>
                    <a:pt x="800" y="78"/>
                    <a:pt x="795" y="78"/>
                  </a:cubicBezTo>
                  <a:cubicBezTo>
                    <a:pt x="791" y="78"/>
                    <a:pt x="787" y="78"/>
                    <a:pt x="782" y="78"/>
                  </a:cubicBezTo>
                  <a:cubicBezTo>
                    <a:pt x="777" y="78"/>
                    <a:pt x="772" y="78"/>
                    <a:pt x="768" y="78"/>
                  </a:cubicBezTo>
                  <a:cubicBezTo>
                    <a:pt x="761" y="78"/>
                    <a:pt x="756" y="78"/>
                    <a:pt x="755" y="79"/>
                  </a:cubicBezTo>
                  <a:cubicBezTo>
                    <a:pt x="751" y="82"/>
                    <a:pt x="732" y="101"/>
                    <a:pt x="731" y="102"/>
                  </a:cubicBezTo>
                  <a:cubicBezTo>
                    <a:pt x="731" y="115"/>
                    <a:pt x="716" y="117"/>
                    <a:pt x="702" y="117"/>
                  </a:cubicBezTo>
                  <a:cubicBezTo>
                    <a:pt x="694" y="117"/>
                    <a:pt x="687" y="117"/>
                    <a:pt x="682" y="117"/>
                  </a:cubicBezTo>
                  <a:cubicBezTo>
                    <a:pt x="679" y="117"/>
                    <a:pt x="679" y="117"/>
                    <a:pt x="675" y="117"/>
                  </a:cubicBezTo>
                  <a:cubicBezTo>
                    <a:pt x="676" y="118"/>
                    <a:pt x="676" y="119"/>
                    <a:pt x="677" y="120"/>
                  </a:cubicBezTo>
                  <a:cubicBezTo>
                    <a:pt x="677" y="120"/>
                    <a:pt x="677" y="121"/>
                    <a:pt x="678" y="121"/>
                  </a:cubicBezTo>
                  <a:cubicBezTo>
                    <a:pt x="679" y="124"/>
                    <a:pt x="680" y="127"/>
                    <a:pt x="681" y="130"/>
                  </a:cubicBezTo>
                  <a:cubicBezTo>
                    <a:pt x="681" y="130"/>
                    <a:pt x="681" y="130"/>
                    <a:pt x="681" y="130"/>
                  </a:cubicBezTo>
                  <a:cubicBezTo>
                    <a:pt x="681" y="130"/>
                    <a:pt x="681" y="130"/>
                    <a:pt x="681" y="130"/>
                  </a:cubicBezTo>
                  <a:cubicBezTo>
                    <a:pt x="681" y="130"/>
                    <a:pt x="681" y="130"/>
                    <a:pt x="681" y="130"/>
                  </a:cubicBezTo>
                  <a:cubicBezTo>
                    <a:pt x="680" y="130"/>
                    <a:pt x="678" y="131"/>
                    <a:pt x="677" y="132"/>
                  </a:cubicBezTo>
                  <a:cubicBezTo>
                    <a:pt x="675" y="133"/>
                    <a:pt x="674" y="133"/>
                    <a:pt x="672" y="134"/>
                  </a:cubicBezTo>
                  <a:cubicBezTo>
                    <a:pt x="672" y="134"/>
                    <a:pt x="672" y="134"/>
                    <a:pt x="672" y="134"/>
                  </a:cubicBezTo>
                  <a:cubicBezTo>
                    <a:pt x="660" y="140"/>
                    <a:pt x="642" y="148"/>
                    <a:pt x="632" y="148"/>
                  </a:cubicBezTo>
                  <a:cubicBezTo>
                    <a:pt x="626" y="148"/>
                    <a:pt x="624" y="140"/>
                    <a:pt x="624" y="135"/>
                  </a:cubicBezTo>
                  <a:cubicBezTo>
                    <a:pt x="624" y="135"/>
                    <a:pt x="624" y="135"/>
                    <a:pt x="624" y="135"/>
                  </a:cubicBezTo>
                  <a:cubicBezTo>
                    <a:pt x="624" y="135"/>
                    <a:pt x="624" y="135"/>
                    <a:pt x="624" y="135"/>
                  </a:cubicBezTo>
                  <a:cubicBezTo>
                    <a:pt x="624" y="127"/>
                    <a:pt x="630" y="123"/>
                    <a:pt x="636" y="117"/>
                  </a:cubicBezTo>
                  <a:cubicBezTo>
                    <a:pt x="631" y="113"/>
                    <a:pt x="631" y="109"/>
                    <a:pt x="628" y="101"/>
                  </a:cubicBezTo>
                  <a:cubicBezTo>
                    <a:pt x="623" y="102"/>
                    <a:pt x="624" y="104"/>
                    <a:pt x="618" y="104"/>
                  </a:cubicBezTo>
                  <a:cubicBezTo>
                    <a:pt x="619" y="97"/>
                    <a:pt x="624" y="92"/>
                    <a:pt x="624" y="85"/>
                  </a:cubicBezTo>
                  <a:cubicBezTo>
                    <a:pt x="624" y="79"/>
                    <a:pt x="604" y="69"/>
                    <a:pt x="600" y="69"/>
                  </a:cubicBezTo>
                  <a:cubicBezTo>
                    <a:pt x="591" y="69"/>
                    <a:pt x="600" y="82"/>
                    <a:pt x="581" y="83"/>
                  </a:cubicBezTo>
                  <a:cubicBezTo>
                    <a:pt x="575" y="83"/>
                    <a:pt x="575" y="99"/>
                    <a:pt x="575" y="106"/>
                  </a:cubicBezTo>
                  <a:cubicBezTo>
                    <a:pt x="575" y="106"/>
                    <a:pt x="575" y="117"/>
                    <a:pt x="575" y="123"/>
                  </a:cubicBezTo>
                  <a:cubicBezTo>
                    <a:pt x="575" y="130"/>
                    <a:pt x="572" y="146"/>
                    <a:pt x="565" y="146"/>
                  </a:cubicBezTo>
                  <a:cubicBezTo>
                    <a:pt x="559" y="146"/>
                    <a:pt x="552" y="141"/>
                    <a:pt x="552" y="135"/>
                  </a:cubicBezTo>
                  <a:cubicBezTo>
                    <a:pt x="552" y="121"/>
                    <a:pt x="557" y="94"/>
                    <a:pt x="566" y="83"/>
                  </a:cubicBezTo>
                  <a:cubicBezTo>
                    <a:pt x="560" y="83"/>
                    <a:pt x="558" y="87"/>
                    <a:pt x="553" y="90"/>
                  </a:cubicBezTo>
                  <a:cubicBezTo>
                    <a:pt x="554" y="80"/>
                    <a:pt x="575" y="65"/>
                    <a:pt x="587" y="65"/>
                  </a:cubicBezTo>
                  <a:cubicBezTo>
                    <a:pt x="590" y="65"/>
                    <a:pt x="596" y="66"/>
                    <a:pt x="602" y="66"/>
                  </a:cubicBezTo>
                  <a:cubicBezTo>
                    <a:pt x="605" y="66"/>
                    <a:pt x="608" y="66"/>
                    <a:pt x="610" y="65"/>
                  </a:cubicBezTo>
                  <a:cubicBezTo>
                    <a:pt x="610" y="59"/>
                    <a:pt x="610" y="59"/>
                    <a:pt x="610" y="59"/>
                  </a:cubicBezTo>
                  <a:cubicBezTo>
                    <a:pt x="599" y="59"/>
                    <a:pt x="593" y="52"/>
                    <a:pt x="580" y="52"/>
                  </a:cubicBezTo>
                  <a:cubicBezTo>
                    <a:pt x="575" y="52"/>
                    <a:pt x="572" y="57"/>
                    <a:pt x="566" y="57"/>
                  </a:cubicBezTo>
                  <a:cubicBezTo>
                    <a:pt x="562" y="57"/>
                    <a:pt x="557" y="54"/>
                    <a:pt x="557" y="51"/>
                  </a:cubicBezTo>
                  <a:cubicBezTo>
                    <a:pt x="546" y="51"/>
                    <a:pt x="546" y="51"/>
                    <a:pt x="546" y="51"/>
                  </a:cubicBezTo>
                  <a:cubicBezTo>
                    <a:pt x="548" y="46"/>
                    <a:pt x="552" y="45"/>
                    <a:pt x="552" y="37"/>
                  </a:cubicBezTo>
                  <a:cubicBezTo>
                    <a:pt x="544" y="39"/>
                    <a:pt x="534" y="49"/>
                    <a:pt x="529" y="49"/>
                  </a:cubicBezTo>
                  <a:cubicBezTo>
                    <a:pt x="524" y="49"/>
                    <a:pt x="523" y="56"/>
                    <a:pt x="514" y="56"/>
                  </a:cubicBezTo>
                  <a:cubicBezTo>
                    <a:pt x="510" y="56"/>
                    <a:pt x="509" y="55"/>
                    <a:pt x="506" y="51"/>
                  </a:cubicBezTo>
                  <a:cubicBezTo>
                    <a:pt x="503" y="51"/>
                    <a:pt x="501" y="53"/>
                    <a:pt x="497" y="54"/>
                  </a:cubicBezTo>
                  <a:cubicBezTo>
                    <a:pt x="489" y="54"/>
                    <a:pt x="489" y="54"/>
                    <a:pt x="489" y="54"/>
                  </a:cubicBezTo>
                  <a:cubicBezTo>
                    <a:pt x="501" y="39"/>
                    <a:pt x="516" y="34"/>
                    <a:pt x="530" y="24"/>
                  </a:cubicBezTo>
                  <a:cubicBezTo>
                    <a:pt x="511" y="24"/>
                    <a:pt x="497" y="24"/>
                    <a:pt x="486" y="14"/>
                  </a:cubicBezTo>
                  <a:cubicBezTo>
                    <a:pt x="460" y="14"/>
                    <a:pt x="460" y="14"/>
                    <a:pt x="460" y="14"/>
                  </a:cubicBezTo>
                  <a:cubicBezTo>
                    <a:pt x="453" y="10"/>
                    <a:pt x="454" y="6"/>
                    <a:pt x="44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6" name="Google Shape;206;p20"/>
            <p:cNvSpPr/>
            <p:nvPr/>
          </p:nvSpPr>
          <p:spPr>
            <a:xfrm>
              <a:off x="-1562" y="-67"/>
              <a:ext cx="3028" cy="1564"/>
            </a:xfrm>
            <a:custGeom>
              <a:avLst/>
              <a:gdLst/>
              <a:ahLst/>
              <a:cxnLst/>
              <a:rect l="l" t="t" r="r" b="b"/>
              <a:pathLst>
                <a:path w="1281" h="661" extrusionOk="0">
                  <a:moveTo>
                    <a:pt x="0" y="61"/>
                  </a:moveTo>
                  <a:cubicBezTo>
                    <a:pt x="0" y="61"/>
                    <a:pt x="0" y="61"/>
                    <a:pt x="0" y="61"/>
                  </a:cubicBezTo>
                  <a:cubicBezTo>
                    <a:pt x="0" y="61"/>
                    <a:pt x="0" y="61"/>
                    <a:pt x="0" y="61"/>
                  </a:cubicBezTo>
                  <a:cubicBezTo>
                    <a:pt x="0" y="61"/>
                    <a:pt x="0" y="61"/>
                    <a:pt x="0" y="61"/>
                  </a:cubicBezTo>
                  <a:cubicBezTo>
                    <a:pt x="0" y="61"/>
                    <a:pt x="0" y="61"/>
                    <a:pt x="0" y="61"/>
                  </a:cubicBezTo>
                  <a:moveTo>
                    <a:pt x="686" y="0"/>
                  </a:moveTo>
                  <a:cubicBezTo>
                    <a:pt x="676" y="0"/>
                    <a:pt x="680" y="7"/>
                    <a:pt x="681" y="12"/>
                  </a:cubicBezTo>
                  <a:cubicBezTo>
                    <a:pt x="675" y="14"/>
                    <a:pt x="666" y="12"/>
                    <a:pt x="666" y="20"/>
                  </a:cubicBezTo>
                  <a:cubicBezTo>
                    <a:pt x="666" y="25"/>
                    <a:pt x="670" y="28"/>
                    <a:pt x="670" y="33"/>
                  </a:cubicBezTo>
                  <a:cubicBezTo>
                    <a:pt x="670" y="38"/>
                    <a:pt x="663" y="38"/>
                    <a:pt x="663" y="45"/>
                  </a:cubicBezTo>
                  <a:cubicBezTo>
                    <a:pt x="663" y="63"/>
                    <a:pt x="699" y="52"/>
                    <a:pt x="699" y="70"/>
                  </a:cubicBezTo>
                  <a:cubicBezTo>
                    <a:pt x="699" y="73"/>
                    <a:pt x="695" y="86"/>
                    <a:pt x="695" y="86"/>
                  </a:cubicBezTo>
                  <a:cubicBezTo>
                    <a:pt x="699" y="84"/>
                    <a:pt x="702" y="83"/>
                    <a:pt x="706" y="81"/>
                  </a:cubicBezTo>
                  <a:cubicBezTo>
                    <a:pt x="713" y="102"/>
                    <a:pt x="678" y="92"/>
                    <a:pt x="678" y="118"/>
                  </a:cubicBezTo>
                  <a:cubicBezTo>
                    <a:pt x="676" y="118"/>
                    <a:pt x="675" y="118"/>
                    <a:pt x="673" y="118"/>
                  </a:cubicBezTo>
                  <a:cubicBezTo>
                    <a:pt x="664" y="118"/>
                    <a:pt x="674" y="104"/>
                    <a:pt x="670" y="99"/>
                  </a:cubicBezTo>
                  <a:cubicBezTo>
                    <a:pt x="669" y="96"/>
                    <a:pt x="654" y="93"/>
                    <a:pt x="647" y="93"/>
                  </a:cubicBezTo>
                  <a:cubicBezTo>
                    <a:pt x="637" y="93"/>
                    <a:pt x="633" y="99"/>
                    <a:pt x="633" y="110"/>
                  </a:cubicBezTo>
                  <a:cubicBezTo>
                    <a:pt x="630" y="109"/>
                    <a:pt x="628" y="109"/>
                    <a:pt x="624" y="109"/>
                  </a:cubicBezTo>
                  <a:cubicBezTo>
                    <a:pt x="618" y="109"/>
                    <a:pt x="609" y="110"/>
                    <a:pt x="588" y="110"/>
                  </a:cubicBezTo>
                  <a:cubicBezTo>
                    <a:pt x="560" y="110"/>
                    <a:pt x="527" y="100"/>
                    <a:pt x="520" y="78"/>
                  </a:cubicBezTo>
                  <a:cubicBezTo>
                    <a:pt x="510" y="81"/>
                    <a:pt x="479" y="81"/>
                    <a:pt x="479" y="93"/>
                  </a:cubicBezTo>
                  <a:cubicBezTo>
                    <a:pt x="479" y="96"/>
                    <a:pt x="481" y="98"/>
                    <a:pt x="485" y="98"/>
                  </a:cubicBezTo>
                  <a:cubicBezTo>
                    <a:pt x="494" y="98"/>
                    <a:pt x="508" y="94"/>
                    <a:pt x="514" y="90"/>
                  </a:cubicBezTo>
                  <a:cubicBezTo>
                    <a:pt x="516" y="108"/>
                    <a:pt x="489" y="93"/>
                    <a:pt x="489" y="111"/>
                  </a:cubicBezTo>
                  <a:cubicBezTo>
                    <a:pt x="489" y="115"/>
                    <a:pt x="495" y="127"/>
                    <a:pt x="492" y="127"/>
                  </a:cubicBezTo>
                  <a:cubicBezTo>
                    <a:pt x="482" y="127"/>
                    <a:pt x="480" y="114"/>
                    <a:pt x="471" y="110"/>
                  </a:cubicBezTo>
                  <a:cubicBezTo>
                    <a:pt x="463" y="106"/>
                    <a:pt x="463" y="106"/>
                    <a:pt x="463" y="106"/>
                  </a:cubicBezTo>
                  <a:cubicBezTo>
                    <a:pt x="450" y="106"/>
                    <a:pt x="442" y="106"/>
                    <a:pt x="429" y="106"/>
                  </a:cubicBezTo>
                  <a:cubicBezTo>
                    <a:pt x="418" y="106"/>
                    <a:pt x="412" y="110"/>
                    <a:pt x="400" y="111"/>
                  </a:cubicBezTo>
                  <a:cubicBezTo>
                    <a:pt x="399" y="111"/>
                    <a:pt x="398" y="111"/>
                    <a:pt x="396" y="111"/>
                  </a:cubicBezTo>
                  <a:cubicBezTo>
                    <a:pt x="379" y="111"/>
                    <a:pt x="379" y="104"/>
                    <a:pt x="379" y="102"/>
                  </a:cubicBezTo>
                  <a:cubicBezTo>
                    <a:pt x="379" y="98"/>
                    <a:pt x="395" y="100"/>
                    <a:pt x="398" y="96"/>
                  </a:cubicBezTo>
                  <a:cubicBezTo>
                    <a:pt x="389" y="83"/>
                    <a:pt x="387" y="80"/>
                    <a:pt x="378" y="80"/>
                  </a:cubicBezTo>
                  <a:cubicBezTo>
                    <a:pt x="373" y="80"/>
                    <a:pt x="367" y="81"/>
                    <a:pt x="356" y="82"/>
                  </a:cubicBezTo>
                  <a:cubicBezTo>
                    <a:pt x="355" y="82"/>
                    <a:pt x="353" y="82"/>
                    <a:pt x="352" y="82"/>
                  </a:cubicBezTo>
                  <a:cubicBezTo>
                    <a:pt x="323" y="82"/>
                    <a:pt x="307" y="58"/>
                    <a:pt x="276" y="58"/>
                  </a:cubicBezTo>
                  <a:cubicBezTo>
                    <a:pt x="266" y="58"/>
                    <a:pt x="262" y="65"/>
                    <a:pt x="253" y="65"/>
                  </a:cubicBezTo>
                  <a:cubicBezTo>
                    <a:pt x="247" y="65"/>
                    <a:pt x="242" y="55"/>
                    <a:pt x="241" y="51"/>
                  </a:cubicBezTo>
                  <a:cubicBezTo>
                    <a:pt x="231" y="53"/>
                    <a:pt x="231" y="64"/>
                    <a:pt x="220" y="64"/>
                  </a:cubicBezTo>
                  <a:cubicBezTo>
                    <a:pt x="210" y="64"/>
                    <a:pt x="196" y="40"/>
                    <a:pt x="193" y="40"/>
                  </a:cubicBezTo>
                  <a:cubicBezTo>
                    <a:pt x="182" y="40"/>
                    <a:pt x="186" y="56"/>
                    <a:pt x="175" y="56"/>
                  </a:cubicBezTo>
                  <a:cubicBezTo>
                    <a:pt x="170" y="56"/>
                    <a:pt x="167" y="53"/>
                    <a:pt x="165" y="48"/>
                  </a:cubicBezTo>
                  <a:cubicBezTo>
                    <a:pt x="149" y="52"/>
                    <a:pt x="143" y="53"/>
                    <a:pt x="128" y="59"/>
                  </a:cubicBezTo>
                  <a:cubicBezTo>
                    <a:pt x="123" y="60"/>
                    <a:pt x="113" y="67"/>
                    <a:pt x="107" y="67"/>
                  </a:cubicBezTo>
                  <a:cubicBezTo>
                    <a:pt x="106" y="67"/>
                    <a:pt x="105" y="67"/>
                    <a:pt x="104" y="66"/>
                  </a:cubicBezTo>
                  <a:cubicBezTo>
                    <a:pt x="100" y="62"/>
                    <a:pt x="97" y="61"/>
                    <a:pt x="95" y="61"/>
                  </a:cubicBezTo>
                  <a:cubicBezTo>
                    <a:pt x="91" y="61"/>
                    <a:pt x="91" y="69"/>
                    <a:pt x="87" y="70"/>
                  </a:cubicBezTo>
                  <a:cubicBezTo>
                    <a:pt x="53" y="71"/>
                    <a:pt x="77" y="83"/>
                    <a:pt x="72" y="83"/>
                  </a:cubicBezTo>
                  <a:cubicBezTo>
                    <a:pt x="59" y="83"/>
                    <a:pt x="35" y="81"/>
                    <a:pt x="14" y="67"/>
                  </a:cubicBezTo>
                  <a:cubicBezTo>
                    <a:pt x="13" y="67"/>
                    <a:pt x="6" y="62"/>
                    <a:pt x="6" y="61"/>
                  </a:cubicBezTo>
                  <a:cubicBezTo>
                    <a:pt x="5" y="61"/>
                    <a:pt x="4" y="62"/>
                    <a:pt x="4" y="62"/>
                  </a:cubicBezTo>
                  <a:cubicBezTo>
                    <a:pt x="3" y="62"/>
                    <a:pt x="3" y="61"/>
                    <a:pt x="0" y="61"/>
                  </a:cubicBezTo>
                  <a:cubicBezTo>
                    <a:pt x="0" y="61"/>
                    <a:pt x="0" y="61"/>
                    <a:pt x="0" y="61"/>
                  </a:cubicBezTo>
                  <a:cubicBezTo>
                    <a:pt x="0" y="61"/>
                    <a:pt x="0" y="61"/>
                    <a:pt x="0" y="61"/>
                  </a:cubicBezTo>
                  <a:cubicBezTo>
                    <a:pt x="0" y="289"/>
                    <a:pt x="0" y="289"/>
                    <a:pt x="0" y="289"/>
                  </a:cubicBezTo>
                  <a:cubicBezTo>
                    <a:pt x="2" y="292"/>
                    <a:pt x="6" y="292"/>
                    <a:pt x="10" y="292"/>
                  </a:cubicBezTo>
                  <a:cubicBezTo>
                    <a:pt x="11" y="292"/>
                    <a:pt x="12" y="292"/>
                    <a:pt x="13" y="292"/>
                  </a:cubicBezTo>
                  <a:cubicBezTo>
                    <a:pt x="14" y="292"/>
                    <a:pt x="15" y="292"/>
                    <a:pt x="16" y="292"/>
                  </a:cubicBezTo>
                  <a:cubicBezTo>
                    <a:pt x="21" y="292"/>
                    <a:pt x="26" y="293"/>
                    <a:pt x="29" y="297"/>
                  </a:cubicBezTo>
                  <a:cubicBezTo>
                    <a:pt x="34" y="304"/>
                    <a:pt x="45" y="318"/>
                    <a:pt x="55" y="318"/>
                  </a:cubicBezTo>
                  <a:cubicBezTo>
                    <a:pt x="63" y="318"/>
                    <a:pt x="63" y="307"/>
                    <a:pt x="70" y="305"/>
                  </a:cubicBezTo>
                  <a:cubicBezTo>
                    <a:pt x="73" y="304"/>
                    <a:pt x="76" y="305"/>
                    <a:pt x="80" y="302"/>
                  </a:cubicBezTo>
                  <a:cubicBezTo>
                    <a:pt x="96" y="318"/>
                    <a:pt x="104" y="324"/>
                    <a:pt x="118" y="345"/>
                  </a:cubicBezTo>
                  <a:cubicBezTo>
                    <a:pt x="119" y="347"/>
                    <a:pt x="123" y="348"/>
                    <a:pt x="124" y="352"/>
                  </a:cubicBezTo>
                  <a:cubicBezTo>
                    <a:pt x="126" y="359"/>
                    <a:pt x="129" y="367"/>
                    <a:pt x="135" y="373"/>
                  </a:cubicBezTo>
                  <a:cubicBezTo>
                    <a:pt x="138" y="376"/>
                    <a:pt x="144" y="374"/>
                    <a:pt x="148" y="378"/>
                  </a:cubicBezTo>
                  <a:cubicBezTo>
                    <a:pt x="152" y="383"/>
                    <a:pt x="161" y="386"/>
                    <a:pt x="161" y="397"/>
                  </a:cubicBezTo>
                  <a:cubicBezTo>
                    <a:pt x="161" y="397"/>
                    <a:pt x="161" y="397"/>
                    <a:pt x="161" y="397"/>
                  </a:cubicBezTo>
                  <a:cubicBezTo>
                    <a:pt x="161" y="397"/>
                    <a:pt x="161" y="397"/>
                    <a:pt x="161" y="397"/>
                  </a:cubicBezTo>
                  <a:cubicBezTo>
                    <a:pt x="161" y="403"/>
                    <a:pt x="154" y="404"/>
                    <a:pt x="154" y="407"/>
                  </a:cubicBezTo>
                  <a:cubicBezTo>
                    <a:pt x="154" y="410"/>
                    <a:pt x="157" y="412"/>
                    <a:pt x="157" y="415"/>
                  </a:cubicBezTo>
                  <a:cubicBezTo>
                    <a:pt x="157" y="422"/>
                    <a:pt x="155" y="436"/>
                    <a:pt x="162" y="438"/>
                  </a:cubicBezTo>
                  <a:cubicBezTo>
                    <a:pt x="167" y="439"/>
                    <a:pt x="171" y="439"/>
                    <a:pt x="174" y="442"/>
                  </a:cubicBezTo>
                  <a:cubicBezTo>
                    <a:pt x="179" y="447"/>
                    <a:pt x="173" y="454"/>
                    <a:pt x="179" y="458"/>
                  </a:cubicBezTo>
                  <a:cubicBezTo>
                    <a:pt x="179" y="458"/>
                    <a:pt x="193" y="467"/>
                    <a:pt x="194" y="468"/>
                  </a:cubicBezTo>
                  <a:cubicBezTo>
                    <a:pt x="197" y="480"/>
                    <a:pt x="198" y="495"/>
                    <a:pt x="216" y="495"/>
                  </a:cubicBezTo>
                  <a:cubicBezTo>
                    <a:pt x="219" y="505"/>
                    <a:pt x="237" y="498"/>
                    <a:pt x="242" y="512"/>
                  </a:cubicBezTo>
                  <a:cubicBezTo>
                    <a:pt x="243" y="517"/>
                    <a:pt x="256" y="518"/>
                    <a:pt x="262" y="524"/>
                  </a:cubicBezTo>
                  <a:cubicBezTo>
                    <a:pt x="263" y="525"/>
                    <a:pt x="265" y="526"/>
                    <a:pt x="267" y="527"/>
                  </a:cubicBezTo>
                  <a:cubicBezTo>
                    <a:pt x="267" y="527"/>
                    <a:pt x="268" y="527"/>
                    <a:pt x="268" y="527"/>
                  </a:cubicBezTo>
                  <a:cubicBezTo>
                    <a:pt x="267" y="527"/>
                    <a:pt x="267" y="527"/>
                    <a:pt x="267" y="527"/>
                  </a:cubicBezTo>
                  <a:cubicBezTo>
                    <a:pt x="690" y="527"/>
                    <a:pt x="690" y="527"/>
                    <a:pt x="690" y="527"/>
                  </a:cubicBezTo>
                  <a:cubicBezTo>
                    <a:pt x="690" y="520"/>
                    <a:pt x="690" y="520"/>
                    <a:pt x="690" y="520"/>
                  </a:cubicBezTo>
                  <a:cubicBezTo>
                    <a:pt x="697" y="526"/>
                    <a:pt x="696" y="530"/>
                    <a:pt x="703" y="534"/>
                  </a:cubicBezTo>
                  <a:cubicBezTo>
                    <a:pt x="729" y="534"/>
                    <a:pt x="729" y="534"/>
                    <a:pt x="729" y="534"/>
                  </a:cubicBezTo>
                  <a:cubicBezTo>
                    <a:pt x="740" y="544"/>
                    <a:pt x="754" y="544"/>
                    <a:pt x="773" y="544"/>
                  </a:cubicBezTo>
                  <a:cubicBezTo>
                    <a:pt x="780" y="542"/>
                    <a:pt x="781" y="544"/>
                    <a:pt x="787" y="542"/>
                  </a:cubicBezTo>
                  <a:cubicBezTo>
                    <a:pt x="792" y="539"/>
                    <a:pt x="790" y="530"/>
                    <a:pt x="795" y="530"/>
                  </a:cubicBezTo>
                  <a:cubicBezTo>
                    <a:pt x="802" y="530"/>
                    <a:pt x="806" y="540"/>
                    <a:pt x="808" y="542"/>
                  </a:cubicBezTo>
                  <a:cubicBezTo>
                    <a:pt x="809" y="540"/>
                    <a:pt x="809" y="536"/>
                    <a:pt x="809" y="535"/>
                  </a:cubicBezTo>
                  <a:cubicBezTo>
                    <a:pt x="810" y="535"/>
                    <a:pt x="811" y="535"/>
                    <a:pt x="813" y="535"/>
                  </a:cubicBezTo>
                  <a:cubicBezTo>
                    <a:pt x="816" y="535"/>
                    <a:pt x="838" y="553"/>
                    <a:pt x="839" y="555"/>
                  </a:cubicBezTo>
                  <a:cubicBezTo>
                    <a:pt x="842" y="561"/>
                    <a:pt x="839" y="566"/>
                    <a:pt x="843" y="571"/>
                  </a:cubicBezTo>
                  <a:cubicBezTo>
                    <a:pt x="856" y="583"/>
                    <a:pt x="872" y="580"/>
                    <a:pt x="885" y="589"/>
                  </a:cubicBezTo>
                  <a:cubicBezTo>
                    <a:pt x="899" y="589"/>
                    <a:pt x="899" y="589"/>
                    <a:pt x="899" y="589"/>
                  </a:cubicBezTo>
                  <a:cubicBezTo>
                    <a:pt x="905" y="593"/>
                    <a:pt x="913" y="598"/>
                    <a:pt x="913" y="606"/>
                  </a:cubicBezTo>
                  <a:cubicBezTo>
                    <a:pt x="913" y="610"/>
                    <a:pt x="911" y="612"/>
                    <a:pt x="908" y="612"/>
                  </a:cubicBezTo>
                  <a:cubicBezTo>
                    <a:pt x="902" y="612"/>
                    <a:pt x="895" y="605"/>
                    <a:pt x="893" y="603"/>
                  </a:cubicBezTo>
                  <a:cubicBezTo>
                    <a:pt x="891" y="612"/>
                    <a:pt x="886" y="637"/>
                    <a:pt x="879" y="637"/>
                  </a:cubicBezTo>
                  <a:cubicBezTo>
                    <a:pt x="879" y="637"/>
                    <a:pt x="879" y="637"/>
                    <a:pt x="879" y="637"/>
                  </a:cubicBezTo>
                  <a:cubicBezTo>
                    <a:pt x="873" y="643"/>
                    <a:pt x="867" y="647"/>
                    <a:pt x="867" y="655"/>
                  </a:cubicBezTo>
                  <a:cubicBezTo>
                    <a:pt x="867" y="655"/>
                    <a:pt x="867" y="655"/>
                    <a:pt x="867" y="655"/>
                  </a:cubicBezTo>
                  <a:cubicBezTo>
                    <a:pt x="869" y="658"/>
                    <a:pt x="872" y="661"/>
                    <a:pt x="875" y="661"/>
                  </a:cubicBezTo>
                  <a:cubicBezTo>
                    <a:pt x="880" y="661"/>
                    <a:pt x="880" y="658"/>
                    <a:pt x="883" y="656"/>
                  </a:cubicBezTo>
                  <a:cubicBezTo>
                    <a:pt x="886" y="652"/>
                    <a:pt x="892" y="652"/>
                    <a:pt x="898" y="652"/>
                  </a:cubicBezTo>
                  <a:cubicBezTo>
                    <a:pt x="900" y="652"/>
                    <a:pt x="901" y="652"/>
                    <a:pt x="903" y="652"/>
                  </a:cubicBezTo>
                  <a:cubicBezTo>
                    <a:pt x="908" y="652"/>
                    <a:pt x="911" y="654"/>
                    <a:pt x="914" y="654"/>
                  </a:cubicBezTo>
                  <a:cubicBezTo>
                    <a:pt x="914" y="654"/>
                    <a:pt x="914" y="654"/>
                    <a:pt x="915" y="654"/>
                  </a:cubicBezTo>
                  <a:cubicBezTo>
                    <a:pt x="915" y="654"/>
                    <a:pt x="915" y="654"/>
                    <a:pt x="915" y="654"/>
                  </a:cubicBezTo>
                  <a:cubicBezTo>
                    <a:pt x="917" y="653"/>
                    <a:pt x="918" y="653"/>
                    <a:pt x="920" y="652"/>
                  </a:cubicBezTo>
                  <a:cubicBezTo>
                    <a:pt x="921" y="651"/>
                    <a:pt x="923" y="650"/>
                    <a:pt x="924" y="650"/>
                  </a:cubicBezTo>
                  <a:cubicBezTo>
                    <a:pt x="924" y="650"/>
                    <a:pt x="924" y="650"/>
                    <a:pt x="924" y="650"/>
                  </a:cubicBezTo>
                  <a:cubicBezTo>
                    <a:pt x="924" y="650"/>
                    <a:pt x="924" y="650"/>
                    <a:pt x="924" y="650"/>
                  </a:cubicBezTo>
                  <a:cubicBezTo>
                    <a:pt x="923" y="647"/>
                    <a:pt x="922" y="644"/>
                    <a:pt x="921" y="641"/>
                  </a:cubicBezTo>
                  <a:cubicBezTo>
                    <a:pt x="921" y="641"/>
                    <a:pt x="921" y="641"/>
                    <a:pt x="921" y="641"/>
                  </a:cubicBezTo>
                  <a:cubicBezTo>
                    <a:pt x="920" y="641"/>
                    <a:pt x="920" y="640"/>
                    <a:pt x="920" y="640"/>
                  </a:cubicBezTo>
                  <a:cubicBezTo>
                    <a:pt x="919" y="639"/>
                    <a:pt x="917" y="638"/>
                    <a:pt x="917" y="636"/>
                  </a:cubicBezTo>
                  <a:cubicBezTo>
                    <a:pt x="917" y="633"/>
                    <a:pt x="923" y="632"/>
                    <a:pt x="924" y="632"/>
                  </a:cubicBezTo>
                  <a:cubicBezTo>
                    <a:pt x="936" y="628"/>
                    <a:pt x="961" y="622"/>
                    <a:pt x="974" y="622"/>
                  </a:cubicBezTo>
                  <a:cubicBezTo>
                    <a:pt x="975" y="621"/>
                    <a:pt x="994" y="602"/>
                    <a:pt x="998" y="599"/>
                  </a:cubicBezTo>
                  <a:cubicBezTo>
                    <a:pt x="999" y="598"/>
                    <a:pt x="1004" y="598"/>
                    <a:pt x="1011" y="598"/>
                  </a:cubicBezTo>
                  <a:cubicBezTo>
                    <a:pt x="1015" y="598"/>
                    <a:pt x="1020" y="598"/>
                    <a:pt x="1025" y="598"/>
                  </a:cubicBezTo>
                  <a:cubicBezTo>
                    <a:pt x="1030" y="598"/>
                    <a:pt x="1034" y="598"/>
                    <a:pt x="1038" y="598"/>
                  </a:cubicBezTo>
                  <a:cubicBezTo>
                    <a:pt x="1043" y="598"/>
                    <a:pt x="1048" y="597"/>
                    <a:pt x="1052" y="596"/>
                  </a:cubicBezTo>
                  <a:cubicBezTo>
                    <a:pt x="1057" y="595"/>
                    <a:pt x="1055" y="593"/>
                    <a:pt x="1057" y="591"/>
                  </a:cubicBezTo>
                  <a:cubicBezTo>
                    <a:pt x="1067" y="581"/>
                    <a:pt x="1067" y="564"/>
                    <a:pt x="1080" y="555"/>
                  </a:cubicBezTo>
                  <a:cubicBezTo>
                    <a:pt x="1082" y="557"/>
                    <a:pt x="1084" y="558"/>
                    <a:pt x="1086" y="558"/>
                  </a:cubicBezTo>
                  <a:cubicBezTo>
                    <a:pt x="1088" y="558"/>
                    <a:pt x="1089" y="557"/>
                    <a:pt x="1091" y="557"/>
                  </a:cubicBezTo>
                  <a:cubicBezTo>
                    <a:pt x="1093" y="556"/>
                    <a:pt x="1095" y="556"/>
                    <a:pt x="1096" y="556"/>
                  </a:cubicBezTo>
                  <a:cubicBezTo>
                    <a:pt x="1098" y="556"/>
                    <a:pt x="1099" y="557"/>
                    <a:pt x="1100" y="558"/>
                  </a:cubicBezTo>
                  <a:cubicBezTo>
                    <a:pt x="1100" y="558"/>
                    <a:pt x="1100" y="558"/>
                    <a:pt x="1100" y="558"/>
                  </a:cubicBezTo>
                  <a:cubicBezTo>
                    <a:pt x="1102" y="562"/>
                    <a:pt x="1104" y="566"/>
                    <a:pt x="1104" y="570"/>
                  </a:cubicBezTo>
                  <a:cubicBezTo>
                    <a:pt x="1104" y="570"/>
                    <a:pt x="1104" y="570"/>
                    <a:pt x="1104" y="570"/>
                  </a:cubicBezTo>
                  <a:cubicBezTo>
                    <a:pt x="1104" y="570"/>
                    <a:pt x="1104" y="570"/>
                    <a:pt x="1104" y="570"/>
                  </a:cubicBezTo>
                  <a:cubicBezTo>
                    <a:pt x="1106" y="581"/>
                    <a:pt x="1105" y="594"/>
                    <a:pt x="1110" y="604"/>
                  </a:cubicBezTo>
                  <a:cubicBezTo>
                    <a:pt x="1110" y="602"/>
                    <a:pt x="1110" y="602"/>
                    <a:pt x="1110" y="602"/>
                  </a:cubicBezTo>
                  <a:cubicBezTo>
                    <a:pt x="1110" y="601"/>
                    <a:pt x="1110" y="601"/>
                    <a:pt x="1110" y="601"/>
                  </a:cubicBezTo>
                  <a:cubicBezTo>
                    <a:pt x="1110" y="601"/>
                    <a:pt x="1110" y="601"/>
                    <a:pt x="1111" y="601"/>
                  </a:cubicBezTo>
                  <a:cubicBezTo>
                    <a:pt x="1112" y="601"/>
                    <a:pt x="1114" y="601"/>
                    <a:pt x="1115" y="601"/>
                  </a:cubicBezTo>
                  <a:cubicBezTo>
                    <a:pt x="1117" y="601"/>
                    <a:pt x="1122" y="601"/>
                    <a:pt x="1127" y="601"/>
                  </a:cubicBezTo>
                  <a:cubicBezTo>
                    <a:pt x="1130" y="601"/>
                    <a:pt x="1134" y="601"/>
                    <a:pt x="1136" y="600"/>
                  </a:cubicBezTo>
                  <a:cubicBezTo>
                    <a:pt x="1141" y="596"/>
                    <a:pt x="1141" y="590"/>
                    <a:pt x="1149" y="589"/>
                  </a:cubicBezTo>
                  <a:cubicBezTo>
                    <a:pt x="1149" y="596"/>
                    <a:pt x="1148" y="597"/>
                    <a:pt x="1157" y="597"/>
                  </a:cubicBezTo>
                  <a:cubicBezTo>
                    <a:pt x="1144" y="598"/>
                    <a:pt x="1125" y="606"/>
                    <a:pt x="1125" y="618"/>
                  </a:cubicBezTo>
                  <a:cubicBezTo>
                    <a:pt x="1125" y="623"/>
                    <a:pt x="1133" y="631"/>
                    <a:pt x="1136" y="631"/>
                  </a:cubicBezTo>
                  <a:cubicBezTo>
                    <a:pt x="1140" y="631"/>
                    <a:pt x="1150" y="617"/>
                    <a:pt x="1161" y="614"/>
                  </a:cubicBezTo>
                  <a:cubicBezTo>
                    <a:pt x="1163" y="613"/>
                    <a:pt x="1199" y="600"/>
                    <a:pt x="1199" y="595"/>
                  </a:cubicBezTo>
                  <a:cubicBezTo>
                    <a:pt x="1199" y="590"/>
                    <a:pt x="1186" y="589"/>
                    <a:pt x="1182" y="589"/>
                  </a:cubicBezTo>
                  <a:cubicBezTo>
                    <a:pt x="1167" y="589"/>
                    <a:pt x="1143" y="574"/>
                    <a:pt x="1143" y="561"/>
                  </a:cubicBezTo>
                  <a:cubicBezTo>
                    <a:pt x="1143" y="558"/>
                    <a:pt x="1147" y="554"/>
                    <a:pt x="1148" y="548"/>
                  </a:cubicBezTo>
                  <a:cubicBezTo>
                    <a:pt x="1145" y="548"/>
                    <a:pt x="1140" y="547"/>
                    <a:pt x="1135" y="547"/>
                  </a:cubicBezTo>
                  <a:cubicBezTo>
                    <a:pt x="1138" y="543"/>
                    <a:pt x="1157" y="540"/>
                    <a:pt x="1157" y="529"/>
                  </a:cubicBezTo>
                  <a:cubicBezTo>
                    <a:pt x="1157" y="522"/>
                    <a:pt x="1149" y="521"/>
                    <a:pt x="1140" y="521"/>
                  </a:cubicBezTo>
                  <a:cubicBezTo>
                    <a:pt x="1137" y="521"/>
                    <a:pt x="1133" y="521"/>
                    <a:pt x="1130" y="521"/>
                  </a:cubicBezTo>
                  <a:cubicBezTo>
                    <a:pt x="1106" y="521"/>
                    <a:pt x="1096" y="538"/>
                    <a:pt x="1080" y="540"/>
                  </a:cubicBezTo>
                  <a:cubicBezTo>
                    <a:pt x="1087" y="526"/>
                    <a:pt x="1098" y="530"/>
                    <a:pt x="1110" y="519"/>
                  </a:cubicBezTo>
                  <a:cubicBezTo>
                    <a:pt x="1117" y="511"/>
                    <a:pt x="1112" y="507"/>
                    <a:pt x="1123" y="503"/>
                  </a:cubicBezTo>
                  <a:cubicBezTo>
                    <a:pt x="1132" y="500"/>
                    <a:pt x="1139" y="499"/>
                    <a:pt x="1147" y="499"/>
                  </a:cubicBezTo>
                  <a:cubicBezTo>
                    <a:pt x="1155" y="499"/>
                    <a:pt x="1164" y="500"/>
                    <a:pt x="1174" y="500"/>
                  </a:cubicBezTo>
                  <a:cubicBezTo>
                    <a:pt x="1187" y="500"/>
                    <a:pt x="1196" y="502"/>
                    <a:pt x="1205" y="502"/>
                  </a:cubicBezTo>
                  <a:cubicBezTo>
                    <a:pt x="1214" y="502"/>
                    <a:pt x="1223" y="500"/>
                    <a:pt x="1231" y="489"/>
                  </a:cubicBezTo>
                  <a:cubicBezTo>
                    <a:pt x="1239" y="479"/>
                    <a:pt x="1281" y="477"/>
                    <a:pt x="1281" y="460"/>
                  </a:cubicBezTo>
                  <a:cubicBezTo>
                    <a:pt x="1281" y="448"/>
                    <a:pt x="1277" y="442"/>
                    <a:pt x="1272" y="434"/>
                  </a:cubicBezTo>
                  <a:cubicBezTo>
                    <a:pt x="1268" y="434"/>
                    <a:pt x="1274" y="429"/>
                    <a:pt x="1268" y="426"/>
                  </a:cubicBezTo>
                  <a:cubicBezTo>
                    <a:pt x="1268" y="420"/>
                    <a:pt x="1268" y="420"/>
                    <a:pt x="1268" y="420"/>
                  </a:cubicBezTo>
                  <a:cubicBezTo>
                    <a:pt x="1256" y="427"/>
                    <a:pt x="1230" y="436"/>
                    <a:pt x="1218" y="436"/>
                  </a:cubicBezTo>
                  <a:cubicBezTo>
                    <a:pt x="1216" y="436"/>
                    <a:pt x="1213" y="435"/>
                    <a:pt x="1213" y="434"/>
                  </a:cubicBezTo>
                  <a:cubicBezTo>
                    <a:pt x="1223" y="428"/>
                    <a:pt x="1252" y="424"/>
                    <a:pt x="1256" y="414"/>
                  </a:cubicBezTo>
                  <a:cubicBezTo>
                    <a:pt x="1256" y="411"/>
                    <a:pt x="1252" y="411"/>
                    <a:pt x="1251" y="408"/>
                  </a:cubicBezTo>
                  <a:cubicBezTo>
                    <a:pt x="1250" y="408"/>
                    <a:pt x="1248" y="408"/>
                    <a:pt x="1247" y="408"/>
                  </a:cubicBezTo>
                  <a:cubicBezTo>
                    <a:pt x="1233" y="408"/>
                    <a:pt x="1211" y="402"/>
                    <a:pt x="1211" y="386"/>
                  </a:cubicBezTo>
                  <a:cubicBezTo>
                    <a:pt x="1211" y="384"/>
                    <a:pt x="1211" y="384"/>
                    <a:pt x="1211" y="384"/>
                  </a:cubicBezTo>
                  <a:cubicBezTo>
                    <a:pt x="1200" y="384"/>
                    <a:pt x="1193" y="377"/>
                    <a:pt x="1186" y="372"/>
                  </a:cubicBezTo>
                  <a:cubicBezTo>
                    <a:pt x="1189" y="370"/>
                    <a:pt x="1194" y="368"/>
                    <a:pt x="1194" y="362"/>
                  </a:cubicBezTo>
                  <a:cubicBezTo>
                    <a:pt x="1194" y="357"/>
                    <a:pt x="1189" y="352"/>
                    <a:pt x="1190" y="347"/>
                  </a:cubicBezTo>
                  <a:cubicBezTo>
                    <a:pt x="1186" y="346"/>
                    <a:pt x="1168" y="335"/>
                    <a:pt x="1173" y="325"/>
                  </a:cubicBezTo>
                  <a:cubicBezTo>
                    <a:pt x="1178" y="313"/>
                    <a:pt x="1156" y="310"/>
                    <a:pt x="1154" y="296"/>
                  </a:cubicBezTo>
                  <a:cubicBezTo>
                    <a:pt x="1153" y="296"/>
                    <a:pt x="1148" y="291"/>
                    <a:pt x="1145" y="289"/>
                  </a:cubicBezTo>
                  <a:cubicBezTo>
                    <a:pt x="1142" y="292"/>
                    <a:pt x="1133" y="297"/>
                    <a:pt x="1133" y="304"/>
                  </a:cubicBezTo>
                  <a:cubicBezTo>
                    <a:pt x="1133" y="312"/>
                    <a:pt x="1116" y="331"/>
                    <a:pt x="1103" y="331"/>
                  </a:cubicBezTo>
                  <a:cubicBezTo>
                    <a:pt x="1094" y="331"/>
                    <a:pt x="1092" y="320"/>
                    <a:pt x="1086" y="320"/>
                  </a:cubicBezTo>
                  <a:cubicBezTo>
                    <a:pt x="1077" y="320"/>
                    <a:pt x="1073" y="294"/>
                    <a:pt x="1072" y="283"/>
                  </a:cubicBezTo>
                  <a:cubicBezTo>
                    <a:pt x="1069" y="268"/>
                    <a:pt x="1041" y="279"/>
                    <a:pt x="1041" y="259"/>
                  </a:cubicBezTo>
                  <a:cubicBezTo>
                    <a:pt x="1026" y="257"/>
                    <a:pt x="1023" y="239"/>
                    <a:pt x="1008" y="239"/>
                  </a:cubicBezTo>
                  <a:cubicBezTo>
                    <a:pt x="1001" y="239"/>
                    <a:pt x="1001" y="244"/>
                    <a:pt x="993" y="244"/>
                  </a:cubicBezTo>
                  <a:cubicBezTo>
                    <a:pt x="978" y="244"/>
                    <a:pt x="969" y="235"/>
                    <a:pt x="954" y="235"/>
                  </a:cubicBezTo>
                  <a:cubicBezTo>
                    <a:pt x="946" y="235"/>
                    <a:pt x="938" y="239"/>
                    <a:pt x="938" y="248"/>
                  </a:cubicBezTo>
                  <a:cubicBezTo>
                    <a:pt x="938" y="254"/>
                    <a:pt x="957" y="261"/>
                    <a:pt x="940" y="272"/>
                  </a:cubicBezTo>
                  <a:cubicBezTo>
                    <a:pt x="933" y="277"/>
                    <a:pt x="949" y="288"/>
                    <a:pt x="950" y="296"/>
                  </a:cubicBezTo>
                  <a:cubicBezTo>
                    <a:pt x="952" y="312"/>
                    <a:pt x="937" y="316"/>
                    <a:pt x="930" y="318"/>
                  </a:cubicBezTo>
                  <a:cubicBezTo>
                    <a:pt x="942" y="339"/>
                    <a:pt x="961" y="346"/>
                    <a:pt x="961" y="381"/>
                  </a:cubicBezTo>
                  <a:cubicBezTo>
                    <a:pt x="961" y="390"/>
                    <a:pt x="929" y="414"/>
                    <a:pt x="918" y="416"/>
                  </a:cubicBezTo>
                  <a:cubicBezTo>
                    <a:pt x="937" y="425"/>
                    <a:pt x="930" y="454"/>
                    <a:pt x="937" y="463"/>
                  </a:cubicBezTo>
                  <a:cubicBezTo>
                    <a:pt x="935" y="466"/>
                    <a:pt x="928" y="470"/>
                    <a:pt x="927" y="476"/>
                  </a:cubicBezTo>
                  <a:cubicBezTo>
                    <a:pt x="922" y="476"/>
                    <a:pt x="918" y="483"/>
                    <a:pt x="914" y="483"/>
                  </a:cubicBezTo>
                  <a:cubicBezTo>
                    <a:pt x="913" y="483"/>
                    <a:pt x="912" y="482"/>
                    <a:pt x="912" y="482"/>
                  </a:cubicBezTo>
                  <a:cubicBezTo>
                    <a:pt x="898" y="471"/>
                    <a:pt x="880" y="455"/>
                    <a:pt x="880" y="440"/>
                  </a:cubicBezTo>
                  <a:cubicBezTo>
                    <a:pt x="880" y="423"/>
                    <a:pt x="883" y="410"/>
                    <a:pt x="868" y="400"/>
                  </a:cubicBezTo>
                  <a:cubicBezTo>
                    <a:pt x="834" y="400"/>
                    <a:pt x="834" y="400"/>
                    <a:pt x="834" y="400"/>
                  </a:cubicBezTo>
                  <a:cubicBezTo>
                    <a:pt x="814" y="386"/>
                    <a:pt x="792" y="377"/>
                    <a:pt x="769" y="368"/>
                  </a:cubicBezTo>
                  <a:cubicBezTo>
                    <a:pt x="765" y="367"/>
                    <a:pt x="753" y="358"/>
                    <a:pt x="745" y="358"/>
                  </a:cubicBezTo>
                  <a:cubicBezTo>
                    <a:pt x="737" y="358"/>
                    <a:pt x="734" y="366"/>
                    <a:pt x="726" y="366"/>
                  </a:cubicBezTo>
                  <a:cubicBezTo>
                    <a:pt x="726" y="353"/>
                    <a:pt x="717" y="323"/>
                    <a:pt x="706" y="323"/>
                  </a:cubicBezTo>
                  <a:cubicBezTo>
                    <a:pt x="700" y="323"/>
                    <a:pt x="698" y="328"/>
                    <a:pt x="692" y="329"/>
                  </a:cubicBezTo>
                  <a:cubicBezTo>
                    <a:pt x="695" y="322"/>
                    <a:pt x="692" y="320"/>
                    <a:pt x="692" y="305"/>
                  </a:cubicBezTo>
                  <a:cubicBezTo>
                    <a:pt x="692" y="284"/>
                    <a:pt x="699" y="271"/>
                    <a:pt x="711" y="259"/>
                  </a:cubicBezTo>
                  <a:cubicBezTo>
                    <a:pt x="715" y="255"/>
                    <a:pt x="724" y="234"/>
                    <a:pt x="728" y="233"/>
                  </a:cubicBezTo>
                  <a:cubicBezTo>
                    <a:pt x="737" y="230"/>
                    <a:pt x="753" y="235"/>
                    <a:pt x="753" y="222"/>
                  </a:cubicBezTo>
                  <a:cubicBezTo>
                    <a:pt x="753" y="214"/>
                    <a:pt x="733" y="214"/>
                    <a:pt x="726" y="209"/>
                  </a:cubicBezTo>
                  <a:cubicBezTo>
                    <a:pt x="726" y="209"/>
                    <a:pt x="726" y="210"/>
                    <a:pt x="726" y="210"/>
                  </a:cubicBezTo>
                  <a:cubicBezTo>
                    <a:pt x="727" y="210"/>
                    <a:pt x="726" y="209"/>
                    <a:pt x="726" y="208"/>
                  </a:cubicBezTo>
                  <a:cubicBezTo>
                    <a:pt x="726" y="207"/>
                    <a:pt x="727" y="207"/>
                    <a:pt x="729" y="207"/>
                  </a:cubicBezTo>
                  <a:cubicBezTo>
                    <a:pt x="733" y="207"/>
                    <a:pt x="741" y="208"/>
                    <a:pt x="757" y="213"/>
                  </a:cubicBezTo>
                  <a:cubicBezTo>
                    <a:pt x="758" y="214"/>
                    <a:pt x="759" y="214"/>
                    <a:pt x="760" y="214"/>
                  </a:cubicBezTo>
                  <a:cubicBezTo>
                    <a:pt x="767" y="214"/>
                    <a:pt x="762" y="202"/>
                    <a:pt x="768" y="202"/>
                  </a:cubicBezTo>
                  <a:cubicBezTo>
                    <a:pt x="769" y="202"/>
                    <a:pt x="773" y="202"/>
                    <a:pt x="780" y="202"/>
                  </a:cubicBezTo>
                  <a:cubicBezTo>
                    <a:pt x="792" y="202"/>
                    <a:pt x="799" y="189"/>
                    <a:pt x="808" y="183"/>
                  </a:cubicBezTo>
                  <a:cubicBezTo>
                    <a:pt x="808" y="175"/>
                    <a:pt x="808" y="175"/>
                    <a:pt x="808" y="175"/>
                  </a:cubicBezTo>
                  <a:cubicBezTo>
                    <a:pt x="790" y="170"/>
                    <a:pt x="772" y="173"/>
                    <a:pt x="764" y="157"/>
                  </a:cubicBezTo>
                  <a:cubicBezTo>
                    <a:pt x="764" y="157"/>
                    <a:pt x="770" y="157"/>
                    <a:pt x="773" y="157"/>
                  </a:cubicBezTo>
                  <a:cubicBezTo>
                    <a:pt x="780" y="161"/>
                    <a:pt x="787" y="169"/>
                    <a:pt x="797" y="169"/>
                  </a:cubicBezTo>
                  <a:cubicBezTo>
                    <a:pt x="805" y="169"/>
                    <a:pt x="821" y="158"/>
                    <a:pt x="821" y="152"/>
                  </a:cubicBezTo>
                  <a:cubicBezTo>
                    <a:pt x="821" y="150"/>
                    <a:pt x="813" y="140"/>
                    <a:pt x="817" y="140"/>
                  </a:cubicBezTo>
                  <a:cubicBezTo>
                    <a:pt x="829" y="140"/>
                    <a:pt x="833" y="151"/>
                    <a:pt x="840" y="151"/>
                  </a:cubicBezTo>
                  <a:cubicBezTo>
                    <a:pt x="845" y="151"/>
                    <a:pt x="848" y="147"/>
                    <a:pt x="858" y="147"/>
                  </a:cubicBezTo>
                  <a:cubicBezTo>
                    <a:pt x="856" y="144"/>
                    <a:pt x="856" y="140"/>
                    <a:pt x="859" y="140"/>
                  </a:cubicBezTo>
                  <a:cubicBezTo>
                    <a:pt x="860" y="140"/>
                    <a:pt x="862" y="141"/>
                    <a:pt x="864" y="144"/>
                  </a:cubicBezTo>
                  <a:cubicBezTo>
                    <a:pt x="864" y="145"/>
                    <a:pt x="865" y="145"/>
                    <a:pt x="866" y="145"/>
                  </a:cubicBezTo>
                  <a:cubicBezTo>
                    <a:pt x="873" y="145"/>
                    <a:pt x="895" y="125"/>
                    <a:pt x="895" y="119"/>
                  </a:cubicBezTo>
                  <a:cubicBezTo>
                    <a:pt x="895" y="114"/>
                    <a:pt x="883" y="109"/>
                    <a:pt x="883" y="106"/>
                  </a:cubicBezTo>
                  <a:cubicBezTo>
                    <a:pt x="883" y="102"/>
                    <a:pt x="875" y="94"/>
                    <a:pt x="892" y="86"/>
                  </a:cubicBezTo>
                  <a:cubicBezTo>
                    <a:pt x="894" y="81"/>
                    <a:pt x="892" y="82"/>
                    <a:pt x="892" y="73"/>
                  </a:cubicBezTo>
                  <a:cubicBezTo>
                    <a:pt x="875" y="73"/>
                    <a:pt x="879" y="59"/>
                    <a:pt x="858" y="59"/>
                  </a:cubicBezTo>
                  <a:cubicBezTo>
                    <a:pt x="853" y="59"/>
                    <a:pt x="849" y="56"/>
                    <a:pt x="845" y="56"/>
                  </a:cubicBezTo>
                  <a:cubicBezTo>
                    <a:pt x="838" y="56"/>
                    <a:pt x="831" y="60"/>
                    <a:pt x="831" y="66"/>
                  </a:cubicBezTo>
                  <a:cubicBezTo>
                    <a:pt x="831" y="73"/>
                    <a:pt x="839" y="76"/>
                    <a:pt x="839" y="81"/>
                  </a:cubicBezTo>
                  <a:cubicBezTo>
                    <a:pt x="839" y="86"/>
                    <a:pt x="827" y="86"/>
                    <a:pt x="824" y="91"/>
                  </a:cubicBezTo>
                  <a:cubicBezTo>
                    <a:pt x="820" y="100"/>
                    <a:pt x="822" y="107"/>
                    <a:pt x="814" y="117"/>
                  </a:cubicBezTo>
                  <a:cubicBezTo>
                    <a:pt x="811" y="120"/>
                    <a:pt x="808" y="122"/>
                    <a:pt x="805" y="122"/>
                  </a:cubicBezTo>
                  <a:cubicBezTo>
                    <a:pt x="796" y="122"/>
                    <a:pt x="786" y="106"/>
                    <a:pt x="786" y="102"/>
                  </a:cubicBezTo>
                  <a:cubicBezTo>
                    <a:pt x="786" y="95"/>
                    <a:pt x="795" y="96"/>
                    <a:pt x="795" y="89"/>
                  </a:cubicBezTo>
                  <a:cubicBezTo>
                    <a:pt x="795" y="85"/>
                    <a:pt x="780" y="70"/>
                    <a:pt x="776" y="70"/>
                  </a:cubicBezTo>
                  <a:cubicBezTo>
                    <a:pt x="761" y="70"/>
                    <a:pt x="771" y="93"/>
                    <a:pt x="755" y="93"/>
                  </a:cubicBezTo>
                  <a:cubicBezTo>
                    <a:pt x="755" y="84"/>
                    <a:pt x="754" y="77"/>
                    <a:pt x="743" y="72"/>
                  </a:cubicBezTo>
                  <a:cubicBezTo>
                    <a:pt x="744" y="70"/>
                    <a:pt x="745" y="68"/>
                    <a:pt x="748" y="66"/>
                  </a:cubicBezTo>
                  <a:cubicBezTo>
                    <a:pt x="739" y="61"/>
                    <a:pt x="728" y="66"/>
                    <a:pt x="722" y="58"/>
                  </a:cubicBezTo>
                  <a:cubicBezTo>
                    <a:pt x="725" y="56"/>
                    <a:pt x="735" y="52"/>
                    <a:pt x="735" y="45"/>
                  </a:cubicBezTo>
                  <a:cubicBezTo>
                    <a:pt x="735" y="35"/>
                    <a:pt x="719" y="36"/>
                    <a:pt x="719" y="28"/>
                  </a:cubicBezTo>
                  <a:cubicBezTo>
                    <a:pt x="718" y="11"/>
                    <a:pt x="707" y="1"/>
                    <a:pt x="686" y="0"/>
                  </a:cubicBezTo>
                  <a:cubicBezTo>
                    <a:pt x="686" y="0"/>
                    <a:pt x="686" y="0"/>
                    <a:pt x="68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7" name="Google Shape;207;p20"/>
            <p:cNvSpPr/>
            <p:nvPr/>
          </p:nvSpPr>
          <p:spPr>
            <a:xfrm>
              <a:off x="-2508" y="-27"/>
              <a:ext cx="1326" cy="958"/>
            </a:xfrm>
            <a:custGeom>
              <a:avLst/>
              <a:gdLst/>
              <a:ahLst/>
              <a:cxnLst/>
              <a:rect l="l" t="t" r="r" b="b"/>
              <a:pathLst>
                <a:path w="561" h="405" extrusionOk="0">
                  <a:moveTo>
                    <a:pt x="400" y="42"/>
                  </a:moveTo>
                  <a:cubicBezTo>
                    <a:pt x="400" y="44"/>
                    <a:pt x="400" y="44"/>
                    <a:pt x="400" y="44"/>
                  </a:cubicBezTo>
                  <a:cubicBezTo>
                    <a:pt x="400" y="44"/>
                    <a:pt x="400" y="44"/>
                    <a:pt x="400" y="44"/>
                  </a:cubicBezTo>
                  <a:cubicBezTo>
                    <a:pt x="400" y="44"/>
                    <a:pt x="400" y="44"/>
                    <a:pt x="400" y="44"/>
                  </a:cubicBezTo>
                  <a:cubicBezTo>
                    <a:pt x="400" y="44"/>
                    <a:pt x="400" y="44"/>
                    <a:pt x="400" y="44"/>
                  </a:cubicBezTo>
                  <a:cubicBezTo>
                    <a:pt x="400" y="42"/>
                    <a:pt x="400" y="42"/>
                    <a:pt x="400" y="42"/>
                  </a:cubicBezTo>
                  <a:moveTo>
                    <a:pt x="162" y="0"/>
                  </a:moveTo>
                  <a:cubicBezTo>
                    <a:pt x="153" y="0"/>
                    <a:pt x="148" y="12"/>
                    <a:pt x="139" y="15"/>
                  </a:cubicBezTo>
                  <a:cubicBezTo>
                    <a:pt x="137" y="16"/>
                    <a:pt x="135" y="16"/>
                    <a:pt x="134" y="16"/>
                  </a:cubicBezTo>
                  <a:cubicBezTo>
                    <a:pt x="132" y="16"/>
                    <a:pt x="131" y="16"/>
                    <a:pt x="129" y="16"/>
                  </a:cubicBezTo>
                  <a:cubicBezTo>
                    <a:pt x="128" y="16"/>
                    <a:pt x="126" y="15"/>
                    <a:pt x="125" y="15"/>
                  </a:cubicBezTo>
                  <a:cubicBezTo>
                    <a:pt x="123" y="15"/>
                    <a:pt x="122" y="16"/>
                    <a:pt x="120" y="16"/>
                  </a:cubicBezTo>
                  <a:cubicBezTo>
                    <a:pt x="92" y="25"/>
                    <a:pt x="68" y="45"/>
                    <a:pt x="52" y="66"/>
                  </a:cubicBezTo>
                  <a:cubicBezTo>
                    <a:pt x="23" y="66"/>
                    <a:pt x="23" y="66"/>
                    <a:pt x="23" y="66"/>
                  </a:cubicBezTo>
                  <a:cubicBezTo>
                    <a:pt x="23" y="68"/>
                    <a:pt x="15" y="81"/>
                    <a:pt x="15" y="81"/>
                  </a:cubicBezTo>
                  <a:cubicBezTo>
                    <a:pt x="15" y="85"/>
                    <a:pt x="37" y="89"/>
                    <a:pt x="43" y="93"/>
                  </a:cubicBezTo>
                  <a:cubicBezTo>
                    <a:pt x="49" y="96"/>
                    <a:pt x="55" y="112"/>
                    <a:pt x="59" y="114"/>
                  </a:cubicBezTo>
                  <a:cubicBezTo>
                    <a:pt x="75" y="121"/>
                    <a:pt x="86" y="122"/>
                    <a:pt x="91" y="139"/>
                  </a:cubicBezTo>
                  <a:cubicBezTo>
                    <a:pt x="89" y="140"/>
                    <a:pt x="87" y="140"/>
                    <a:pt x="86" y="140"/>
                  </a:cubicBezTo>
                  <a:cubicBezTo>
                    <a:pt x="83" y="140"/>
                    <a:pt x="81" y="139"/>
                    <a:pt x="76" y="139"/>
                  </a:cubicBezTo>
                  <a:cubicBezTo>
                    <a:pt x="72" y="139"/>
                    <a:pt x="69" y="140"/>
                    <a:pt x="65" y="140"/>
                  </a:cubicBezTo>
                  <a:cubicBezTo>
                    <a:pt x="60" y="140"/>
                    <a:pt x="57" y="138"/>
                    <a:pt x="57" y="127"/>
                  </a:cubicBezTo>
                  <a:cubicBezTo>
                    <a:pt x="47" y="127"/>
                    <a:pt x="47" y="127"/>
                    <a:pt x="47" y="127"/>
                  </a:cubicBezTo>
                  <a:cubicBezTo>
                    <a:pt x="34" y="135"/>
                    <a:pt x="13" y="142"/>
                    <a:pt x="0" y="150"/>
                  </a:cubicBezTo>
                  <a:cubicBezTo>
                    <a:pt x="2" y="155"/>
                    <a:pt x="7" y="159"/>
                    <a:pt x="15" y="159"/>
                  </a:cubicBezTo>
                  <a:cubicBezTo>
                    <a:pt x="15" y="160"/>
                    <a:pt x="14" y="162"/>
                    <a:pt x="14" y="164"/>
                  </a:cubicBezTo>
                  <a:cubicBezTo>
                    <a:pt x="14" y="169"/>
                    <a:pt x="20" y="171"/>
                    <a:pt x="21" y="179"/>
                  </a:cubicBezTo>
                  <a:cubicBezTo>
                    <a:pt x="25" y="179"/>
                    <a:pt x="38" y="179"/>
                    <a:pt x="49" y="179"/>
                  </a:cubicBezTo>
                  <a:cubicBezTo>
                    <a:pt x="50" y="179"/>
                    <a:pt x="51" y="178"/>
                    <a:pt x="52" y="178"/>
                  </a:cubicBezTo>
                  <a:cubicBezTo>
                    <a:pt x="58" y="178"/>
                    <a:pt x="62" y="182"/>
                    <a:pt x="71" y="182"/>
                  </a:cubicBezTo>
                  <a:cubicBezTo>
                    <a:pt x="82" y="182"/>
                    <a:pt x="85" y="173"/>
                    <a:pt x="94" y="173"/>
                  </a:cubicBezTo>
                  <a:cubicBezTo>
                    <a:pt x="96" y="173"/>
                    <a:pt x="96" y="173"/>
                    <a:pt x="98" y="173"/>
                  </a:cubicBezTo>
                  <a:cubicBezTo>
                    <a:pt x="99" y="173"/>
                    <a:pt x="100" y="173"/>
                    <a:pt x="101" y="173"/>
                  </a:cubicBezTo>
                  <a:cubicBezTo>
                    <a:pt x="101" y="181"/>
                    <a:pt x="101" y="181"/>
                    <a:pt x="101" y="181"/>
                  </a:cubicBezTo>
                  <a:cubicBezTo>
                    <a:pt x="100" y="180"/>
                    <a:pt x="99" y="180"/>
                    <a:pt x="98" y="180"/>
                  </a:cubicBezTo>
                  <a:cubicBezTo>
                    <a:pt x="97" y="180"/>
                    <a:pt x="96" y="180"/>
                    <a:pt x="94" y="182"/>
                  </a:cubicBezTo>
                  <a:cubicBezTo>
                    <a:pt x="94" y="183"/>
                    <a:pt x="103" y="191"/>
                    <a:pt x="103" y="195"/>
                  </a:cubicBezTo>
                  <a:cubicBezTo>
                    <a:pt x="103" y="201"/>
                    <a:pt x="67" y="216"/>
                    <a:pt x="62" y="216"/>
                  </a:cubicBezTo>
                  <a:cubicBezTo>
                    <a:pt x="51" y="216"/>
                    <a:pt x="22" y="229"/>
                    <a:pt x="22" y="245"/>
                  </a:cubicBezTo>
                  <a:cubicBezTo>
                    <a:pt x="22" y="253"/>
                    <a:pt x="39" y="256"/>
                    <a:pt x="43" y="267"/>
                  </a:cubicBezTo>
                  <a:cubicBezTo>
                    <a:pt x="41" y="267"/>
                    <a:pt x="38" y="269"/>
                    <a:pt x="36" y="269"/>
                  </a:cubicBezTo>
                  <a:cubicBezTo>
                    <a:pt x="39" y="274"/>
                    <a:pt x="64" y="293"/>
                    <a:pt x="71" y="293"/>
                  </a:cubicBezTo>
                  <a:cubicBezTo>
                    <a:pt x="73" y="293"/>
                    <a:pt x="77" y="284"/>
                    <a:pt x="81" y="284"/>
                  </a:cubicBezTo>
                  <a:cubicBezTo>
                    <a:pt x="86" y="284"/>
                    <a:pt x="86" y="291"/>
                    <a:pt x="86" y="292"/>
                  </a:cubicBezTo>
                  <a:cubicBezTo>
                    <a:pt x="86" y="296"/>
                    <a:pt x="86" y="296"/>
                    <a:pt x="86" y="303"/>
                  </a:cubicBezTo>
                  <a:cubicBezTo>
                    <a:pt x="86" y="307"/>
                    <a:pt x="88" y="316"/>
                    <a:pt x="91" y="316"/>
                  </a:cubicBezTo>
                  <a:cubicBezTo>
                    <a:pt x="93" y="316"/>
                    <a:pt x="96" y="312"/>
                    <a:pt x="99" y="312"/>
                  </a:cubicBezTo>
                  <a:cubicBezTo>
                    <a:pt x="101" y="312"/>
                    <a:pt x="100" y="312"/>
                    <a:pt x="105" y="312"/>
                  </a:cubicBezTo>
                  <a:cubicBezTo>
                    <a:pt x="105" y="310"/>
                    <a:pt x="105" y="307"/>
                    <a:pt x="106" y="304"/>
                  </a:cubicBezTo>
                  <a:cubicBezTo>
                    <a:pt x="115" y="311"/>
                    <a:pt x="118" y="314"/>
                    <a:pt x="131" y="319"/>
                  </a:cubicBezTo>
                  <a:cubicBezTo>
                    <a:pt x="132" y="315"/>
                    <a:pt x="133" y="313"/>
                    <a:pt x="135" y="309"/>
                  </a:cubicBezTo>
                  <a:cubicBezTo>
                    <a:pt x="140" y="311"/>
                    <a:pt x="143" y="313"/>
                    <a:pt x="149" y="313"/>
                  </a:cubicBezTo>
                  <a:cubicBezTo>
                    <a:pt x="157" y="313"/>
                    <a:pt x="161" y="310"/>
                    <a:pt x="169" y="306"/>
                  </a:cubicBezTo>
                  <a:cubicBezTo>
                    <a:pt x="176" y="306"/>
                    <a:pt x="176" y="306"/>
                    <a:pt x="176" y="306"/>
                  </a:cubicBezTo>
                  <a:cubicBezTo>
                    <a:pt x="164" y="314"/>
                    <a:pt x="164" y="330"/>
                    <a:pt x="152" y="338"/>
                  </a:cubicBezTo>
                  <a:cubicBezTo>
                    <a:pt x="139" y="347"/>
                    <a:pt x="118" y="356"/>
                    <a:pt x="109" y="367"/>
                  </a:cubicBezTo>
                  <a:cubicBezTo>
                    <a:pt x="103" y="375"/>
                    <a:pt x="93" y="370"/>
                    <a:pt x="84" y="375"/>
                  </a:cubicBezTo>
                  <a:cubicBezTo>
                    <a:pt x="78" y="378"/>
                    <a:pt x="74" y="389"/>
                    <a:pt x="67" y="393"/>
                  </a:cubicBezTo>
                  <a:cubicBezTo>
                    <a:pt x="58" y="398"/>
                    <a:pt x="48" y="394"/>
                    <a:pt x="42" y="404"/>
                  </a:cubicBezTo>
                  <a:cubicBezTo>
                    <a:pt x="45" y="404"/>
                    <a:pt x="47" y="405"/>
                    <a:pt x="50" y="405"/>
                  </a:cubicBezTo>
                  <a:cubicBezTo>
                    <a:pt x="67" y="405"/>
                    <a:pt x="77" y="387"/>
                    <a:pt x="94" y="385"/>
                  </a:cubicBezTo>
                  <a:cubicBezTo>
                    <a:pt x="109" y="382"/>
                    <a:pt x="128" y="377"/>
                    <a:pt x="136" y="369"/>
                  </a:cubicBezTo>
                  <a:cubicBezTo>
                    <a:pt x="144" y="360"/>
                    <a:pt x="162" y="355"/>
                    <a:pt x="170" y="345"/>
                  </a:cubicBezTo>
                  <a:cubicBezTo>
                    <a:pt x="174" y="340"/>
                    <a:pt x="176" y="334"/>
                    <a:pt x="183" y="332"/>
                  </a:cubicBezTo>
                  <a:cubicBezTo>
                    <a:pt x="195" y="327"/>
                    <a:pt x="207" y="323"/>
                    <a:pt x="207" y="311"/>
                  </a:cubicBezTo>
                  <a:cubicBezTo>
                    <a:pt x="207" y="308"/>
                    <a:pt x="207" y="305"/>
                    <a:pt x="207" y="303"/>
                  </a:cubicBezTo>
                  <a:cubicBezTo>
                    <a:pt x="207" y="285"/>
                    <a:pt x="242" y="256"/>
                    <a:pt x="255" y="256"/>
                  </a:cubicBezTo>
                  <a:cubicBezTo>
                    <a:pt x="257" y="256"/>
                    <a:pt x="256" y="256"/>
                    <a:pt x="261" y="256"/>
                  </a:cubicBezTo>
                  <a:cubicBezTo>
                    <a:pt x="261" y="258"/>
                    <a:pt x="260" y="260"/>
                    <a:pt x="260" y="262"/>
                  </a:cubicBezTo>
                  <a:cubicBezTo>
                    <a:pt x="245" y="266"/>
                    <a:pt x="237" y="275"/>
                    <a:pt x="237" y="287"/>
                  </a:cubicBezTo>
                  <a:cubicBezTo>
                    <a:pt x="237" y="290"/>
                    <a:pt x="235" y="290"/>
                    <a:pt x="238" y="293"/>
                  </a:cubicBezTo>
                  <a:cubicBezTo>
                    <a:pt x="237" y="294"/>
                    <a:pt x="233" y="294"/>
                    <a:pt x="233" y="298"/>
                  </a:cubicBezTo>
                  <a:cubicBezTo>
                    <a:pt x="233" y="300"/>
                    <a:pt x="237" y="301"/>
                    <a:pt x="239" y="301"/>
                  </a:cubicBezTo>
                  <a:cubicBezTo>
                    <a:pt x="251" y="301"/>
                    <a:pt x="285" y="282"/>
                    <a:pt x="292" y="272"/>
                  </a:cubicBezTo>
                  <a:cubicBezTo>
                    <a:pt x="289" y="270"/>
                    <a:pt x="288" y="268"/>
                    <a:pt x="286" y="264"/>
                  </a:cubicBezTo>
                  <a:cubicBezTo>
                    <a:pt x="291" y="262"/>
                    <a:pt x="302" y="259"/>
                    <a:pt x="308" y="256"/>
                  </a:cubicBezTo>
                  <a:cubicBezTo>
                    <a:pt x="317" y="275"/>
                    <a:pt x="340" y="277"/>
                    <a:pt x="358" y="283"/>
                  </a:cubicBezTo>
                  <a:cubicBezTo>
                    <a:pt x="387" y="283"/>
                    <a:pt x="387" y="283"/>
                    <a:pt x="387" y="283"/>
                  </a:cubicBezTo>
                  <a:cubicBezTo>
                    <a:pt x="402" y="292"/>
                    <a:pt x="420" y="291"/>
                    <a:pt x="434" y="301"/>
                  </a:cubicBezTo>
                  <a:cubicBezTo>
                    <a:pt x="440" y="306"/>
                    <a:pt x="448" y="321"/>
                    <a:pt x="459" y="321"/>
                  </a:cubicBezTo>
                  <a:cubicBezTo>
                    <a:pt x="463" y="321"/>
                    <a:pt x="465" y="316"/>
                    <a:pt x="467" y="312"/>
                  </a:cubicBezTo>
                  <a:cubicBezTo>
                    <a:pt x="471" y="316"/>
                    <a:pt x="475" y="320"/>
                    <a:pt x="483" y="320"/>
                  </a:cubicBezTo>
                  <a:cubicBezTo>
                    <a:pt x="483" y="319"/>
                    <a:pt x="484" y="318"/>
                    <a:pt x="485" y="318"/>
                  </a:cubicBezTo>
                  <a:cubicBezTo>
                    <a:pt x="487" y="318"/>
                    <a:pt x="490" y="321"/>
                    <a:pt x="492" y="323"/>
                  </a:cubicBezTo>
                  <a:cubicBezTo>
                    <a:pt x="491" y="326"/>
                    <a:pt x="487" y="328"/>
                    <a:pt x="487" y="334"/>
                  </a:cubicBezTo>
                  <a:cubicBezTo>
                    <a:pt x="487" y="338"/>
                    <a:pt x="493" y="342"/>
                    <a:pt x="495" y="342"/>
                  </a:cubicBezTo>
                  <a:cubicBezTo>
                    <a:pt x="502" y="342"/>
                    <a:pt x="499" y="336"/>
                    <a:pt x="509" y="335"/>
                  </a:cubicBezTo>
                  <a:cubicBezTo>
                    <a:pt x="509" y="337"/>
                    <a:pt x="509" y="339"/>
                    <a:pt x="509" y="342"/>
                  </a:cubicBezTo>
                  <a:cubicBezTo>
                    <a:pt x="509" y="347"/>
                    <a:pt x="501" y="347"/>
                    <a:pt x="501" y="351"/>
                  </a:cubicBezTo>
                  <a:cubicBezTo>
                    <a:pt x="501" y="355"/>
                    <a:pt x="503" y="359"/>
                    <a:pt x="511" y="359"/>
                  </a:cubicBezTo>
                  <a:cubicBezTo>
                    <a:pt x="520" y="359"/>
                    <a:pt x="526" y="359"/>
                    <a:pt x="526" y="367"/>
                  </a:cubicBezTo>
                  <a:cubicBezTo>
                    <a:pt x="526" y="372"/>
                    <a:pt x="526" y="370"/>
                    <a:pt x="526" y="375"/>
                  </a:cubicBezTo>
                  <a:cubicBezTo>
                    <a:pt x="526" y="381"/>
                    <a:pt x="540" y="391"/>
                    <a:pt x="549" y="391"/>
                  </a:cubicBezTo>
                  <a:cubicBezTo>
                    <a:pt x="551" y="391"/>
                    <a:pt x="551" y="390"/>
                    <a:pt x="554" y="390"/>
                  </a:cubicBezTo>
                  <a:cubicBezTo>
                    <a:pt x="554" y="387"/>
                    <a:pt x="561" y="386"/>
                    <a:pt x="561" y="380"/>
                  </a:cubicBezTo>
                  <a:cubicBezTo>
                    <a:pt x="561" y="380"/>
                    <a:pt x="561" y="380"/>
                    <a:pt x="561" y="380"/>
                  </a:cubicBezTo>
                  <a:cubicBezTo>
                    <a:pt x="561" y="369"/>
                    <a:pt x="552" y="366"/>
                    <a:pt x="548" y="361"/>
                  </a:cubicBezTo>
                  <a:cubicBezTo>
                    <a:pt x="544" y="357"/>
                    <a:pt x="538" y="359"/>
                    <a:pt x="535" y="356"/>
                  </a:cubicBezTo>
                  <a:cubicBezTo>
                    <a:pt x="529" y="350"/>
                    <a:pt x="526" y="342"/>
                    <a:pt x="524" y="335"/>
                  </a:cubicBezTo>
                  <a:cubicBezTo>
                    <a:pt x="523" y="331"/>
                    <a:pt x="519" y="330"/>
                    <a:pt x="518" y="328"/>
                  </a:cubicBezTo>
                  <a:cubicBezTo>
                    <a:pt x="504" y="307"/>
                    <a:pt x="496" y="301"/>
                    <a:pt x="480" y="285"/>
                  </a:cubicBezTo>
                  <a:cubicBezTo>
                    <a:pt x="476" y="288"/>
                    <a:pt x="473" y="287"/>
                    <a:pt x="470" y="288"/>
                  </a:cubicBezTo>
                  <a:cubicBezTo>
                    <a:pt x="463" y="290"/>
                    <a:pt x="463" y="301"/>
                    <a:pt x="455" y="301"/>
                  </a:cubicBezTo>
                  <a:cubicBezTo>
                    <a:pt x="445" y="301"/>
                    <a:pt x="434" y="287"/>
                    <a:pt x="429" y="280"/>
                  </a:cubicBezTo>
                  <a:cubicBezTo>
                    <a:pt x="426" y="276"/>
                    <a:pt x="421" y="275"/>
                    <a:pt x="416" y="275"/>
                  </a:cubicBezTo>
                  <a:cubicBezTo>
                    <a:pt x="415" y="275"/>
                    <a:pt x="414" y="275"/>
                    <a:pt x="413" y="275"/>
                  </a:cubicBezTo>
                  <a:cubicBezTo>
                    <a:pt x="412" y="275"/>
                    <a:pt x="411" y="275"/>
                    <a:pt x="410" y="275"/>
                  </a:cubicBezTo>
                  <a:cubicBezTo>
                    <a:pt x="406" y="275"/>
                    <a:pt x="402" y="275"/>
                    <a:pt x="400" y="272"/>
                  </a:cubicBezTo>
                  <a:cubicBezTo>
                    <a:pt x="400" y="44"/>
                    <a:pt x="400" y="44"/>
                    <a:pt x="400" y="44"/>
                  </a:cubicBezTo>
                  <a:cubicBezTo>
                    <a:pt x="400" y="44"/>
                    <a:pt x="400" y="44"/>
                    <a:pt x="400" y="44"/>
                  </a:cubicBezTo>
                  <a:cubicBezTo>
                    <a:pt x="387" y="40"/>
                    <a:pt x="382" y="34"/>
                    <a:pt x="367" y="34"/>
                  </a:cubicBezTo>
                  <a:cubicBezTo>
                    <a:pt x="357" y="34"/>
                    <a:pt x="351" y="37"/>
                    <a:pt x="342" y="37"/>
                  </a:cubicBezTo>
                  <a:cubicBezTo>
                    <a:pt x="325" y="37"/>
                    <a:pt x="293" y="35"/>
                    <a:pt x="282" y="24"/>
                  </a:cubicBezTo>
                  <a:cubicBezTo>
                    <a:pt x="241" y="24"/>
                    <a:pt x="241" y="24"/>
                    <a:pt x="241" y="24"/>
                  </a:cubicBezTo>
                  <a:cubicBezTo>
                    <a:pt x="234" y="20"/>
                    <a:pt x="232" y="18"/>
                    <a:pt x="226" y="13"/>
                  </a:cubicBezTo>
                  <a:cubicBezTo>
                    <a:pt x="199" y="13"/>
                    <a:pt x="199" y="13"/>
                    <a:pt x="199" y="13"/>
                  </a:cubicBezTo>
                  <a:cubicBezTo>
                    <a:pt x="194" y="12"/>
                    <a:pt x="193" y="10"/>
                    <a:pt x="187" y="8"/>
                  </a:cubicBezTo>
                  <a:cubicBezTo>
                    <a:pt x="185" y="12"/>
                    <a:pt x="180" y="15"/>
                    <a:pt x="176" y="15"/>
                  </a:cubicBezTo>
                  <a:cubicBezTo>
                    <a:pt x="175" y="15"/>
                    <a:pt x="174" y="15"/>
                    <a:pt x="174" y="15"/>
                  </a:cubicBezTo>
                  <a:cubicBezTo>
                    <a:pt x="175" y="12"/>
                    <a:pt x="176" y="11"/>
                    <a:pt x="179" y="8"/>
                  </a:cubicBezTo>
                  <a:cubicBezTo>
                    <a:pt x="172" y="6"/>
                    <a:pt x="169" y="0"/>
                    <a:pt x="16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8" name="Google Shape;208;p20"/>
            <p:cNvSpPr/>
            <p:nvPr/>
          </p:nvSpPr>
          <p:spPr>
            <a:xfrm>
              <a:off x="-1314" y="830"/>
              <a:ext cx="64" cy="80"/>
            </a:xfrm>
            <a:custGeom>
              <a:avLst/>
              <a:gdLst/>
              <a:ahLst/>
              <a:cxnLst/>
              <a:rect l="l" t="t" r="r" b="b"/>
              <a:pathLst>
                <a:path w="27" h="34" extrusionOk="0">
                  <a:moveTo>
                    <a:pt x="6" y="0"/>
                  </a:moveTo>
                  <a:cubicBezTo>
                    <a:pt x="2" y="0"/>
                    <a:pt x="0" y="3"/>
                    <a:pt x="0" y="12"/>
                  </a:cubicBezTo>
                  <a:cubicBezTo>
                    <a:pt x="3" y="10"/>
                    <a:pt x="4" y="10"/>
                    <a:pt x="5" y="10"/>
                  </a:cubicBezTo>
                  <a:cubicBezTo>
                    <a:pt x="6" y="10"/>
                    <a:pt x="7" y="11"/>
                    <a:pt x="12" y="12"/>
                  </a:cubicBezTo>
                  <a:cubicBezTo>
                    <a:pt x="10" y="15"/>
                    <a:pt x="12" y="19"/>
                    <a:pt x="12" y="23"/>
                  </a:cubicBezTo>
                  <a:cubicBezTo>
                    <a:pt x="12" y="23"/>
                    <a:pt x="18" y="34"/>
                    <a:pt x="23" y="34"/>
                  </a:cubicBezTo>
                  <a:cubicBezTo>
                    <a:pt x="25" y="34"/>
                    <a:pt x="27" y="33"/>
                    <a:pt x="27" y="29"/>
                  </a:cubicBezTo>
                  <a:cubicBezTo>
                    <a:pt x="27" y="17"/>
                    <a:pt x="13" y="16"/>
                    <a:pt x="14" y="2"/>
                  </a:cubicBezTo>
                  <a:cubicBezTo>
                    <a:pt x="11" y="1"/>
                    <a:pt x="8"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09" name="Google Shape;209;p20"/>
            <p:cNvSpPr/>
            <p:nvPr/>
          </p:nvSpPr>
          <p:spPr>
            <a:xfrm>
              <a:off x="-1406" y="733"/>
              <a:ext cx="66" cy="101"/>
            </a:xfrm>
            <a:custGeom>
              <a:avLst/>
              <a:gdLst/>
              <a:ahLst/>
              <a:cxnLst/>
              <a:rect l="l" t="t" r="r" b="b"/>
              <a:pathLst>
                <a:path w="28" h="43" extrusionOk="0">
                  <a:moveTo>
                    <a:pt x="18" y="0"/>
                  </a:moveTo>
                  <a:cubicBezTo>
                    <a:pt x="16" y="2"/>
                    <a:pt x="15" y="2"/>
                    <a:pt x="14" y="2"/>
                  </a:cubicBezTo>
                  <a:cubicBezTo>
                    <a:pt x="12" y="2"/>
                    <a:pt x="12" y="0"/>
                    <a:pt x="6" y="0"/>
                  </a:cubicBezTo>
                  <a:cubicBezTo>
                    <a:pt x="4" y="0"/>
                    <a:pt x="0" y="1"/>
                    <a:pt x="0" y="6"/>
                  </a:cubicBezTo>
                  <a:cubicBezTo>
                    <a:pt x="0" y="13"/>
                    <a:pt x="6" y="20"/>
                    <a:pt x="14" y="21"/>
                  </a:cubicBezTo>
                  <a:cubicBezTo>
                    <a:pt x="14" y="30"/>
                    <a:pt x="16" y="36"/>
                    <a:pt x="22" y="43"/>
                  </a:cubicBezTo>
                  <a:cubicBezTo>
                    <a:pt x="28" y="37"/>
                    <a:pt x="22" y="30"/>
                    <a:pt x="24" y="22"/>
                  </a:cubicBezTo>
                  <a:cubicBezTo>
                    <a:pt x="23" y="23"/>
                    <a:pt x="21" y="23"/>
                    <a:pt x="20" y="23"/>
                  </a:cubicBezTo>
                  <a:cubicBezTo>
                    <a:pt x="19" y="23"/>
                    <a:pt x="18" y="23"/>
                    <a:pt x="18" y="22"/>
                  </a:cubicBezTo>
                  <a:cubicBezTo>
                    <a:pt x="16" y="14"/>
                    <a:pt x="18" y="14"/>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0" name="Google Shape;210;p20"/>
            <p:cNvSpPr/>
            <p:nvPr/>
          </p:nvSpPr>
          <p:spPr>
            <a:xfrm>
              <a:off x="-801" y="-204"/>
              <a:ext cx="655" cy="343"/>
            </a:xfrm>
            <a:custGeom>
              <a:avLst/>
              <a:gdLst/>
              <a:ahLst/>
              <a:cxnLst/>
              <a:rect l="l" t="t" r="r" b="b"/>
              <a:pathLst>
                <a:path w="277" h="145" extrusionOk="0">
                  <a:moveTo>
                    <a:pt x="202" y="0"/>
                  </a:moveTo>
                  <a:cubicBezTo>
                    <a:pt x="193" y="0"/>
                    <a:pt x="186" y="4"/>
                    <a:pt x="186" y="9"/>
                  </a:cubicBezTo>
                  <a:cubicBezTo>
                    <a:pt x="186" y="11"/>
                    <a:pt x="186" y="13"/>
                    <a:pt x="186" y="15"/>
                  </a:cubicBezTo>
                  <a:cubicBezTo>
                    <a:pt x="183" y="16"/>
                    <a:pt x="182" y="16"/>
                    <a:pt x="181" y="16"/>
                  </a:cubicBezTo>
                  <a:cubicBezTo>
                    <a:pt x="178" y="16"/>
                    <a:pt x="178" y="15"/>
                    <a:pt x="171" y="15"/>
                  </a:cubicBezTo>
                  <a:cubicBezTo>
                    <a:pt x="167" y="15"/>
                    <a:pt x="162" y="17"/>
                    <a:pt x="162" y="21"/>
                  </a:cubicBezTo>
                  <a:cubicBezTo>
                    <a:pt x="162" y="26"/>
                    <a:pt x="170" y="51"/>
                    <a:pt x="174" y="58"/>
                  </a:cubicBezTo>
                  <a:cubicBezTo>
                    <a:pt x="171" y="60"/>
                    <a:pt x="171" y="62"/>
                    <a:pt x="167" y="62"/>
                  </a:cubicBezTo>
                  <a:cubicBezTo>
                    <a:pt x="158" y="62"/>
                    <a:pt x="161" y="49"/>
                    <a:pt x="158" y="43"/>
                  </a:cubicBezTo>
                  <a:cubicBezTo>
                    <a:pt x="156" y="37"/>
                    <a:pt x="148" y="30"/>
                    <a:pt x="141" y="28"/>
                  </a:cubicBezTo>
                  <a:cubicBezTo>
                    <a:pt x="129" y="28"/>
                    <a:pt x="129" y="28"/>
                    <a:pt x="129" y="28"/>
                  </a:cubicBezTo>
                  <a:cubicBezTo>
                    <a:pt x="130" y="31"/>
                    <a:pt x="131" y="33"/>
                    <a:pt x="132" y="37"/>
                  </a:cubicBezTo>
                  <a:cubicBezTo>
                    <a:pt x="126" y="39"/>
                    <a:pt x="122" y="40"/>
                    <a:pt x="116" y="41"/>
                  </a:cubicBezTo>
                  <a:cubicBezTo>
                    <a:pt x="112" y="31"/>
                    <a:pt x="107" y="25"/>
                    <a:pt x="92" y="25"/>
                  </a:cubicBezTo>
                  <a:cubicBezTo>
                    <a:pt x="84" y="25"/>
                    <a:pt x="80" y="32"/>
                    <a:pt x="76" y="35"/>
                  </a:cubicBezTo>
                  <a:cubicBezTo>
                    <a:pt x="74" y="31"/>
                    <a:pt x="74" y="16"/>
                    <a:pt x="67" y="16"/>
                  </a:cubicBezTo>
                  <a:cubicBezTo>
                    <a:pt x="48" y="16"/>
                    <a:pt x="0" y="35"/>
                    <a:pt x="0" y="61"/>
                  </a:cubicBezTo>
                  <a:cubicBezTo>
                    <a:pt x="0" y="64"/>
                    <a:pt x="10" y="72"/>
                    <a:pt x="16" y="72"/>
                  </a:cubicBezTo>
                  <a:cubicBezTo>
                    <a:pt x="20" y="72"/>
                    <a:pt x="23" y="71"/>
                    <a:pt x="26" y="71"/>
                  </a:cubicBezTo>
                  <a:cubicBezTo>
                    <a:pt x="28" y="71"/>
                    <a:pt x="31" y="71"/>
                    <a:pt x="34" y="72"/>
                  </a:cubicBezTo>
                  <a:cubicBezTo>
                    <a:pt x="28" y="76"/>
                    <a:pt x="13" y="72"/>
                    <a:pt x="13" y="83"/>
                  </a:cubicBezTo>
                  <a:cubicBezTo>
                    <a:pt x="13" y="92"/>
                    <a:pt x="23" y="94"/>
                    <a:pt x="33" y="94"/>
                  </a:cubicBezTo>
                  <a:cubicBezTo>
                    <a:pt x="41" y="94"/>
                    <a:pt x="49" y="93"/>
                    <a:pt x="54" y="93"/>
                  </a:cubicBezTo>
                  <a:cubicBezTo>
                    <a:pt x="59" y="93"/>
                    <a:pt x="72" y="93"/>
                    <a:pt x="82" y="93"/>
                  </a:cubicBezTo>
                  <a:cubicBezTo>
                    <a:pt x="87" y="93"/>
                    <a:pt x="91" y="96"/>
                    <a:pt x="95" y="98"/>
                  </a:cubicBezTo>
                  <a:cubicBezTo>
                    <a:pt x="89" y="98"/>
                    <a:pt x="85" y="99"/>
                    <a:pt x="77" y="99"/>
                  </a:cubicBezTo>
                  <a:cubicBezTo>
                    <a:pt x="55" y="99"/>
                    <a:pt x="39" y="102"/>
                    <a:pt x="26" y="111"/>
                  </a:cubicBezTo>
                  <a:cubicBezTo>
                    <a:pt x="30" y="117"/>
                    <a:pt x="39" y="130"/>
                    <a:pt x="51" y="130"/>
                  </a:cubicBezTo>
                  <a:cubicBezTo>
                    <a:pt x="54" y="130"/>
                    <a:pt x="59" y="129"/>
                    <a:pt x="64" y="129"/>
                  </a:cubicBezTo>
                  <a:cubicBezTo>
                    <a:pt x="70" y="129"/>
                    <a:pt x="77" y="130"/>
                    <a:pt x="80" y="132"/>
                  </a:cubicBezTo>
                  <a:cubicBezTo>
                    <a:pt x="86" y="137"/>
                    <a:pt x="81" y="145"/>
                    <a:pt x="90" y="145"/>
                  </a:cubicBezTo>
                  <a:cubicBezTo>
                    <a:pt x="104" y="145"/>
                    <a:pt x="113" y="145"/>
                    <a:pt x="137" y="145"/>
                  </a:cubicBezTo>
                  <a:cubicBezTo>
                    <a:pt x="148" y="138"/>
                    <a:pt x="161" y="142"/>
                    <a:pt x="175" y="135"/>
                  </a:cubicBezTo>
                  <a:cubicBezTo>
                    <a:pt x="183" y="131"/>
                    <a:pt x="179" y="125"/>
                    <a:pt x="189" y="125"/>
                  </a:cubicBezTo>
                  <a:cubicBezTo>
                    <a:pt x="204" y="125"/>
                    <a:pt x="212" y="141"/>
                    <a:pt x="232" y="141"/>
                  </a:cubicBezTo>
                  <a:cubicBezTo>
                    <a:pt x="233" y="141"/>
                    <a:pt x="235" y="141"/>
                    <a:pt x="236" y="141"/>
                  </a:cubicBezTo>
                  <a:cubicBezTo>
                    <a:pt x="248" y="141"/>
                    <a:pt x="258" y="141"/>
                    <a:pt x="262" y="132"/>
                  </a:cubicBezTo>
                  <a:cubicBezTo>
                    <a:pt x="260" y="130"/>
                    <a:pt x="257" y="129"/>
                    <a:pt x="257" y="124"/>
                  </a:cubicBezTo>
                  <a:cubicBezTo>
                    <a:pt x="255" y="124"/>
                    <a:pt x="249" y="124"/>
                    <a:pt x="249" y="120"/>
                  </a:cubicBezTo>
                  <a:cubicBezTo>
                    <a:pt x="249" y="116"/>
                    <a:pt x="252" y="115"/>
                    <a:pt x="256" y="115"/>
                  </a:cubicBezTo>
                  <a:cubicBezTo>
                    <a:pt x="260" y="115"/>
                    <a:pt x="262" y="115"/>
                    <a:pt x="265" y="115"/>
                  </a:cubicBezTo>
                  <a:cubicBezTo>
                    <a:pt x="268" y="115"/>
                    <a:pt x="271" y="114"/>
                    <a:pt x="277" y="111"/>
                  </a:cubicBezTo>
                  <a:cubicBezTo>
                    <a:pt x="267" y="103"/>
                    <a:pt x="223" y="91"/>
                    <a:pt x="223" y="74"/>
                  </a:cubicBezTo>
                  <a:cubicBezTo>
                    <a:pt x="223" y="60"/>
                    <a:pt x="208" y="48"/>
                    <a:pt x="208" y="29"/>
                  </a:cubicBezTo>
                  <a:cubicBezTo>
                    <a:pt x="208" y="25"/>
                    <a:pt x="220" y="20"/>
                    <a:pt x="220" y="12"/>
                  </a:cubicBezTo>
                  <a:cubicBezTo>
                    <a:pt x="220" y="4"/>
                    <a:pt x="211" y="0"/>
                    <a:pt x="20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1" name="Google Shape;211;p20"/>
            <p:cNvSpPr/>
            <p:nvPr/>
          </p:nvSpPr>
          <p:spPr>
            <a:xfrm>
              <a:off x="-1042" y="-254"/>
              <a:ext cx="366" cy="237"/>
            </a:xfrm>
            <a:custGeom>
              <a:avLst/>
              <a:gdLst/>
              <a:ahLst/>
              <a:cxnLst/>
              <a:rect l="l" t="t" r="r" b="b"/>
              <a:pathLst>
                <a:path w="155" h="100" extrusionOk="0">
                  <a:moveTo>
                    <a:pt x="67" y="0"/>
                  </a:moveTo>
                  <a:cubicBezTo>
                    <a:pt x="60" y="0"/>
                    <a:pt x="55" y="4"/>
                    <a:pt x="50" y="4"/>
                  </a:cubicBezTo>
                  <a:cubicBezTo>
                    <a:pt x="42" y="4"/>
                    <a:pt x="36" y="2"/>
                    <a:pt x="30" y="2"/>
                  </a:cubicBezTo>
                  <a:cubicBezTo>
                    <a:pt x="26" y="2"/>
                    <a:pt x="23" y="2"/>
                    <a:pt x="18" y="4"/>
                  </a:cubicBezTo>
                  <a:cubicBezTo>
                    <a:pt x="19" y="10"/>
                    <a:pt x="26" y="18"/>
                    <a:pt x="26" y="22"/>
                  </a:cubicBezTo>
                  <a:cubicBezTo>
                    <a:pt x="26" y="41"/>
                    <a:pt x="0" y="56"/>
                    <a:pt x="0" y="74"/>
                  </a:cubicBezTo>
                  <a:cubicBezTo>
                    <a:pt x="0" y="80"/>
                    <a:pt x="21" y="79"/>
                    <a:pt x="25" y="85"/>
                  </a:cubicBezTo>
                  <a:cubicBezTo>
                    <a:pt x="27" y="87"/>
                    <a:pt x="31" y="95"/>
                    <a:pt x="33" y="95"/>
                  </a:cubicBezTo>
                  <a:cubicBezTo>
                    <a:pt x="36" y="95"/>
                    <a:pt x="37" y="100"/>
                    <a:pt x="41" y="100"/>
                  </a:cubicBezTo>
                  <a:cubicBezTo>
                    <a:pt x="45" y="100"/>
                    <a:pt x="82" y="87"/>
                    <a:pt x="82" y="83"/>
                  </a:cubicBezTo>
                  <a:cubicBezTo>
                    <a:pt x="82" y="71"/>
                    <a:pt x="105" y="49"/>
                    <a:pt x="121" y="43"/>
                  </a:cubicBezTo>
                  <a:cubicBezTo>
                    <a:pt x="127" y="42"/>
                    <a:pt x="155" y="38"/>
                    <a:pt x="155" y="32"/>
                  </a:cubicBezTo>
                  <a:cubicBezTo>
                    <a:pt x="155" y="20"/>
                    <a:pt x="129" y="9"/>
                    <a:pt x="118" y="9"/>
                  </a:cubicBezTo>
                  <a:cubicBezTo>
                    <a:pt x="113" y="9"/>
                    <a:pt x="108" y="13"/>
                    <a:pt x="104" y="13"/>
                  </a:cubicBezTo>
                  <a:cubicBezTo>
                    <a:pt x="102" y="13"/>
                    <a:pt x="101" y="12"/>
                    <a:pt x="100" y="11"/>
                  </a:cubicBezTo>
                  <a:cubicBezTo>
                    <a:pt x="88" y="10"/>
                    <a:pt x="83" y="3"/>
                    <a:pt x="71" y="0"/>
                  </a:cubicBezTo>
                  <a:cubicBezTo>
                    <a:pt x="70" y="0"/>
                    <a:pt x="68" y="0"/>
                    <a:pt x="6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2" name="Google Shape;212;p20"/>
            <p:cNvSpPr/>
            <p:nvPr/>
          </p:nvSpPr>
          <p:spPr>
            <a:xfrm>
              <a:off x="-751" y="-429"/>
              <a:ext cx="437" cy="185"/>
            </a:xfrm>
            <a:custGeom>
              <a:avLst/>
              <a:gdLst/>
              <a:ahLst/>
              <a:cxnLst/>
              <a:rect l="l" t="t" r="r" b="b"/>
              <a:pathLst>
                <a:path w="185" h="78" extrusionOk="0">
                  <a:moveTo>
                    <a:pt x="37" y="43"/>
                  </a:moveTo>
                  <a:cubicBezTo>
                    <a:pt x="36" y="42"/>
                    <a:pt x="34" y="42"/>
                    <a:pt x="33" y="42"/>
                  </a:cubicBezTo>
                  <a:cubicBezTo>
                    <a:pt x="34" y="42"/>
                    <a:pt x="36" y="42"/>
                    <a:pt x="37" y="43"/>
                  </a:cubicBezTo>
                  <a:moveTo>
                    <a:pt x="46" y="31"/>
                  </a:moveTo>
                  <a:cubicBezTo>
                    <a:pt x="44" y="31"/>
                    <a:pt x="41" y="31"/>
                    <a:pt x="37" y="30"/>
                  </a:cubicBezTo>
                  <a:cubicBezTo>
                    <a:pt x="40" y="30"/>
                    <a:pt x="43" y="31"/>
                    <a:pt x="46" y="31"/>
                  </a:cubicBezTo>
                  <a:moveTo>
                    <a:pt x="42" y="21"/>
                  </a:moveTo>
                  <a:cubicBezTo>
                    <a:pt x="42" y="21"/>
                    <a:pt x="43" y="21"/>
                    <a:pt x="43" y="21"/>
                  </a:cubicBezTo>
                  <a:cubicBezTo>
                    <a:pt x="43" y="21"/>
                    <a:pt x="42" y="21"/>
                    <a:pt x="42" y="21"/>
                  </a:cubicBezTo>
                  <a:moveTo>
                    <a:pt x="128" y="0"/>
                  </a:moveTo>
                  <a:cubicBezTo>
                    <a:pt x="123" y="4"/>
                    <a:pt x="109" y="9"/>
                    <a:pt x="109" y="17"/>
                  </a:cubicBezTo>
                  <a:cubicBezTo>
                    <a:pt x="109" y="22"/>
                    <a:pt x="119" y="25"/>
                    <a:pt x="122" y="25"/>
                  </a:cubicBezTo>
                  <a:cubicBezTo>
                    <a:pt x="122" y="32"/>
                    <a:pt x="122" y="32"/>
                    <a:pt x="122" y="32"/>
                  </a:cubicBezTo>
                  <a:cubicBezTo>
                    <a:pt x="121" y="32"/>
                    <a:pt x="118" y="33"/>
                    <a:pt x="117" y="34"/>
                  </a:cubicBezTo>
                  <a:cubicBezTo>
                    <a:pt x="119" y="35"/>
                    <a:pt x="122" y="36"/>
                    <a:pt x="128" y="36"/>
                  </a:cubicBezTo>
                  <a:cubicBezTo>
                    <a:pt x="126" y="40"/>
                    <a:pt x="123" y="43"/>
                    <a:pt x="116" y="43"/>
                  </a:cubicBezTo>
                  <a:cubicBezTo>
                    <a:pt x="93" y="43"/>
                    <a:pt x="82" y="22"/>
                    <a:pt x="66" y="22"/>
                  </a:cubicBezTo>
                  <a:cubicBezTo>
                    <a:pt x="65" y="22"/>
                    <a:pt x="60" y="22"/>
                    <a:pt x="54" y="22"/>
                  </a:cubicBezTo>
                  <a:cubicBezTo>
                    <a:pt x="53" y="16"/>
                    <a:pt x="47" y="15"/>
                    <a:pt x="45" y="15"/>
                  </a:cubicBezTo>
                  <a:cubicBezTo>
                    <a:pt x="42" y="15"/>
                    <a:pt x="39" y="14"/>
                    <a:pt x="35" y="14"/>
                  </a:cubicBezTo>
                  <a:cubicBezTo>
                    <a:pt x="33" y="14"/>
                    <a:pt x="31" y="14"/>
                    <a:pt x="27" y="15"/>
                  </a:cubicBezTo>
                  <a:cubicBezTo>
                    <a:pt x="27" y="17"/>
                    <a:pt x="29" y="19"/>
                    <a:pt x="31" y="20"/>
                  </a:cubicBezTo>
                  <a:cubicBezTo>
                    <a:pt x="31" y="20"/>
                    <a:pt x="30" y="20"/>
                    <a:pt x="30" y="20"/>
                  </a:cubicBezTo>
                  <a:cubicBezTo>
                    <a:pt x="26" y="20"/>
                    <a:pt x="22" y="22"/>
                    <a:pt x="19" y="26"/>
                  </a:cubicBezTo>
                  <a:cubicBezTo>
                    <a:pt x="21" y="27"/>
                    <a:pt x="23" y="27"/>
                    <a:pt x="25" y="28"/>
                  </a:cubicBezTo>
                  <a:cubicBezTo>
                    <a:pt x="23" y="28"/>
                    <a:pt x="23" y="28"/>
                    <a:pt x="22" y="28"/>
                  </a:cubicBezTo>
                  <a:cubicBezTo>
                    <a:pt x="22" y="28"/>
                    <a:pt x="20" y="27"/>
                    <a:pt x="17" y="27"/>
                  </a:cubicBezTo>
                  <a:cubicBezTo>
                    <a:pt x="16" y="27"/>
                    <a:pt x="15" y="28"/>
                    <a:pt x="13" y="28"/>
                  </a:cubicBezTo>
                  <a:cubicBezTo>
                    <a:pt x="13" y="36"/>
                    <a:pt x="13" y="36"/>
                    <a:pt x="13" y="36"/>
                  </a:cubicBezTo>
                  <a:cubicBezTo>
                    <a:pt x="15" y="36"/>
                    <a:pt x="17" y="37"/>
                    <a:pt x="18" y="38"/>
                  </a:cubicBezTo>
                  <a:cubicBezTo>
                    <a:pt x="17" y="37"/>
                    <a:pt x="15" y="37"/>
                    <a:pt x="13" y="37"/>
                  </a:cubicBezTo>
                  <a:cubicBezTo>
                    <a:pt x="8" y="37"/>
                    <a:pt x="5" y="41"/>
                    <a:pt x="0" y="43"/>
                  </a:cubicBezTo>
                  <a:cubicBezTo>
                    <a:pt x="2" y="46"/>
                    <a:pt x="0" y="45"/>
                    <a:pt x="0" y="50"/>
                  </a:cubicBezTo>
                  <a:cubicBezTo>
                    <a:pt x="0" y="55"/>
                    <a:pt x="4" y="58"/>
                    <a:pt x="8" y="58"/>
                  </a:cubicBezTo>
                  <a:cubicBezTo>
                    <a:pt x="12" y="58"/>
                    <a:pt x="19" y="62"/>
                    <a:pt x="26" y="62"/>
                  </a:cubicBezTo>
                  <a:cubicBezTo>
                    <a:pt x="33" y="62"/>
                    <a:pt x="40" y="59"/>
                    <a:pt x="49" y="58"/>
                  </a:cubicBezTo>
                  <a:cubicBezTo>
                    <a:pt x="49" y="55"/>
                    <a:pt x="51" y="52"/>
                    <a:pt x="54" y="51"/>
                  </a:cubicBezTo>
                  <a:cubicBezTo>
                    <a:pt x="55" y="57"/>
                    <a:pt x="60" y="59"/>
                    <a:pt x="63" y="64"/>
                  </a:cubicBezTo>
                  <a:cubicBezTo>
                    <a:pt x="61" y="64"/>
                    <a:pt x="59" y="63"/>
                    <a:pt x="57" y="63"/>
                  </a:cubicBezTo>
                  <a:cubicBezTo>
                    <a:pt x="53" y="63"/>
                    <a:pt x="49" y="64"/>
                    <a:pt x="49" y="70"/>
                  </a:cubicBezTo>
                  <a:cubicBezTo>
                    <a:pt x="49" y="73"/>
                    <a:pt x="57" y="78"/>
                    <a:pt x="63" y="78"/>
                  </a:cubicBezTo>
                  <a:cubicBezTo>
                    <a:pt x="77" y="78"/>
                    <a:pt x="87" y="74"/>
                    <a:pt x="98" y="70"/>
                  </a:cubicBezTo>
                  <a:cubicBezTo>
                    <a:pt x="99" y="69"/>
                    <a:pt x="133" y="62"/>
                    <a:pt x="133" y="61"/>
                  </a:cubicBezTo>
                  <a:cubicBezTo>
                    <a:pt x="133" y="61"/>
                    <a:pt x="134" y="61"/>
                    <a:pt x="136" y="61"/>
                  </a:cubicBezTo>
                  <a:cubicBezTo>
                    <a:pt x="139" y="61"/>
                    <a:pt x="145" y="61"/>
                    <a:pt x="150" y="61"/>
                  </a:cubicBezTo>
                  <a:cubicBezTo>
                    <a:pt x="156" y="62"/>
                    <a:pt x="162" y="62"/>
                    <a:pt x="165" y="62"/>
                  </a:cubicBezTo>
                  <a:cubicBezTo>
                    <a:pt x="166" y="62"/>
                    <a:pt x="167" y="62"/>
                    <a:pt x="167" y="62"/>
                  </a:cubicBezTo>
                  <a:cubicBezTo>
                    <a:pt x="172" y="60"/>
                    <a:pt x="185" y="45"/>
                    <a:pt x="185" y="37"/>
                  </a:cubicBezTo>
                  <a:cubicBezTo>
                    <a:pt x="185" y="31"/>
                    <a:pt x="179" y="24"/>
                    <a:pt x="173" y="24"/>
                  </a:cubicBezTo>
                  <a:cubicBezTo>
                    <a:pt x="166" y="24"/>
                    <a:pt x="163" y="30"/>
                    <a:pt x="158" y="30"/>
                  </a:cubicBezTo>
                  <a:cubicBezTo>
                    <a:pt x="148" y="30"/>
                    <a:pt x="138" y="19"/>
                    <a:pt x="138" y="11"/>
                  </a:cubicBezTo>
                  <a:cubicBezTo>
                    <a:pt x="138" y="10"/>
                    <a:pt x="138" y="8"/>
                    <a:pt x="138" y="4"/>
                  </a:cubicBezTo>
                  <a:cubicBezTo>
                    <a:pt x="135" y="4"/>
                    <a:pt x="131" y="2"/>
                    <a:pt x="1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3" name="Google Shape;213;p20"/>
            <p:cNvSpPr/>
            <p:nvPr/>
          </p:nvSpPr>
          <p:spPr>
            <a:xfrm>
              <a:off x="-813" y="-362"/>
              <a:ext cx="57" cy="42"/>
            </a:xfrm>
            <a:custGeom>
              <a:avLst/>
              <a:gdLst/>
              <a:ahLst/>
              <a:cxnLst/>
              <a:rect l="l" t="t" r="r" b="b"/>
              <a:pathLst>
                <a:path w="24" h="18" extrusionOk="0">
                  <a:moveTo>
                    <a:pt x="23" y="0"/>
                  </a:moveTo>
                  <a:cubicBezTo>
                    <a:pt x="17" y="0"/>
                    <a:pt x="0" y="4"/>
                    <a:pt x="0" y="12"/>
                  </a:cubicBezTo>
                  <a:cubicBezTo>
                    <a:pt x="0" y="16"/>
                    <a:pt x="4" y="18"/>
                    <a:pt x="9" y="18"/>
                  </a:cubicBezTo>
                  <a:cubicBezTo>
                    <a:pt x="15" y="18"/>
                    <a:pt x="23" y="7"/>
                    <a:pt x="24" y="0"/>
                  </a:cubicBezTo>
                  <a:cubicBezTo>
                    <a:pt x="24" y="0"/>
                    <a:pt x="24" y="0"/>
                    <a:pt x="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4" name="Google Shape;214;p20"/>
            <p:cNvSpPr/>
            <p:nvPr/>
          </p:nvSpPr>
          <p:spPr>
            <a:xfrm>
              <a:off x="-655" y="-426"/>
              <a:ext cx="43" cy="16"/>
            </a:xfrm>
            <a:custGeom>
              <a:avLst/>
              <a:gdLst/>
              <a:ahLst/>
              <a:cxnLst/>
              <a:rect l="l" t="t" r="r" b="b"/>
              <a:pathLst>
                <a:path w="18" h="7" extrusionOk="0">
                  <a:moveTo>
                    <a:pt x="18" y="0"/>
                  </a:moveTo>
                  <a:cubicBezTo>
                    <a:pt x="0" y="0"/>
                    <a:pt x="0" y="0"/>
                    <a:pt x="0" y="0"/>
                  </a:cubicBezTo>
                  <a:cubicBezTo>
                    <a:pt x="0" y="5"/>
                    <a:pt x="4" y="7"/>
                    <a:pt x="6" y="7"/>
                  </a:cubicBezTo>
                  <a:cubicBezTo>
                    <a:pt x="6" y="7"/>
                    <a:pt x="16" y="7"/>
                    <a:pt x="18" y="7"/>
                  </a:cubicBezTo>
                  <a:cubicBezTo>
                    <a:pt x="18" y="0"/>
                    <a:pt x="18" y="0"/>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5" name="Google Shape;215;p20"/>
            <p:cNvSpPr/>
            <p:nvPr/>
          </p:nvSpPr>
          <p:spPr>
            <a:xfrm>
              <a:off x="-938" y="-471"/>
              <a:ext cx="248" cy="128"/>
            </a:xfrm>
            <a:custGeom>
              <a:avLst/>
              <a:gdLst/>
              <a:ahLst/>
              <a:cxnLst/>
              <a:rect l="l" t="t" r="r" b="b"/>
              <a:pathLst>
                <a:path w="105" h="54" extrusionOk="0">
                  <a:moveTo>
                    <a:pt x="96" y="0"/>
                  </a:moveTo>
                  <a:cubicBezTo>
                    <a:pt x="87" y="0"/>
                    <a:pt x="74" y="3"/>
                    <a:pt x="74" y="3"/>
                  </a:cubicBezTo>
                  <a:cubicBezTo>
                    <a:pt x="69" y="3"/>
                    <a:pt x="68" y="2"/>
                    <a:pt x="64" y="2"/>
                  </a:cubicBezTo>
                  <a:cubicBezTo>
                    <a:pt x="49" y="2"/>
                    <a:pt x="47" y="16"/>
                    <a:pt x="37" y="22"/>
                  </a:cubicBezTo>
                  <a:cubicBezTo>
                    <a:pt x="28" y="27"/>
                    <a:pt x="20" y="28"/>
                    <a:pt x="11" y="33"/>
                  </a:cubicBezTo>
                  <a:cubicBezTo>
                    <a:pt x="9" y="34"/>
                    <a:pt x="0" y="41"/>
                    <a:pt x="0" y="42"/>
                  </a:cubicBezTo>
                  <a:cubicBezTo>
                    <a:pt x="0" y="44"/>
                    <a:pt x="4" y="46"/>
                    <a:pt x="5" y="50"/>
                  </a:cubicBezTo>
                  <a:cubicBezTo>
                    <a:pt x="9" y="49"/>
                    <a:pt x="11" y="46"/>
                    <a:pt x="14" y="46"/>
                  </a:cubicBezTo>
                  <a:cubicBezTo>
                    <a:pt x="18" y="46"/>
                    <a:pt x="20" y="47"/>
                    <a:pt x="23" y="47"/>
                  </a:cubicBezTo>
                  <a:cubicBezTo>
                    <a:pt x="25" y="47"/>
                    <a:pt x="27" y="47"/>
                    <a:pt x="29" y="46"/>
                  </a:cubicBezTo>
                  <a:cubicBezTo>
                    <a:pt x="30" y="48"/>
                    <a:pt x="34" y="54"/>
                    <a:pt x="38" y="54"/>
                  </a:cubicBezTo>
                  <a:cubicBezTo>
                    <a:pt x="44" y="54"/>
                    <a:pt x="48" y="48"/>
                    <a:pt x="49" y="42"/>
                  </a:cubicBezTo>
                  <a:cubicBezTo>
                    <a:pt x="49" y="42"/>
                    <a:pt x="50" y="42"/>
                    <a:pt x="50" y="42"/>
                  </a:cubicBezTo>
                  <a:cubicBezTo>
                    <a:pt x="59" y="42"/>
                    <a:pt x="66" y="34"/>
                    <a:pt x="67" y="26"/>
                  </a:cubicBezTo>
                  <a:cubicBezTo>
                    <a:pt x="72" y="28"/>
                    <a:pt x="71" y="40"/>
                    <a:pt x="80" y="40"/>
                  </a:cubicBezTo>
                  <a:cubicBezTo>
                    <a:pt x="103" y="24"/>
                    <a:pt x="103" y="24"/>
                    <a:pt x="103" y="24"/>
                  </a:cubicBezTo>
                  <a:cubicBezTo>
                    <a:pt x="103" y="19"/>
                    <a:pt x="99" y="18"/>
                    <a:pt x="98" y="13"/>
                  </a:cubicBezTo>
                  <a:cubicBezTo>
                    <a:pt x="102" y="12"/>
                    <a:pt x="105" y="8"/>
                    <a:pt x="105" y="5"/>
                  </a:cubicBezTo>
                  <a:cubicBezTo>
                    <a:pt x="105" y="1"/>
                    <a:pt x="101" y="0"/>
                    <a:pt x="9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6" name="Google Shape;216;p20"/>
            <p:cNvSpPr/>
            <p:nvPr/>
          </p:nvSpPr>
          <p:spPr>
            <a:xfrm>
              <a:off x="-605" y="-570"/>
              <a:ext cx="142" cy="42"/>
            </a:xfrm>
            <a:custGeom>
              <a:avLst/>
              <a:gdLst/>
              <a:ahLst/>
              <a:cxnLst/>
              <a:rect l="l" t="t" r="r" b="b"/>
              <a:pathLst>
                <a:path w="60" h="18" extrusionOk="0">
                  <a:moveTo>
                    <a:pt x="38" y="0"/>
                  </a:moveTo>
                  <a:cubicBezTo>
                    <a:pt x="31" y="0"/>
                    <a:pt x="0" y="11"/>
                    <a:pt x="0" y="18"/>
                  </a:cubicBezTo>
                  <a:cubicBezTo>
                    <a:pt x="4" y="17"/>
                    <a:pt x="6" y="14"/>
                    <a:pt x="10" y="14"/>
                  </a:cubicBezTo>
                  <a:cubicBezTo>
                    <a:pt x="16" y="14"/>
                    <a:pt x="17" y="18"/>
                    <a:pt x="23" y="18"/>
                  </a:cubicBezTo>
                  <a:cubicBezTo>
                    <a:pt x="35" y="18"/>
                    <a:pt x="32" y="18"/>
                    <a:pt x="46" y="18"/>
                  </a:cubicBezTo>
                  <a:cubicBezTo>
                    <a:pt x="53" y="18"/>
                    <a:pt x="56" y="15"/>
                    <a:pt x="60" y="13"/>
                  </a:cubicBezTo>
                  <a:cubicBezTo>
                    <a:pt x="58" y="6"/>
                    <a:pt x="49" y="0"/>
                    <a:pt x="3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7" name="Google Shape;217;p20"/>
            <p:cNvSpPr/>
            <p:nvPr/>
          </p:nvSpPr>
          <p:spPr>
            <a:xfrm>
              <a:off x="-603" y="-521"/>
              <a:ext cx="126" cy="64"/>
            </a:xfrm>
            <a:custGeom>
              <a:avLst/>
              <a:gdLst/>
              <a:ahLst/>
              <a:cxnLst/>
              <a:rect l="l" t="t" r="r" b="b"/>
              <a:pathLst>
                <a:path w="53" h="27" extrusionOk="0">
                  <a:moveTo>
                    <a:pt x="44" y="0"/>
                  </a:moveTo>
                  <a:cubicBezTo>
                    <a:pt x="33" y="0"/>
                    <a:pt x="0" y="1"/>
                    <a:pt x="0" y="13"/>
                  </a:cubicBezTo>
                  <a:cubicBezTo>
                    <a:pt x="0" y="18"/>
                    <a:pt x="9" y="27"/>
                    <a:pt x="17" y="27"/>
                  </a:cubicBezTo>
                  <a:cubicBezTo>
                    <a:pt x="29" y="27"/>
                    <a:pt x="46" y="22"/>
                    <a:pt x="45" y="11"/>
                  </a:cubicBezTo>
                  <a:cubicBezTo>
                    <a:pt x="30" y="11"/>
                    <a:pt x="30" y="11"/>
                    <a:pt x="30" y="11"/>
                  </a:cubicBezTo>
                  <a:cubicBezTo>
                    <a:pt x="38" y="11"/>
                    <a:pt x="47" y="10"/>
                    <a:pt x="53" y="5"/>
                  </a:cubicBezTo>
                  <a:cubicBezTo>
                    <a:pt x="52" y="3"/>
                    <a:pt x="49" y="0"/>
                    <a:pt x="4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8" name="Google Shape;218;p20"/>
            <p:cNvSpPr/>
            <p:nvPr/>
          </p:nvSpPr>
          <p:spPr>
            <a:xfrm>
              <a:off x="-662" y="-514"/>
              <a:ext cx="43" cy="33"/>
            </a:xfrm>
            <a:custGeom>
              <a:avLst/>
              <a:gdLst/>
              <a:ahLst/>
              <a:cxnLst/>
              <a:rect l="l" t="t" r="r" b="b"/>
              <a:pathLst>
                <a:path w="18" h="14" extrusionOk="0">
                  <a:moveTo>
                    <a:pt x="4" y="0"/>
                  </a:moveTo>
                  <a:cubicBezTo>
                    <a:pt x="2" y="0"/>
                    <a:pt x="0" y="1"/>
                    <a:pt x="0" y="6"/>
                  </a:cubicBezTo>
                  <a:cubicBezTo>
                    <a:pt x="0" y="8"/>
                    <a:pt x="6" y="14"/>
                    <a:pt x="11" y="14"/>
                  </a:cubicBezTo>
                  <a:cubicBezTo>
                    <a:pt x="14" y="14"/>
                    <a:pt x="16" y="10"/>
                    <a:pt x="18" y="7"/>
                  </a:cubicBezTo>
                  <a:cubicBezTo>
                    <a:pt x="16" y="6"/>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19" name="Google Shape;219;p20"/>
            <p:cNvSpPr/>
            <p:nvPr/>
          </p:nvSpPr>
          <p:spPr>
            <a:xfrm>
              <a:off x="-201" y="-202"/>
              <a:ext cx="213" cy="171"/>
            </a:xfrm>
            <a:custGeom>
              <a:avLst/>
              <a:gdLst/>
              <a:ahLst/>
              <a:cxnLst/>
              <a:rect l="l" t="t" r="r" b="b"/>
              <a:pathLst>
                <a:path w="90" h="72" extrusionOk="0">
                  <a:moveTo>
                    <a:pt x="39" y="0"/>
                  </a:moveTo>
                  <a:cubicBezTo>
                    <a:pt x="31" y="0"/>
                    <a:pt x="24" y="1"/>
                    <a:pt x="19" y="7"/>
                  </a:cubicBezTo>
                  <a:cubicBezTo>
                    <a:pt x="18" y="8"/>
                    <a:pt x="15" y="9"/>
                    <a:pt x="15" y="11"/>
                  </a:cubicBezTo>
                  <a:cubicBezTo>
                    <a:pt x="15" y="18"/>
                    <a:pt x="25" y="17"/>
                    <a:pt x="32" y="18"/>
                  </a:cubicBezTo>
                  <a:cubicBezTo>
                    <a:pt x="32" y="32"/>
                    <a:pt x="32" y="32"/>
                    <a:pt x="32" y="32"/>
                  </a:cubicBezTo>
                  <a:cubicBezTo>
                    <a:pt x="28" y="32"/>
                    <a:pt x="29" y="32"/>
                    <a:pt x="24" y="32"/>
                  </a:cubicBezTo>
                  <a:cubicBezTo>
                    <a:pt x="15" y="32"/>
                    <a:pt x="7" y="26"/>
                    <a:pt x="0" y="26"/>
                  </a:cubicBezTo>
                  <a:cubicBezTo>
                    <a:pt x="0" y="35"/>
                    <a:pt x="0" y="35"/>
                    <a:pt x="0" y="35"/>
                  </a:cubicBezTo>
                  <a:cubicBezTo>
                    <a:pt x="16" y="50"/>
                    <a:pt x="32" y="48"/>
                    <a:pt x="47" y="63"/>
                  </a:cubicBezTo>
                  <a:cubicBezTo>
                    <a:pt x="50" y="66"/>
                    <a:pt x="51" y="72"/>
                    <a:pt x="58" y="72"/>
                  </a:cubicBezTo>
                  <a:cubicBezTo>
                    <a:pt x="63" y="72"/>
                    <a:pt x="64" y="65"/>
                    <a:pt x="69" y="64"/>
                  </a:cubicBezTo>
                  <a:cubicBezTo>
                    <a:pt x="86" y="57"/>
                    <a:pt x="88" y="65"/>
                    <a:pt x="90" y="36"/>
                  </a:cubicBezTo>
                  <a:cubicBezTo>
                    <a:pt x="87" y="35"/>
                    <a:pt x="80" y="34"/>
                    <a:pt x="78" y="34"/>
                  </a:cubicBezTo>
                  <a:cubicBezTo>
                    <a:pt x="78" y="28"/>
                    <a:pt x="80" y="33"/>
                    <a:pt x="80" y="26"/>
                  </a:cubicBezTo>
                  <a:cubicBezTo>
                    <a:pt x="80" y="24"/>
                    <a:pt x="77" y="23"/>
                    <a:pt x="75" y="23"/>
                  </a:cubicBezTo>
                  <a:cubicBezTo>
                    <a:pt x="70" y="23"/>
                    <a:pt x="63" y="25"/>
                    <a:pt x="60" y="25"/>
                  </a:cubicBezTo>
                  <a:cubicBezTo>
                    <a:pt x="64" y="20"/>
                    <a:pt x="77" y="16"/>
                    <a:pt x="77" y="6"/>
                  </a:cubicBezTo>
                  <a:cubicBezTo>
                    <a:pt x="77" y="3"/>
                    <a:pt x="73" y="0"/>
                    <a:pt x="72" y="0"/>
                  </a:cubicBezTo>
                  <a:cubicBezTo>
                    <a:pt x="72" y="0"/>
                    <a:pt x="60" y="0"/>
                    <a:pt x="50" y="0"/>
                  </a:cubicBezTo>
                  <a:cubicBezTo>
                    <a:pt x="47" y="0"/>
                    <a:pt x="43" y="0"/>
                    <a:pt x="3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0" name="Google Shape;220;p20"/>
            <p:cNvSpPr/>
            <p:nvPr/>
          </p:nvSpPr>
          <p:spPr>
            <a:xfrm>
              <a:off x="-276" y="-410"/>
              <a:ext cx="236" cy="121"/>
            </a:xfrm>
            <a:custGeom>
              <a:avLst/>
              <a:gdLst/>
              <a:ahLst/>
              <a:cxnLst/>
              <a:rect l="l" t="t" r="r" b="b"/>
              <a:pathLst>
                <a:path w="100" h="51" extrusionOk="0">
                  <a:moveTo>
                    <a:pt x="50" y="0"/>
                  </a:moveTo>
                  <a:cubicBezTo>
                    <a:pt x="48" y="0"/>
                    <a:pt x="47" y="0"/>
                    <a:pt x="46" y="1"/>
                  </a:cubicBezTo>
                  <a:cubicBezTo>
                    <a:pt x="48" y="8"/>
                    <a:pt x="55" y="8"/>
                    <a:pt x="64" y="8"/>
                  </a:cubicBezTo>
                  <a:cubicBezTo>
                    <a:pt x="64" y="20"/>
                    <a:pt x="64" y="20"/>
                    <a:pt x="64" y="20"/>
                  </a:cubicBezTo>
                  <a:cubicBezTo>
                    <a:pt x="51" y="20"/>
                    <a:pt x="47" y="8"/>
                    <a:pt x="35" y="8"/>
                  </a:cubicBezTo>
                  <a:cubicBezTo>
                    <a:pt x="35" y="14"/>
                    <a:pt x="35" y="14"/>
                    <a:pt x="35" y="14"/>
                  </a:cubicBezTo>
                  <a:cubicBezTo>
                    <a:pt x="37" y="17"/>
                    <a:pt x="41" y="21"/>
                    <a:pt x="46" y="23"/>
                  </a:cubicBezTo>
                  <a:cubicBezTo>
                    <a:pt x="44" y="24"/>
                    <a:pt x="43" y="24"/>
                    <a:pt x="42" y="24"/>
                  </a:cubicBezTo>
                  <a:cubicBezTo>
                    <a:pt x="28" y="24"/>
                    <a:pt x="20" y="1"/>
                    <a:pt x="6" y="1"/>
                  </a:cubicBezTo>
                  <a:cubicBezTo>
                    <a:pt x="4" y="1"/>
                    <a:pt x="2" y="1"/>
                    <a:pt x="0" y="1"/>
                  </a:cubicBezTo>
                  <a:cubicBezTo>
                    <a:pt x="0" y="4"/>
                    <a:pt x="0" y="6"/>
                    <a:pt x="1" y="7"/>
                  </a:cubicBezTo>
                  <a:cubicBezTo>
                    <a:pt x="1" y="7"/>
                    <a:pt x="1" y="7"/>
                    <a:pt x="1" y="7"/>
                  </a:cubicBezTo>
                  <a:cubicBezTo>
                    <a:pt x="1" y="16"/>
                    <a:pt x="1" y="16"/>
                    <a:pt x="1" y="16"/>
                  </a:cubicBezTo>
                  <a:cubicBezTo>
                    <a:pt x="4" y="19"/>
                    <a:pt x="7" y="22"/>
                    <a:pt x="11" y="22"/>
                  </a:cubicBezTo>
                  <a:cubicBezTo>
                    <a:pt x="12" y="22"/>
                    <a:pt x="13" y="22"/>
                    <a:pt x="14" y="21"/>
                  </a:cubicBezTo>
                  <a:cubicBezTo>
                    <a:pt x="15" y="27"/>
                    <a:pt x="15" y="27"/>
                    <a:pt x="15" y="27"/>
                  </a:cubicBezTo>
                  <a:cubicBezTo>
                    <a:pt x="23" y="27"/>
                    <a:pt x="23" y="27"/>
                    <a:pt x="23" y="27"/>
                  </a:cubicBezTo>
                  <a:cubicBezTo>
                    <a:pt x="23" y="30"/>
                    <a:pt x="26" y="33"/>
                    <a:pt x="30" y="33"/>
                  </a:cubicBezTo>
                  <a:cubicBezTo>
                    <a:pt x="40" y="33"/>
                    <a:pt x="59" y="28"/>
                    <a:pt x="68" y="28"/>
                  </a:cubicBezTo>
                  <a:cubicBezTo>
                    <a:pt x="70" y="28"/>
                    <a:pt x="73" y="28"/>
                    <a:pt x="75" y="29"/>
                  </a:cubicBezTo>
                  <a:cubicBezTo>
                    <a:pt x="71" y="32"/>
                    <a:pt x="61" y="32"/>
                    <a:pt x="61" y="37"/>
                  </a:cubicBezTo>
                  <a:cubicBezTo>
                    <a:pt x="61" y="39"/>
                    <a:pt x="61" y="41"/>
                    <a:pt x="61" y="42"/>
                  </a:cubicBezTo>
                  <a:cubicBezTo>
                    <a:pt x="59" y="43"/>
                    <a:pt x="58" y="46"/>
                    <a:pt x="58" y="48"/>
                  </a:cubicBezTo>
                  <a:cubicBezTo>
                    <a:pt x="58" y="50"/>
                    <a:pt x="62" y="51"/>
                    <a:pt x="66" y="51"/>
                  </a:cubicBezTo>
                  <a:cubicBezTo>
                    <a:pt x="69" y="51"/>
                    <a:pt x="73" y="50"/>
                    <a:pt x="75" y="50"/>
                  </a:cubicBezTo>
                  <a:cubicBezTo>
                    <a:pt x="76" y="50"/>
                    <a:pt x="88" y="50"/>
                    <a:pt x="96" y="48"/>
                  </a:cubicBezTo>
                  <a:cubicBezTo>
                    <a:pt x="94" y="33"/>
                    <a:pt x="100" y="27"/>
                    <a:pt x="100" y="14"/>
                  </a:cubicBezTo>
                  <a:cubicBezTo>
                    <a:pt x="100" y="7"/>
                    <a:pt x="99" y="1"/>
                    <a:pt x="89" y="1"/>
                  </a:cubicBezTo>
                  <a:cubicBezTo>
                    <a:pt x="85" y="1"/>
                    <a:pt x="83" y="5"/>
                    <a:pt x="79" y="5"/>
                  </a:cubicBezTo>
                  <a:cubicBezTo>
                    <a:pt x="69" y="5"/>
                    <a:pt x="63" y="0"/>
                    <a:pt x="55" y="0"/>
                  </a:cubicBezTo>
                  <a:cubicBezTo>
                    <a:pt x="53" y="0"/>
                    <a:pt x="51"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1" name="Google Shape;221;p20"/>
            <p:cNvSpPr/>
            <p:nvPr/>
          </p:nvSpPr>
          <p:spPr>
            <a:xfrm>
              <a:off x="-97" y="66"/>
              <a:ext cx="140" cy="83"/>
            </a:xfrm>
            <a:custGeom>
              <a:avLst/>
              <a:gdLst/>
              <a:ahLst/>
              <a:cxnLst/>
              <a:rect l="l" t="t" r="r" b="b"/>
              <a:pathLst>
                <a:path w="59" h="35" extrusionOk="0">
                  <a:moveTo>
                    <a:pt x="27" y="0"/>
                  </a:moveTo>
                  <a:cubicBezTo>
                    <a:pt x="16" y="0"/>
                    <a:pt x="18" y="15"/>
                    <a:pt x="12" y="17"/>
                  </a:cubicBezTo>
                  <a:cubicBezTo>
                    <a:pt x="11" y="17"/>
                    <a:pt x="11" y="17"/>
                    <a:pt x="11" y="17"/>
                  </a:cubicBezTo>
                  <a:cubicBezTo>
                    <a:pt x="10" y="17"/>
                    <a:pt x="9" y="17"/>
                    <a:pt x="8" y="17"/>
                  </a:cubicBezTo>
                  <a:cubicBezTo>
                    <a:pt x="8" y="17"/>
                    <a:pt x="7" y="17"/>
                    <a:pt x="6" y="17"/>
                  </a:cubicBezTo>
                  <a:cubicBezTo>
                    <a:pt x="3" y="17"/>
                    <a:pt x="0" y="17"/>
                    <a:pt x="0" y="19"/>
                  </a:cubicBezTo>
                  <a:cubicBezTo>
                    <a:pt x="0" y="21"/>
                    <a:pt x="39" y="35"/>
                    <a:pt x="46" y="35"/>
                  </a:cubicBezTo>
                  <a:cubicBezTo>
                    <a:pt x="52" y="35"/>
                    <a:pt x="54" y="30"/>
                    <a:pt x="59" y="27"/>
                  </a:cubicBezTo>
                  <a:cubicBezTo>
                    <a:pt x="56" y="19"/>
                    <a:pt x="34"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2" name="Google Shape;222;p20"/>
            <p:cNvSpPr/>
            <p:nvPr/>
          </p:nvSpPr>
          <p:spPr>
            <a:xfrm>
              <a:off x="38" y="-228"/>
              <a:ext cx="184" cy="149"/>
            </a:xfrm>
            <a:custGeom>
              <a:avLst/>
              <a:gdLst/>
              <a:ahLst/>
              <a:cxnLst/>
              <a:rect l="l" t="t" r="r" b="b"/>
              <a:pathLst>
                <a:path w="78" h="63" extrusionOk="0">
                  <a:moveTo>
                    <a:pt x="26" y="0"/>
                  </a:moveTo>
                  <a:cubicBezTo>
                    <a:pt x="15" y="0"/>
                    <a:pt x="12" y="7"/>
                    <a:pt x="12" y="8"/>
                  </a:cubicBezTo>
                  <a:cubicBezTo>
                    <a:pt x="12" y="9"/>
                    <a:pt x="11" y="12"/>
                    <a:pt x="12" y="13"/>
                  </a:cubicBezTo>
                  <a:cubicBezTo>
                    <a:pt x="10" y="13"/>
                    <a:pt x="4" y="13"/>
                    <a:pt x="0" y="13"/>
                  </a:cubicBezTo>
                  <a:cubicBezTo>
                    <a:pt x="0" y="22"/>
                    <a:pt x="0" y="22"/>
                    <a:pt x="0" y="22"/>
                  </a:cubicBezTo>
                  <a:cubicBezTo>
                    <a:pt x="3" y="32"/>
                    <a:pt x="0" y="39"/>
                    <a:pt x="8" y="47"/>
                  </a:cubicBezTo>
                  <a:cubicBezTo>
                    <a:pt x="8" y="50"/>
                    <a:pt x="8" y="56"/>
                    <a:pt x="8" y="63"/>
                  </a:cubicBezTo>
                  <a:cubicBezTo>
                    <a:pt x="18" y="63"/>
                    <a:pt x="18" y="63"/>
                    <a:pt x="18" y="63"/>
                  </a:cubicBezTo>
                  <a:cubicBezTo>
                    <a:pt x="24" y="57"/>
                    <a:pt x="29" y="55"/>
                    <a:pt x="30" y="46"/>
                  </a:cubicBezTo>
                  <a:cubicBezTo>
                    <a:pt x="23" y="46"/>
                    <a:pt x="23" y="46"/>
                    <a:pt x="23" y="46"/>
                  </a:cubicBezTo>
                  <a:cubicBezTo>
                    <a:pt x="25" y="41"/>
                    <a:pt x="26" y="40"/>
                    <a:pt x="27" y="40"/>
                  </a:cubicBezTo>
                  <a:cubicBezTo>
                    <a:pt x="29" y="40"/>
                    <a:pt x="32" y="42"/>
                    <a:pt x="38" y="42"/>
                  </a:cubicBezTo>
                  <a:cubicBezTo>
                    <a:pt x="54" y="42"/>
                    <a:pt x="61" y="30"/>
                    <a:pt x="68" y="21"/>
                  </a:cubicBezTo>
                  <a:cubicBezTo>
                    <a:pt x="68" y="21"/>
                    <a:pt x="78" y="14"/>
                    <a:pt x="78" y="13"/>
                  </a:cubicBezTo>
                  <a:cubicBezTo>
                    <a:pt x="78" y="10"/>
                    <a:pt x="77" y="9"/>
                    <a:pt x="78" y="6"/>
                  </a:cubicBezTo>
                  <a:cubicBezTo>
                    <a:pt x="59" y="6"/>
                    <a:pt x="44" y="0"/>
                    <a:pt x="2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3" name="Google Shape;223;p20"/>
            <p:cNvSpPr/>
            <p:nvPr/>
          </p:nvSpPr>
          <p:spPr>
            <a:xfrm>
              <a:off x="-338" y="-495"/>
              <a:ext cx="62" cy="50"/>
            </a:xfrm>
            <a:custGeom>
              <a:avLst/>
              <a:gdLst/>
              <a:ahLst/>
              <a:cxnLst/>
              <a:rect l="l" t="t" r="r" b="b"/>
              <a:pathLst>
                <a:path w="26" h="21" extrusionOk="0">
                  <a:moveTo>
                    <a:pt x="0" y="0"/>
                  </a:moveTo>
                  <a:cubicBezTo>
                    <a:pt x="0" y="7"/>
                    <a:pt x="13" y="21"/>
                    <a:pt x="19" y="21"/>
                  </a:cubicBezTo>
                  <a:cubicBezTo>
                    <a:pt x="22" y="21"/>
                    <a:pt x="26" y="19"/>
                    <a:pt x="26" y="15"/>
                  </a:cubicBezTo>
                  <a:cubicBezTo>
                    <a:pt x="15" y="11"/>
                    <a:pt x="14"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4" name="Google Shape;224;p20"/>
            <p:cNvSpPr/>
            <p:nvPr/>
          </p:nvSpPr>
          <p:spPr>
            <a:xfrm>
              <a:off x="-300" y="-325"/>
              <a:ext cx="45" cy="34"/>
            </a:xfrm>
            <a:custGeom>
              <a:avLst/>
              <a:gdLst/>
              <a:ahLst/>
              <a:cxnLst/>
              <a:rect l="l" t="t" r="r" b="b"/>
              <a:pathLst>
                <a:path w="19" h="14" extrusionOk="0">
                  <a:moveTo>
                    <a:pt x="15" y="0"/>
                  </a:moveTo>
                  <a:cubicBezTo>
                    <a:pt x="7" y="2"/>
                    <a:pt x="2" y="5"/>
                    <a:pt x="0" y="14"/>
                  </a:cubicBezTo>
                  <a:cubicBezTo>
                    <a:pt x="1" y="14"/>
                    <a:pt x="2" y="14"/>
                    <a:pt x="2" y="14"/>
                  </a:cubicBezTo>
                  <a:cubicBezTo>
                    <a:pt x="5" y="14"/>
                    <a:pt x="6" y="14"/>
                    <a:pt x="11" y="14"/>
                  </a:cubicBezTo>
                  <a:cubicBezTo>
                    <a:pt x="14" y="14"/>
                    <a:pt x="19" y="14"/>
                    <a:pt x="19" y="7"/>
                  </a:cubicBezTo>
                  <a:cubicBezTo>
                    <a:pt x="19" y="4"/>
                    <a:pt x="16" y="2"/>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5" name="Google Shape;225;p20"/>
            <p:cNvSpPr/>
            <p:nvPr/>
          </p:nvSpPr>
          <p:spPr>
            <a:xfrm>
              <a:off x="-321" y="-620"/>
              <a:ext cx="231" cy="123"/>
            </a:xfrm>
            <a:custGeom>
              <a:avLst/>
              <a:gdLst/>
              <a:ahLst/>
              <a:cxnLst/>
              <a:rect l="l" t="t" r="r" b="b"/>
              <a:pathLst>
                <a:path w="98" h="52" extrusionOk="0">
                  <a:moveTo>
                    <a:pt x="17" y="0"/>
                  </a:moveTo>
                  <a:cubicBezTo>
                    <a:pt x="11" y="0"/>
                    <a:pt x="6" y="4"/>
                    <a:pt x="0" y="5"/>
                  </a:cubicBezTo>
                  <a:cubicBezTo>
                    <a:pt x="0" y="11"/>
                    <a:pt x="2" y="13"/>
                    <a:pt x="9" y="13"/>
                  </a:cubicBezTo>
                  <a:cubicBezTo>
                    <a:pt x="9" y="15"/>
                    <a:pt x="7" y="17"/>
                    <a:pt x="5" y="18"/>
                  </a:cubicBezTo>
                  <a:cubicBezTo>
                    <a:pt x="7" y="19"/>
                    <a:pt x="8" y="19"/>
                    <a:pt x="9" y="19"/>
                  </a:cubicBezTo>
                  <a:cubicBezTo>
                    <a:pt x="12" y="19"/>
                    <a:pt x="16" y="18"/>
                    <a:pt x="24" y="18"/>
                  </a:cubicBezTo>
                  <a:cubicBezTo>
                    <a:pt x="23" y="20"/>
                    <a:pt x="23" y="23"/>
                    <a:pt x="24" y="24"/>
                  </a:cubicBezTo>
                  <a:cubicBezTo>
                    <a:pt x="18" y="26"/>
                    <a:pt x="13" y="26"/>
                    <a:pt x="8" y="31"/>
                  </a:cubicBezTo>
                  <a:cubicBezTo>
                    <a:pt x="12" y="34"/>
                    <a:pt x="14" y="35"/>
                    <a:pt x="19" y="35"/>
                  </a:cubicBezTo>
                  <a:cubicBezTo>
                    <a:pt x="20" y="35"/>
                    <a:pt x="21" y="35"/>
                    <a:pt x="22" y="35"/>
                  </a:cubicBezTo>
                  <a:cubicBezTo>
                    <a:pt x="26" y="35"/>
                    <a:pt x="30" y="34"/>
                    <a:pt x="33" y="34"/>
                  </a:cubicBezTo>
                  <a:cubicBezTo>
                    <a:pt x="36" y="34"/>
                    <a:pt x="38" y="35"/>
                    <a:pt x="40" y="37"/>
                  </a:cubicBezTo>
                  <a:cubicBezTo>
                    <a:pt x="41" y="37"/>
                    <a:pt x="42" y="37"/>
                    <a:pt x="44" y="37"/>
                  </a:cubicBezTo>
                  <a:cubicBezTo>
                    <a:pt x="51" y="37"/>
                    <a:pt x="56" y="39"/>
                    <a:pt x="65" y="39"/>
                  </a:cubicBezTo>
                  <a:cubicBezTo>
                    <a:pt x="77" y="39"/>
                    <a:pt x="76" y="52"/>
                    <a:pt x="88" y="52"/>
                  </a:cubicBezTo>
                  <a:cubicBezTo>
                    <a:pt x="92" y="52"/>
                    <a:pt x="98" y="51"/>
                    <a:pt x="98" y="45"/>
                  </a:cubicBezTo>
                  <a:cubicBezTo>
                    <a:pt x="98" y="40"/>
                    <a:pt x="87" y="35"/>
                    <a:pt x="83" y="31"/>
                  </a:cubicBezTo>
                  <a:cubicBezTo>
                    <a:pt x="84" y="30"/>
                    <a:pt x="86" y="27"/>
                    <a:pt x="87" y="26"/>
                  </a:cubicBezTo>
                  <a:cubicBezTo>
                    <a:pt x="85" y="23"/>
                    <a:pt x="79" y="14"/>
                    <a:pt x="71" y="14"/>
                  </a:cubicBezTo>
                  <a:cubicBezTo>
                    <a:pt x="68" y="14"/>
                    <a:pt x="67" y="18"/>
                    <a:pt x="63" y="18"/>
                  </a:cubicBezTo>
                  <a:cubicBezTo>
                    <a:pt x="58" y="18"/>
                    <a:pt x="58" y="6"/>
                    <a:pt x="48" y="6"/>
                  </a:cubicBezTo>
                  <a:cubicBezTo>
                    <a:pt x="43" y="6"/>
                    <a:pt x="41" y="10"/>
                    <a:pt x="37" y="10"/>
                  </a:cubicBezTo>
                  <a:cubicBezTo>
                    <a:pt x="31" y="10"/>
                    <a:pt x="28"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6" name="Google Shape;226;p20"/>
            <p:cNvSpPr/>
            <p:nvPr/>
          </p:nvSpPr>
          <p:spPr>
            <a:xfrm>
              <a:off x="-229" y="-514"/>
              <a:ext cx="61" cy="19"/>
            </a:xfrm>
            <a:custGeom>
              <a:avLst/>
              <a:gdLst/>
              <a:ahLst/>
              <a:cxnLst/>
              <a:rect l="l" t="t" r="r" b="b"/>
              <a:pathLst>
                <a:path w="26" h="8" extrusionOk="0">
                  <a:moveTo>
                    <a:pt x="14" y="0"/>
                  </a:moveTo>
                  <a:cubicBezTo>
                    <a:pt x="12" y="0"/>
                    <a:pt x="0" y="8"/>
                    <a:pt x="9" y="8"/>
                  </a:cubicBezTo>
                  <a:cubicBezTo>
                    <a:pt x="17" y="8"/>
                    <a:pt x="23" y="8"/>
                    <a:pt x="26" y="5"/>
                  </a:cubicBezTo>
                  <a:cubicBezTo>
                    <a:pt x="21" y="3"/>
                    <a:pt x="20"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7" name="Google Shape;227;p20"/>
            <p:cNvSpPr/>
            <p:nvPr/>
          </p:nvSpPr>
          <p:spPr>
            <a:xfrm>
              <a:off x="-2" y="-440"/>
              <a:ext cx="610" cy="189"/>
            </a:xfrm>
            <a:custGeom>
              <a:avLst/>
              <a:gdLst/>
              <a:ahLst/>
              <a:cxnLst/>
              <a:rect l="l" t="t" r="r" b="b"/>
              <a:pathLst>
                <a:path w="258" h="80" extrusionOk="0">
                  <a:moveTo>
                    <a:pt x="16" y="0"/>
                  </a:moveTo>
                  <a:cubicBezTo>
                    <a:pt x="9" y="0"/>
                    <a:pt x="0" y="0"/>
                    <a:pt x="0" y="8"/>
                  </a:cubicBezTo>
                  <a:cubicBezTo>
                    <a:pt x="0" y="13"/>
                    <a:pt x="32" y="26"/>
                    <a:pt x="38" y="26"/>
                  </a:cubicBezTo>
                  <a:cubicBezTo>
                    <a:pt x="42" y="26"/>
                    <a:pt x="45" y="24"/>
                    <a:pt x="48" y="21"/>
                  </a:cubicBezTo>
                  <a:cubicBezTo>
                    <a:pt x="57" y="30"/>
                    <a:pt x="60" y="39"/>
                    <a:pt x="69" y="48"/>
                  </a:cubicBezTo>
                  <a:cubicBezTo>
                    <a:pt x="67" y="49"/>
                    <a:pt x="63" y="53"/>
                    <a:pt x="63" y="56"/>
                  </a:cubicBezTo>
                  <a:cubicBezTo>
                    <a:pt x="63" y="67"/>
                    <a:pt x="89" y="80"/>
                    <a:pt x="101" y="80"/>
                  </a:cubicBezTo>
                  <a:cubicBezTo>
                    <a:pt x="106" y="80"/>
                    <a:pt x="114" y="74"/>
                    <a:pt x="116" y="71"/>
                  </a:cubicBezTo>
                  <a:cubicBezTo>
                    <a:pt x="122" y="71"/>
                    <a:pt x="122" y="71"/>
                    <a:pt x="122" y="71"/>
                  </a:cubicBezTo>
                  <a:cubicBezTo>
                    <a:pt x="121" y="78"/>
                    <a:pt x="130" y="80"/>
                    <a:pt x="139" y="80"/>
                  </a:cubicBezTo>
                  <a:cubicBezTo>
                    <a:pt x="142" y="80"/>
                    <a:pt x="146" y="80"/>
                    <a:pt x="149" y="79"/>
                  </a:cubicBezTo>
                  <a:cubicBezTo>
                    <a:pt x="191" y="79"/>
                    <a:pt x="191" y="79"/>
                    <a:pt x="191" y="79"/>
                  </a:cubicBezTo>
                  <a:cubicBezTo>
                    <a:pt x="196" y="76"/>
                    <a:pt x="197" y="73"/>
                    <a:pt x="204" y="72"/>
                  </a:cubicBezTo>
                  <a:cubicBezTo>
                    <a:pt x="205" y="76"/>
                    <a:pt x="208" y="80"/>
                    <a:pt x="215" y="80"/>
                  </a:cubicBezTo>
                  <a:cubicBezTo>
                    <a:pt x="233" y="80"/>
                    <a:pt x="257" y="80"/>
                    <a:pt x="258" y="62"/>
                  </a:cubicBezTo>
                  <a:cubicBezTo>
                    <a:pt x="258" y="62"/>
                    <a:pt x="258" y="62"/>
                    <a:pt x="256" y="62"/>
                  </a:cubicBezTo>
                  <a:cubicBezTo>
                    <a:pt x="255" y="62"/>
                    <a:pt x="253" y="62"/>
                    <a:pt x="252" y="61"/>
                  </a:cubicBezTo>
                  <a:cubicBezTo>
                    <a:pt x="252" y="59"/>
                    <a:pt x="253" y="58"/>
                    <a:pt x="254" y="56"/>
                  </a:cubicBezTo>
                  <a:cubicBezTo>
                    <a:pt x="256" y="56"/>
                    <a:pt x="258" y="56"/>
                    <a:pt x="258" y="55"/>
                  </a:cubicBezTo>
                  <a:cubicBezTo>
                    <a:pt x="251" y="42"/>
                    <a:pt x="237" y="41"/>
                    <a:pt x="216" y="41"/>
                  </a:cubicBezTo>
                  <a:cubicBezTo>
                    <a:pt x="189" y="41"/>
                    <a:pt x="179" y="54"/>
                    <a:pt x="150" y="54"/>
                  </a:cubicBezTo>
                  <a:cubicBezTo>
                    <a:pt x="137" y="54"/>
                    <a:pt x="126" y="51"/>
                    <a:pt x="114" y="48"/>
                  </a:cubicBezTo>
                  <a:cubicBezTo>
                    <a:pt x="113" y="48"/>
                    <a:pt x="110" y="50"/>
                    <a:pt x="109" y="50"/>
                  </a:cubicBezTo>
                  <a:cubicBezTo>
                    <a:pt x="107" y="50"/>
                    <a:pt x="105" y="48"/>
                    <a:pt x="105" y="45"/>
                  </a:cubicBezTo>
                  <a:cubicBezTo>
                    <a:pt x="105" y="43"/>
                    <a:pt x="108" y="43"/>
                    <a:pt x="109" y="42"/>
                  </a:cubicBezTo>
                  <a:cubicBezTo>
                    <a:pt x="102" y="36"/>
                    <a:pt x="88" y="44"/>
                    <a:pt x="85" y="30"/>
                  </a:cubicBezTo>
                  <a:cubicBezTo>
                    <a:pt x="106" y="30"/>
                    <a:pt x="106" y="30"/>
                    <a:pt x="106" y="30"/>
                  </a:cubicBezTo>
                  <a:cubicBezTo>
                    <a:pt x="102" y="23"/>
                    <a:pt x="77" y="26"/>
                    <a:pt x="82" y="14"/>
                  </a:cubicBezTo>
                  <a:cubicBezTo>
                    <a:pt x="82" y="14"/>
                    <a:pt x="76" y="14"/>
                    <a:pt x="72" y="14"/>
                  </a:cubicBezTo>
                  <a:cubicBezTo>
                    <a:pt x="70" y="17"/>
                    <a:pt x="67" y="18"/>
                    <a:pt x="62" y="18"/>
                  </a:cubicBezTo>
                  <a:cubicBezTo>
                    <a:pt x="44" y="18"/>
                    <a:pt x="39" y="0"/>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8" name="Google Shape;228;p20"/>
            <p:cNvSpPr/>
            <p:nvPr/>
          </p:nvSpPr>
          <p:spPr>
            <a:xfrm>
              <a:off x="5" y="-339"/>
              <a:ext cx="106" cy="83"/>
            </a:xfrm>
            <a:custGeom>
              <a:avLst/>
              <a:gdLst/>
              <a:ahLst/>
              <a:cxnLst/>
              <a:rect l="l" t="t" r="r" b="b"/>
              <a:pathLst>
                <a:path w="45" h="35" extrusionOk="0">
                  <a:moveTo>
                    <a:pt x="23" y="0"/>
                  </a:moveTo>
                  <a:cubicBezTo>
                    <a:pt x="11" y="0"/>
                    <a:pt x="13" y="12"/>
                    <a:pt x="7" y="12"/>
                  </a:cubicBezTo>
                  <a:cubicBezTo>
                    <a:pt x="6" y="12"/>
                    <a:pt x="0" y="15"/>
                    <a:pt x="0" y="20"/>
                  </a:cubicBezTo>
                  <a:cubicBezTo>
                    <a:pt x="0" y="20"/>
                    <a:pt x="31" y="35"/>
                    <a:pt x="35" y="35"/>
                  </a:cubicBezTo>
                  <a:cubicBezTo>
                    <a:pt x="42" y="35"/>
                    <a:pt x="45" y="27"/>
                    <a:pt x="45" y="18"/>
                  </a:cubicBezTo>
                  <a:cubicBezTo>
                    <a:pt x="45" y="11"/>
                    <a:pt x="33" y="0"/>
                    <a:pt x="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9" name="Google Shape;229;p20"/>
            <p:cNvSpPr/>
            <p:nvPr/>
          </p:nvSpPr>
          <p:spPr>
            <a:xfrm>
              <a:off x="19" y="-495"/>
              <a:ext cx="97" cy="29"/>
            </a:xfrm>
            <a:custGeom>
              <a:avLst/>
              <a:gdLst/>
              <a:ahLst/>
              <a:cxnLst/>
              <a:rect l="l" t="t" r="r" b="b"/>
              <a:pathLst>
                <a:path w="41" h="12" extrusionOk="0">
                  <a:moveTo>
                    <a:pt x="41" y="0"/>
                  </a:moveTo>
                  <a:cubicBezTo>
                    <a:pt x="39" y="1"/>
                    <a:pt x="38" y="1"/>
                    <a:pt x="38" y="1"/>
                  </a:cubicBezTo>
                  <a:cubicBezTo>
                    <a:pt x="37" y="1"/>
                    <a:pt x="38" y="0"/>
                    <a:pt x="34" y="0"/>
                  </a:cubicBezTo>
                  <a:cubicBezTo>
                    <a:pt x="24" y="0"/>
                    <a:pt x="5" y="1"/>
                    <a:pt x="0" y="7"/>
                  </a:cubicBezTo>
                  <a:cubicBezTo>
                    <a:pt x="0" y="7"/>
                    <a:pt x="30" y="12"/>
                    <a:pt x="33" y="12"/>
                  </a:cubicBezTo>
                  <a:cubicBezTo>
                    <a:pt x="38" y="12"/>
                    <a:pt x="41" y="10"/>
                    <a:pt x="41" y="7"/>
                  </a:cubicBezTo>
                  <a:cubicBezTo>
                    <a:pt x="41" y="6"/>
                    <a:pt x="41" y="4"/>
                    <a:pt x="4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0" name="Google Shape;230;p20"/>
            <p:cNvSpPr/>
            <p:nvPr/>
          </p:nvSpPr>
          <p:spPr>
            <a:xfrm>
              <a:off x="-57" y="-587"/>
              <a:ext cx="116" cy="87"/>
            </a:xfrm>
            <a:custGeom>
              <a:avLst/>
              <a:gdLst/>
              <a:ahLst/>
              <a:cxnLst/>
              <a:rect l="l" t="t" r="r" b="b"/>
              <a:pathLst>
                <a:path w="49" h="37" extrusionOk="0">
                  <a:moveTo>
                    <a:pt x="12" y="0"/>
                  </a:moveTo>
                  <a:cubicBezTo>
                    <a:pt x="7" y="0"/>
                    <a:pt x="0" y="2"/>
                    <a:pt x="0" y="8"/>
                  </a:cubicBezTo>
                  <a:cubicBezTo>
                    <a:pt x="0" y="18"/>
                    <a:pt x="11" y="21"/>
                    <a:pt x="17" y="28"/>
                  </a:cubicBezTo>
                  <a:cubicBezTo>
                    <a:pt x="16" y="28"/>
                    <a:pt x="12" y="30"/>
                    <a:pt x="12" y="33"/>
                  </a:cubicBezTo>
                  <a:cubicBezTo>
                    <a:pt x="12" y="36"/>
                    <a:pt x="16" y="37"/>
                    <a:pt x="22" y="37"/>
                  </a:cubicBezTo>
                  <a:cubicBezTo>
                    <a:pt x="29" y="37"/>
                    <a:pt x="39" y="35"/>
                    <a:pt x="49" y="33"/>
                  </a:cubicBezTo>
                  <a:cubicBezTo>
                    <a:pt x="48" y="27"/>
                    <a:pt x="49" y="23"/>
                    <a:pt x="49" y="20"/>
                  </a:cubicBezTo>
                  <a:cubicBezTo>
                    <a:pt x="49" y="9"/>
                    <a:pt x="31" y="20"/>
                    <a:pt x="31" y="8"/>
                  </a:cubicBezTo>
                  <a:cubicBezTo>
                    <a:pt x="25" y="8"/>
                    <a:pt x="14" y="4"/>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1" name="Google Shape;231;p20"/>
            <p:cNvSpPr/>
            <p:nvPr/>
          </p:nvSpPr>
          <p:spPr>
            <a:xfrm>
              <a:off x="-99" y="-672"/>
              <a:ext cx="42" cy="26"/>
            </a:xfrm>
            <a:custGeom>
              <a:avLst/>
              <a:gdLst/>
              <a:ahLst/>
              <a:cxnLst/>
              <a:rect l="l" t="t" r="r" b="b"/>
              <a:pathLst>
                <a:path w="18" h="11" extrusionOk="0">
                  <a:moveTo>
                    <a:pt x="7" y="0"/>
                  </a:moveTo>
                  <a:cubicBezTo>
                    <a:pt x="4" y="0"/>
                    <a:pt x="2" y="0"/>
                    <a:pt x="0" y="0"/>
                  </a:cubicBezTo>
                  <a:cubicBezTo>
                    <a:pt x="0" y="7"/>
                    <a:pt x="6" y="8"/>
                    <a:pt x="9" y="11"/>
                  </a:cubicBezTo>
                  <a:cubicBezTo>
                    <a:pt x="18" y="11"/>
                    <a:pt x="18" y="11"/>
                    <a:pt x="18" y="11"/>
                  </a:cubicBezTo>
                  <a:cubicBezTo>
                    <a:pt x="18" y="0"/>
                    <a:pt x="18" y="0"/>
                    <a:pt x="18" y="0"/>
                  </a:cubicBezTo>
                  <a:cubicBezTo>
                    <a:pt x="16" y="0"/>
                    <a:pt x="11"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2" name="Google Shape;232;p20"/>
            <p:cNvSpPr/>
            <p:nvPr/>
          </p:nvSpPr>
          <p:spPr>
            <a:xfrm>
              <a:off x="24" y="-783"/>
              <a:ext cx="390" cy="262"/>
            </a:xfrm>
            <a:custGeom>
              <a:avLst/>
              <a:gdLst/>
              <a:ahLst/>
              <a:cxnLst/>
              <a:rect l="l" t="t" r="r" b="b"/>
              <a:pathLst>
                <a:path w="165" h="111" extrusionOk="0">
                  <a:moveTo>
                    <a:pt x="29" y="0"/>
                  </a:moveTo>
                  <a:cubicBezTo>
                    <a:pt x="30" y="8"/>
                    <a:pt x="39" y="8"/>
                    <a:pt x="45" y="11"/>
                  </a:cubicBezTo>
                  <a:cubicBezTo>
                    <a:pt x="36" y="11"/>
                    <a:pt x="36" y="11"/>
                    <a:pt x="36" y="11"/>
                  </a:cubicBezTo>
                  <a:cubicBezTo>
                    <a:pt x="34" y="11"/>
                    <a:pt x="32" y="11"/>
                    <a:pt x="31" y="11"/>
                  </a:cubicBezTo>
                  <a:cubicBezTo>
                    <a:pt x="25" y="11"/>
                    <a:pt x="21" y="13"/>
                    <a:pt x="16" y="16"/>
                  </a:cubicBezTo>
                  <a:cubicBezTo>
                    <a:pt x="16" y="17"/>
                    <a:pt x="21" y="25"/>
                    <a:pt x="23" y="25"/>
                  </a:cubicBezTo>
                  <a:cubicBezTo>
                    <a:pt x="25" y="25"/>
                    <a:pt x="29" y="23"/>
                    <a:pt x="32" y="23"/>
                  </a:cubicBezTo>
                  <a:cubicBezTo>
                    <a:pt x="34" y="23"/>
                    <a:pt x="36" y="24"/>
                    <a:pt x="38" y="25"/>
                  </a:cubicBezTo>
                  <a:cubicBezTo>
                    <a:pt x="36" y="26"/>
                    <a:pt x="35" y="30"/>
                    <a:pt x="32" y="30"/>
                  </a:cubicBezTo>
                  <a:cubicBezTo>
                    <a:pt x="28" y="30"/>
                    <a:pt x="25" y="26"/>
                    <a:pt x="18" y="26"/>
                  </a:cubicBezTo>
                  <a:cubicBezTo>
                    <a:pt x="17" y="26"/>
                    <a:pt x="16" y="26"/>
                    <a:pt x="15" y="26"/>
                  </a:cubicBezTo>
                  <a:cubicBezTo>
                    <a:pt x="11" y="26"/>
                    <a:pt x="6" y="27"/>
                    <a:pt x="6" y="31"/>
                  </a:cubicBezTo>
                  <a:cubicBezTo>
                    <a:pt x="6" y="37"/>
                    <a:pt x="22" y="41"/>
                    <a:pt x="29" y="43"/>
                  </a:cubicBezTo>
                  <a:cubicBezTo>
                    <a:pt x="29" y="43"/>
                    <a:pt x="26" y="47"/>
                    <a:pt x="24" y="47"/>
                  </a:cubicBezTo>
                  <a:cubicBezTo>
                    <a:pt x="19" y="47"/>
                    <a:pt x="11" y="44"/>
                    <a:pt x="8" y="42"/>
                  </a:cubicBezTo>
                  <a:cubicBezTo>
                    <a:pt x="0" y="42"/>
                    <a:pt x="0" y="42"/>
                    <a:pt x="0" y="42"/>
                  </a:cubicBezTo>
                  <a:cubicBezTo>
                    <a:pt x="2" y="57"/>
                    <a:pt x="13" y="59"/>
                    <a:pt x="31" y="59"/>
                  </a:cubicBezTo>
                  <a:cubicBezTo>
                    <a:pt x="28" y="63"/>
                    <a:pt x="24" y="64"/>
                    <a:pt x="19" y="66"/>
                  </a:cubicBezTo>
                  <a:cubicBezTo>
                    <a:pt x="19" y="69"/>
                    <a:pt x="19" y="71"/>
                    <a:pt x="23" y="71"/>
                  </a:cubicBezTo>
                  <a:cubicBezTo>
                    <a:pt x="27" y="71"/>
                    <a:pt x="29" y="69"/>
                    <a:pt x="34" y="67"/>
                  </a:cubicBezTo>
                  <a:cubicBezTo>
                    <a:pt x="36" y="70"/>
                    <a:pt x="36" y="74"/>
                    <a:pt x="42" y="74"/>
                  </a:cubicBezTo>
                  <a:cubicBezTo>
                    <a:pt x="48" y="74"/>
                    <a:pt x="49" y="69"/>
                    <a:pt x="57" y="69"/>
                  </a:cubicBezTo>
                  <a:cubicBezTo>
                    <a:pt x="65" y="69"/>
                    <a:pt x="71" y="72"/>
                    <a:pt x="79" y="74"/>
                  </a:cubicBezTo>
                  <a:cubicBezTo>
                    <a:pt x="72" y="75"/>
                    <a:pt x="39" y="74"/>
                    <a:pt x="39" y="84"/>
                  </a:cubicBezTo>
                  <a:cubicBezTo>
                    <a:pt x="39" y="92"/>
                    <a:pt x="54" y="97"/>
                    <a:pt x="63" y="97"/>
                  </a:cubicBezTo>
                  <a:cubicBezTo>
                    <a:pt x="61" y="99"/>
                    <a:pt x="59" y="101"/>
                    <a:pt x="56" y="101"/>
                  </a:cubicBezTo>
                  <a:cubicBezTo>
                    <a:pt x="57" y="109"/>
                    <a:pt x="68" y="111"/>
                    <a:pt x="77" y="111"/>
                  </a:cubicBezTo>
                  <a:cubicBezTo>
                    <a:pt x="85" y="111"/>
                    <a:pt x="90" y="108"/>
                    <a:pt x="90" y="99"/>
                  </a:cubicBezTo>
                  <a:cubicBezTo>
                    <a:pt x="94" y="102"/>
                    <a:pt x="103" y="108"/>
                    <a:pt x="108" y="108"/>
                  </a:cubicBezTo>
                  <a:cubicBezTo>
                    <a:pt x="108" y="108"/>
                    <a:pt x="108" y="108"/>
                    <a:pt x="109" y="108"/>
                  </a:cubicBezTo>
                  <a:cubicBezTo>
                    <a:pt x="109" y="101"/>
                    <a:pt x="109" y="101"/>
                    <a:pt x="109" y="101"/>
                  </a:cubicBezTo>
                  <a:cubicBezTo>
                    <a:pt x="118" y="101"/>
                    <a:pt x="118" y="101"/>
                    <a:pt x="118" y="101"/>
                  </a:cubicBezTo>
                  <a:cubicBezTo>
                    <a:pt x="117" y="97"/>
                    <a:pt x="114" y="96"/>
                    <a:pt x="111" y="91"/>
                  </a:cubicBezTo>
                  <a:cubicBezTo>
                    <a:pt x="114" y="88"/>
                    <a:pt x="115" y="85"/>
                    <a:pt x="118" y="83"/>
                  </a:cubicBezTo>
                  <a:cubicBezTo>
                    <a:pt x="119" y="89"/>
                    <a:pt x="119" y="93"/>
                    <a:pt x="126" y="93"/>
                  </a:cubicBezTo>
                  <a:cubicBezTo>
                    <a:pt x="133" y="93"/>
                    <a:pt x="140" y="77"/>
                    <a:pt x="151" y="76"/>
                  </a:cubicBezTo>
                  <a:cubicBezTo>
                    <a:pt x="155" y="76"/>
                    <a:pt x="161" y="77"/>
                    <a:pt x="163" y="74"/>
                  </a:cubicBezTo>
                  <a:cubicBezTo>
                    <a:pt x="165" y="72"/>
                    <a:pt x="164" y="69"/>
                    <a:pt x="164" y="66"/>
                  </a:cubicBezTo>
                  <a:cubicBezTo>
                    <a:pt x="157" y="65"/>
                    <a:pt x="143" y="59"/>
                    <a:pt x="138" y="59"/>
                  </a:cubicBezTo>
                  <a:cubicBezTo>
                    <a:pt x="137" y="59"/>
                    <a:pt x="133" y="61"/>
                    <a:pt x="131" y="61"/>
                  </a:cubicBezTo>
                  <a:cubicBezTo>
                    <a:pt x="130" y="61"/>
                    <a:pt x="129" y="61"/>
                    <a:pt x="129" y="59"/>
                  </a:cubicBezTo>
                  <a:cubicBezTo>
                    <a:pt x="129" y="56"/>
                    <a:pt x="132" y="55"/>
                    <a:pt x="132" y="51"/>
                  </a:cubicBezTo>
                  <a:cubicBezTo>
                    <a:pt x="132" y="47"/>
                    <a:pt x="126" y="47"/>
                    <a:pt x="126" y="43"/>
                  </a:cubicBezTo>
                  <a:cubicBezTo>
                    <a:pt x="126" y="37"/>
                    <a:pt x="127" y="34"/>
                    <a:pt x="119" y="34"/>
                  </a:cubicBezTo>
                  <a:cubicBezTo>
                    <a:pt x="118" y="34"/>
                    <a:pt x="115" y="34"/>
                    <a:pt x="114" y="34"/>
                  </a:cubicBezTo>
                  <a:cubicBezTo>
                    <a:pt x="117" y="38"/>
                    <a:pt x="117" y="38"/>
                    <a:pt x="117" y="38"/>
                  </a:cubicBezTo>
                  <a:cubicBezTo>
                    <a:pt x="117" y="45"/>
                    <a:pt x="117" y="45"/>
                    <a:pt x="117" y="45"/>
                  </a:cubicBezTo>
                  <a:cubicBezTo>
                    <a:pt x="110" y="45"/>
                    <a:pt x="110" y="45"/>
                    <a:pt x="110" y="45"/>
                  </a:cubicBezTo>
                  <a:cubicBezTo>
                    <a:pt x="105" y="40"/>
                    <a:pt x="109" y="33"/>
                    <a:pt x="101" y="30"/>
                  </a:cubicBezTo>
                  <a:cubicBezTo>
                    <a:pt x="99" y="29"/>
                    <a:pt x="97" y="29"/>
                    <a:pt x="95" y="29"/>
                  </a:cubicBezTo>
                  <a:cubicBezTo>
                    <a:pt x="93" y="29"/>
                    <a:pt x="92" y="29"/>
                    <a:pt x="90" y="29"/>
                  </a:cubicBezTo>
                  <a:cubicBezTo>
                    <a:pt x="88" y="30"/>
                    <a:pt x="87" y="30"/>
                    <a:pt x="85" y="30"/>
                  </a:cubicBezTo>
                  <a:cubicBezTo>
                    <a:pt x="83" y="30"/>
                    <a:pt x="82" y="30"/>
                    <a:pt x="80" y="29"/>
                  </a:cubicBezTo>
                  <a:cubicBezTo>
                    <a:pt x="71" y="26"/>
                    <a:pt x="73" y="10"/>
                    <a:pt x="63" y="6"/>
                  </a:cubicBezTo>
                  <a:cubicBezTo>
                    <a:pt x="53" y="2"/>
                    <a:pt x="43" y="1"/>
                    <a:pt x="2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3" name="Google Shape;233;p20"/>
            <p:cNvSpPr/>
            <p:nvPr/>
          </p:nvSpPr>
          <p:spPr>
            <a:xfrm>
              <a:off x="336" y="305"/>
              <a:ext cx="255" cy="160"/>
            </a:xfrm>
            <a:custGeom>
              <a:avLst/>
              <a:gdLst/>
              <a:ahLst/>
              <a:cxnLst/>
              <a:rect l="l" t="t" r="r" b="b"/>
              <a:pathLst>
                <a:path w="108" h="68" extrusionOk="0">
                  <a:moveTo>
                    <a:pt x="31" y="0"/>
                  </a:moveTo>
                  <a:cubicBezTo>
                    <a:pt x="16" y="2"/>
                    <a:pt x="14" y="23"/>
                    <a:pt x="14" y="32"/>
                  </a:cubicBezTo>
                  <a:cubicBezTo>
                    <a:pt x="14" y="37"/>
                    <a:pt x="14" y="35"/>
                    <a:pt x="14" y="40"/>
                  </a:cubicBezTo>
                  <a:cubicBezTo>
                    <a:pt x="14" y="43"/>
                    <a:pt x="11" y="45"/>
                    <a:pt x="8" y="47"/>
                  </a:cubicBezTo>
                  <a:cubicBezTo>
                    <a:pt x="7" y="49"/>
                    <a:pt x="1" y="48"/>
                    <a:pt x="0" y="57"/>
                  </a:cubicBezTo>
                  <a:cubicBezTo>
                    <a:pt x="3" y="57"/>
                    <a:pt x="8" y="56"/>
                    <a:pt x="13" y="56"/>
                  </a:cubicBezTo>
                  <a:cubicBezTo>
                    <a:pt x="16" y="56"/>
                    <a:pt x="20" y="56"/>
                    <a:pt x="23" y="57"/>
                  </a:cubicBezTo>
                  <a:cubicBezTo>
                    <a:pt x="22" y="62"/>
                    <a:pt x="20" y="68"/>
                    <a:pt x="27" y="68"/>
                  </a:cubicBezTo>
                  <a:cubicBezTo>
                    <a:pt x="29" y="68"/>
                    <a:pt x="29" y="66"/>
                    <a:pt x="31" y="64"/>
                  </a:cubicBezTo>
                  <a:cubicBezTo>
                    <a:pt x="32" y="64"/>
                    <a:pt x="33" y="64"/>
                    <a:pt x="34" y="64"/>
                  </a:cubicBezTo>
                  <a:cubicBezTo>
                    <a:pt x="42" y="64"/>
                    <a:pt x="56" y="54"/>
                    <a:pt x="56" y="44"/>
                  </a:cubicBezTo>
                  <a:cubicBezTo>
                    <a:pt x="59" y="45"/>
                    <a:pt x="76" y="57"/>
                    <a:pt x="76" y="57"/>
                  </a:cubicBezTo>
                  <a:cubicBezTo>
                    <a:pt x="81" y="57"/>
                    <a:pt x="84" y="57"/>
                    <a:pt x="90" y="57"/>
                  </a:cubicBezTo>
                  <a:cubicBezTo>
                    <a:pt x="97" y="57"/>
                    <a:pt x="102" y="55"/>
                    <a:pt x="108" y="51"/>
                  </a:cubicBezTo>
                  <a:cubicBezTo>
                    <a:pt x="103" y="45"/>
                    <a:pt x="93" y="48"/>
                    <a:pt x="85" y="41"/>
                  </a:cubicBezTo>
                  <a:cubicBezTo>
                    <a:pt x="82" y="39"/>
                    <a:pt x="84" y="36"/>
                    <a:pt x="81" y="32"/>
                  </a:cubicBezTo>
                  <a:cubicBezTo>
                    <a:pt x="72" y="19"/>
                    <a:pt x="55" y="24"/>
                    <a:pt x="44" y="11"/>
                  </a:cubicBezTo>
                  <a:cubicBezTo>
                    <a:pt x="42" y="12"/>
                    <a:pt x="40" y="13"/>
                    <a:pt x="39" y="15"/>
                  </a:cubicBezTo>
                  <a:cubicBezTo>
                    <a:pt x="36" y="10"/>
                    <a:pt x="34" y="8"/>
                    <a:pt x="3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4" name="Google Shape;234;p20"/>
            <p:cNvSpPr/>
            <p:nvPr/>
          </p:nvSpPr>
          <p:spPr>
            <a:xfrm>
              <a:off x="695" y="163"/>
              <a:ext cx="78" cy="61"/>
            </a:xfrm>
            <a:custGeom>
              <a:avLst/>
              <a:gdLst/>
              <a:ahLst/>
              <a:cxnLst/>
              <a:rect l="l" t="t" r="r" b="b"/>
              <a:pathLst>
                <a:path w="33" h="26" extrusionOk="0">
                  <a:moveTo>
                    <a:pt x="16" y="0"/>
                  </a:moveTo>
                  <a:cubicBezTo>
                    <a:pt x="8" y="0"/>
                    <a:pt x="0" y="4"/>
                    <a:pt x="0" y="14"/>
                  </a:cubicBezTo>
                  <a:cubicBezTo>
                    <a:pt x="0" y="21"/>
                    <a:pt x="6" y="26"/>
                    <a:pt x="14" y="26"/>
                  </a:cubicBezTo>
                  <a:cubicBezTo>
                    <a:pt x="20" y="26"/>
                    <a:pt x="33" y="21"/>
                    <a:pt x="33" y="14"/>
                  </a:cubicBezTo>
                  <a:cubicBezTo>
                    <a:pt x="33" y="5"/>
                    <a:pt x="24" y="0"/>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5" name="Google Shape;235;p20"/>
            <p:cNvSpPr/>
            <p:nvPr/>
          </p:nvSpPr>
          <p:spPr>
            <a:xfrm>
              <a:off x="466" y="473"/>
              <a:ext cx="61" cy="47"/>
            </a:xfrm>
            <a:custGeom>
              <a:avLst/>
              <a:gdLst/>
              <a:ahLst/>
              <a:cxnLst/>
              <a:rect l="l" t="t" r="r" b="b"/>
              <a:pathLst>
                <a:path w="26" h="20" extrusionOk="0">
                  <a:moveTo>
                    <a:pt x="18" y="0"/>
                  </a:moveTo>
                  <a:cubicBezTo>
                    <a:pt x="17" y="0"/>
                    <a:pt x="15" y="0"/>
                    <a:pt x="11" y="0"/>
                  </a:cubicBezTo>
                  <a:cubicBezTo>
                    <a:pt x="11" y="4"/>
                    <a:pt x="4" y="8"/>
                    <a:pt x="0" y="14"/>
                  </a:cubicBezTo>
                  <a:cubicBezTo>
                    <a:pt x="0" y="20"/>
                    <a:pt x="0" y="20"/>
                    <a:pt x="0" y="20"/>
                  </a:cubicBezTo>
                  <a:cubicBezTo>
                    <a:pt x="8" y="19"/>
                    <a:pt x="21" y="9"/>
                    <a:pt x="26" y="3"/>
                  </a:cubicBezTo>
                  <a:cubicBezTo>
                    <a:pt x="22" y="1"/>
                    <a:pt x="21" y="0"/>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6" name="Google Shape;236;p20"/>
            <p:cNvSpPr/>
            <p:nvPr/>
          </p:nvSpPr>
          <p:spPr>
            <a:xfrm>
              <a:off x="565" y="-202"/>
              <a:ext cx="168" cy="74"/>
            </a:xfrm>
            <a:custGeom>
              <a:avLst/>
              <a:gdLst/>
              <a:ahLst/>
              <a:cxnLst/>
              <a:rect l="l" t="t" r="r" b="b"/>
              <a:pathLst>
                <a:path w="71" h="31" extrusionOk="0">
                  <a:moveTo>
                    <a:pt x="9" y="0"/>
                  </a:moveTo>
                  <a:cubicBezTo>
                    <a:pt x="5" y="0"/>
                    <a:pt x="0" y="3"/>
                    <a:pt x="0" y="8"/>
                  </a:cubicBezTo>
                  <a:cubicBezTo>
                    <a:pt x="0" y="14"/>
                    <a:pt x="6" y="17"/>
                    <a:pt x="11" y="19"/>
                  </a:cubicBezTo>
                  <a:cubicBezTo>
                    <a:pt x="7" y="28"/>
                    <a:pt x="16" y="31"/>
                    <a:pt x="26" y="31"/>
                  </a:cubicBezTo>
                  <a:cubicBezTo>
                    <a:pt x="35" y="31"/>
                    <a:pt x="40" y="26"/>
                    <a:pt x="46" y="26"/>
                  </a:cubicBezTo>
                  <a:cubicBezTo>
                    <a:pt x="52" y="26"/>
                    <a:pt x="55" y="29"/>
                    <a:pt x="62" y="29"/>
                  </a:cubicBezTo>
                  <a:cubicBezTo>
                    <a:pt x="66" y="29"/>
                    <a:pt x="70" y="26"/>
                    <a:pt x="71" y="21"/>
                  </a:cubicBezTo>
                  <a:cubicBezTo>
                    <a:pt x="62" y="16"/>
                    <a:pt x="50" y="5"/>
                    <a:pt x="35" y="5"/>
                  </a:cubicBezTo>
                  <a:cubicBezTo>
                    <a:pt x="24" y="5"/>
                    <a:pt x="21"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7" name="Google Shape;237;p20"/>
            <p:cNvSpPr/>
            <p:nvPr/>
          </p:nvSpPr>
          <p:spPr>
            <a:xfrm>
              <a:off x="579" y="508"/>
              <a:ext cx="43" cy="38"/>
            </a:xfrm>
            <a:custGeom>
              <a:avLst/>
              <a:gdLst/>
              <a:ahLst/>
              <a:cxnLst/>
              <a:rect l="l" t="t" r="r" b="b"/>
              <a:pathLst>
                <a:path w="18" h="16" extrusionOk="0">
                  <a:moveTo>
                    <a:pt x="9" y="0"/>
                  </a:moveTo>
                  <a:cubicBezTo>
                    <a:pt x="4" y="0"/>
                    <a:pt x="0" y="3"/>
                    <a:pt x="0" y="8"/>
                  </a:cubicBezTo>
                  <a:cubicBezTo>
                    <a:pt x="0" y="8"/>
                    <a:pt x="7" y="16"/>
                    <a:pt x="8" y="16"/>
                  </a:cubicBezTo>
                  <a:cubicBezTo>
                    <a:pt x="13" y="16"/>
                    <a:pt x="15" y="9"/>
                    <a:pt x="18" y="4"/>
                  </a:cubicBezTo>
                  <a:cubicBezTo>
                    <a:pt x="15" y="2"/>
                    <a:pt x="12"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8" name="Google Shape;238;p20"/>
            <p:cNvSpPr/>
            <p:nvPr/>
          </p:nvSpPr>
          <p:spPr>
            <a:xfrm>
              <a:off x="785" y="167"/>
              <a:ext cx="42" cy="24"/>
            </a:xfrm>
            <a:custGeom>
              <a:avLst/>
              <a:gdLst/>
              <a:ahLst/>
              <a:cxnLst/>
              <a:rect l="l" t="t" r="r" b="b"/>
              <a:pathLst>
                <a:path w="18" h="10" extrusionOk="0">
                  <a:moveTo>
                    <a:pt x="7" y="0"/>
                  </a:moveTo>
                  <a:cubicBezTo>
                    <a:pt x="6" y="0"/>
                    <a:pt x="0" y="4"/>
                    <a:pt x="0" y="5"/>
                  </a:cubicBezTo>
                  <a:cubicBezTo>
                    <a:pt x="0" y="9"/>
                    <a:pt x="4" y="10"/>
                    <a:pt x="7" y="10"/>
                  </a:cubicBezTo>
                  <a:cubicBezTo>
                    <a:pt x="9" y="10"/>
                    <a:pt x="10" y="10"/>
                    <a:pt x="11" y="10"/>
                  </a:cubicBezTo>
                  <a:cubicBezTo>
                    <a:pt x="13" y="10"/>
                    <a:pt x="14" y="10"/>
                    <a:pt x="18" y="9"/>
                  </a:cubicBezTo>
                  <a:cubicBezTo>
                    <a:pt x="16" y="6"/>
                    <a:pt x="12"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9" name="Google Shape;239;p20"/>
            <p:cNvSpPr/>
            <p:nvPr/>
          </p:nvSpPr>
          <p:spPr>
            <a:xfrm>
              <a:off x="608" y="94"/>
              <a:ext cx="45" cy="31"/>
            </a:xfrm>
            <a:custGeom>
              <a:avLst/>
              <a:gdLst/>
              <a:ahLst/>
              <a:cxnLst/>
              <a:rect l="l" t="t" r="r" b="b"/>
              <a:pathLst>
                <a:path w="19" h="13" extrusionOk="0">
                  <a:moveTo>
                    <a:pt x="19" y="0"/>
                  </a:moveTo>
                  <a:cubicBezTo>
                    <a:pt x="13" y="0"/>
                    <a:pt x="0" y="13"/>
                    <a:pt x="7" y="13"/>
                  </a:cubicBezTo>
                  <a:cubicBezTo>
                    <a:pt x="13" y="13"/>
                    <a:pt x="17" y="7"/>
                    <a:pt x="1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0" name="Google Shape;240;p20"/>
            <p:cNvSpPr/>
            <p:nvPr/>
          </p:nvSpPr>
          <p:spPr>
            <a:xfrm>
              <a:off x="234" y="-204"/>
              <a:ext cx="1026" cy="740"/>
            </a:xfrm>
            <a:custGeom>
              <a:avLst/>
              <a:gdLst/>
              <a:ahLst/>
              <a:cxnLst/>
              <a:rect l="l" t="t" r="r" b="b"/>
              <a:pathLst>
                <a:path w="434" h="313" extrusionOk="0">
                  <a:moveTo>
                    <a:pt x="57" y="0"/>
                  </a:moveTo>
                  <a:cubicBezTo>
                    <a:pt x="39" y="0"/>
                    <a:pt x="25" y="9"/>
                    <a:pt x="14" y="20"/>
                  </a:cubicBezTo>
                  <a:cubicBezTo>
                    <a:pt x="12" y="22"/>
                    <a:pt x="15" y="31"/>
                    <a:pt x="11" y="35"/>
                  </a:cubicBezTo>
                  <a:cubicBezTo>
                    <a:pt x="3" y="40"/>
                    <a:pt x="0" y="44"/>
                    <a:pt x="0" y="58"/>
                  </a:cubicBezTo>
                  <a:cubicBezTo>
                    <a:pt x="0" y="63"/>
                    <a:pt x="8" y="73"/>
                    <a:pt x="8" y="73"/>
                  </a:cubicBezTo>
                  <a:cubicBezTo>
                    <a:pt x="8" y="73"/>
                    <a:pt x="32" y="75"/>
                    <a:pt x="37" y="78"/>
                  </a:cubicBezTo>
                  <a:cubicBezTo>
                    <a:pt x="37" y="85"/>
                    <a:pt x="37" y="85"/>
                    <a:pt x="37" y="85"/>
                  </a:cubicBezTo>
                  <a:cubicBezTo>
                    <a:pt x="31" y="84"/>
                    <a:pt x="25" y="82"/>
                    <a:pt x="19" y="82"/>
                  </a:cubicBezTo>
                  <a:cubicBezTo>
                    <a:pt x="17" y="82"/>
                    <a:pt x="15" y="82"/>
                    <a:pt x="13" y="83"/>
                  </a:cubicBezTo>
                  <a:cubicBezTo>
                    <a:pt x="14" y="91"/>
                    <a:pt x="22" y="92"/>
                    <a:pt x="25" y="99"/>
                  </a:cubicBezTo>
                  <a:cubicBezTo>
                    <a:pt x="50" y="99"/>
                    <a:pt x="50" y="99"/>
                    <a:pt x="50" y="99"/>
                  </a:cubicBezTo>
                  <a:cubicBezTo>
                    <a:pt x="53" y="103"/>
                    <a:pt x="62" y="110"/>
                    <a:pt x="66" y="110"/>
                  </a:cubicBezTo>
                  <a:cubicBezTo>
                    <a:pt x="82" y="110"/>
                    <a:pt x="105" y="109"/>
                    <a:pt x="123" y="109"/>
                  </a:cubicBezTo>
                  <a:cubicBezTo>
                    <a:pt x="133" y="109"/>
                    <a:pt x="141" y="109"/>
                    <a:pt x="146" y="110"/>
                  </a:cubicBezTo>
                  <a:cubicBezTo>
                    <a:pt x="146" y="113"/>
                    <a:pt x="144" y="122"/>
                    <a:pt x="151" y="122"/>
                  </a:cubicBezTo>
                  <a:cubicBezTo>
                    <a:pt x="160" y="122"/>
                    <a:pt x="168" y="102"/>
                    <a:pt x="175" y="102"/>
                  </a:cubicBezTo>
                  <a:cubicBezTo>
                    <a:pt x="181" y="102"/>
                    <a:pt x="210" y="126"/>
                    <a:pt x="214" y="131"/>
                  </a:cubicBezTo>
                  <a:cubicBezTo>
                    <a:pt x="211" y="131"/>
                    <a:pt x="202" y="132"/>
                    <a:pt x="202" y="138"/>
                  </a:cubicBezTo>
                  <a:cubicBezTo>
                    <a:pt x="202" y="139"/>
                    <a:pt x="204" y="144"/>
                    <a:pt x="206" y="144"/>
                  </a:cubicBezTo>
                  <a:cubicBezTo>
                    <a:pt x="213" y="144"/>
                    <a:pt x="216" y="138"/>
                    <a:pt x="223" y="138"/>
                  </a:cubicBezTo>
                  <a:cubicBezTo>
                    <a:pt x="234" y="138"/>
                    <a:pt x="268" y="163"/>
                    <a:pt x="268" y="177"/>
                  </a:cubicBezTo>
                  <a:cubicBezTo>
                    <a:pt x="268" y="185"/>
                    <a:pt x="257" y="196"/>
                    <a:pt x="252" y="201"/>
                  </a:cubicBezTo>
                  <a:cubicBezTo>
                    <a:pt x="248" y="205"/>
                    <a:pt x="239" y="200"/>
                    <a:pt x="239" y="209"/>
                  </a:cubicBezTo>
                  <a:cubicBezTo>
                    <a:pt x="239" y="213"/>
                    <a:pt x="246" y="218"/>
                    <a:pt x="248" y="220"/>
                  </a:cubicBezTo>
                  <a:cubicBezTo>
                    <a:pt x="242" y="224"/>
                    <a:pt x="229" y="227"/>
                    <a:pt x="224" y="227"/>
                  </a:cubicBezTo>
                  <a:cubicBezTo>
                    <a:pt x="220" y="227"/>
                    <a:pt x="211" y="227"/>
                    <a:pt x="202" y="227"/>
                  </a:cubicBezTo>
                  <a:cubicBezTo>
                    <a:pt x="194" y="227"/>
                    <a:pt x="181" y="236"/>
                    <a:pt x="181" y="242"/>
                  </a:cubicBezTo>
                  <a:cubicBezTo>
                    <a:pt x="181" y="249"/>
                    <a:pt x="198" y="256"/>
                    <a:pt x="203" y="256"/>
                  </a:cubicBezTo>
                  <a:cubicBezTo>
                    <a:pt x="210" y="256"/>
                    <a:pt x="213" y="248"/>
                    <a:pt x="219" y="248"/>
                  </a:cubicBezTo>
                  <a:cubicBezTo>
                    <a:pt x="224" y="248"/>
                    <a:pt x="223" y="252"/>
                    <a:pt x="228" y="252"/>
                  </a:cubicBezTo>
                  <a:cubicBezTo>
                    <a:pt x="233" y="252"/>
                    <a:pt x="236" y="248"/>
                    <a:pt x="239" y="244"/>
                  </a:cubicBezTo>
                  <a:cubicBezTo>
                    <a:pt x="254" y="253"/>
                    <a:pt x="262" y="263"/>
                    <a:pt x="280" y="271"/>
                  </a:cubicBezTo>
                  <a:cubicBezTo>
                    <a:pt x="271" y="288"/>
                    <a:pt x="303" y="287"/>
                    <a:pt x="315" y="294"/>
                  </a:cubicBezTo>
                  <a:cubicBezTo>
                    <a:pt x="328" y="302"/>
                    <a:pt x="338" y="299"/>
                    <a:pt x="354" y="306"/>
                  </a:cubicBezTo>
                  <a:cubicBezTo>
                    <a:pt x="355" y="307"/>
                    <a:pt x="356" y="313"/>
                    <a:pt x="359" y="313"/>
                  </a:cubicBezTo>
                  <a:cubicBezTo>
                    <a:pt x="361" y="313"/>
                    <a:pt x="364" y="310"/>
                    <a:pt x="364" y="306"/>
                  </a:cubicBezTo>
                  <a:cubicBezTo>
                    <a:pt x="364" y="292"/>
                    <a:pt x="335" y="281"/>
                    <a:pt x="326" y="270"/>
                  </a:cubicBezTo>
                  <a:cubicBezTo>
                    <a:pt x="334" y="270"/>
                    <a:pt x="334" y="270"/>
                    <a:pt x="334" y="270"/>
                  </a:cubicBezTo>
                  <a:cubicBezTo>
                    <a:pt x="340" y="277"/>
                    <a:pt x="373" y="290"/>
                    <a:pt x="383" y="291"/>
                  </a:cubicBezTo>
                  <a:cubicBezTo>
                    <a:pt x="385" y="285"/>
                    <a:pt x="391" y="275"/>
                    <a:pt x="391" y="270"/>
                  </a:cubicBezTo>
                  <a:cubicBezTo>
                    <a:pt x="391" y="264"/>
                    <a:pt x="381" y="261"/>
                    <a:pt x="381" y="257"/>
                  </a:cubicBezTo>
                  <a:cubicBezTo>
                    <a:pt x="381" y="255"/>
                    <a:pt x="381" y="255"/>
                    <a:pt x="381" y="247"/>
                  </a:cubicBezTo>
                  <a:cubicBezTo>
                    <a:pt x="378" y="247"/>
                    <a:pt x="378" y="247"/>
                    <a:pt x="372" y="247"/>
                  </a:cubicBezTo>
                  <a:cubicBezTo>
                    <a:pt x="372" y="242"/>
                    <a:pt x="371" y="242"/>
                    <a:pt x="368" y="242"/>
                  </a:cubicBezTo>
                  <a:cubicBezTo>
                    <a:pt x="368" y="242"/>
                    <a:pt x="367" y="242"/>
                    <a:pt x="367" y="242"/>
                  </a:cubicBezTo>
                  <a:cubicBezTo>
                    <a:pt x="366" y="242"/>
                    <a:pt x="365" y="242"/>
                    <a:pt x="365" y="242"/>
                  </a:cubicBezTo>
                  <a:cubicBezTo>
                    <a:pt x="363" y="242"/>
                    <a:pt x="360" y="242"/>
                    <a:pt x="357" y="241"/>
                  </a:cubicBezTo>
                  <a:cubicBezTo>
                    <a:pt x="353" y="239"/>
                    <a:pt x="347" y="227"/>
                    <a:pt x="346" y="220"/>
                  </a:cubicBezTo>
                  <a:cubicBezTo>
                    <a:pt x="339" y="220"/>
                    <a:pt x="339" y="220"/>
                    <a:pt x="339" y="220"/>
                  </a:cubicBezTo>
                  <a:cubicBezTo>
                    <a:pt x="339" y="213"/>
                    <a:pt x="339" y="213"/>
                    <a:pt x="339" y="213"/>
                  </a:cubicBezTo>
                  <a:cubicBezTo>
                    <a:pt x="340" y="213"/>
                    <a:pt x="341" y="214"/>
                    <a:pt x="342" y="214"/>
                  </a:cubicBezTo>
                  <a:cubicBezTo>
                    <a:pt x="344" y="214"/>
                    <a:pt x="345" y="213"/>
                    <a:pt x="347" y="213"/>
                  </a:cubicBezTo>
                  <a:cubicBezTo>
                    <a:pt x="347" y="206"/>
                    <a:pt x="347" y="206"/>
                    <a:pt x="347" y="206"/>
                  </a:cubicBezTo>
                  <a:cubicBezTo>
                    <a:pt x="345" y="207"/>
                    <a:pt x="343" y="207"/>
                    <a:pt x="342" y="207"/>
                  </a:cubicBezTo>
                  <a:cubicBezTo>
                    <a:pt x="340" y="207"/>
                    <a:pt x="339" y="207"/>
                    <a:pt x="336" y="205"/>
                  </a:cubicBezTo>
                  <a:cubicBezTo>
                    <a:pt x="337" y="205"/>
                    <a:pt x="344" y="199"/>
                    <a:pt x="347" y="199"/>
                  </a:cubicBezTo>
                  <a:cubicBezTo>
                    <a:pt x="372" y="199"/>
                    <a:pt x="373" y="235"/>
                    <a:pt x="400" y="235"/>
                  </a:cubicBezTo>
                  <a:cubicBezTo>
                    <a:pt x="406" y="235"/>
                    <a:pt x="407" y="226"/>
                    <a:pt x="407" y="220"/>
                  </a:cubicBezTo>
                  <a:cubicBezTo>
                    <a:pt x="417" y="220"/>
                    <a:pt x="418" y="216"/>
                    <a:pt x="418" y="214"/>
                  </a:cubicBezTo>
                  <a:cubicBezTo>
                    <a:pt x="418" y="211"/>
                    <a:pt x="419" y="213"/>
                    <a:pt x="418" y="207"/>
                  </a:cubicBezTo>
                  <a:cubicBezTo>
                    <a:pt x="425" y="207"/>
                    <a:pt x="434" y="205"/>
                    <a:pt x="434" y="198"/>
                  </a:cubicBezTo>
                  <a:cubicBezTo>
                    <a:pt x="434" y="190"/>
                    <a:pt x="430" y="186"/>
                    <a:pt x="420" y="186"/>
                  </a:cubicBezTo>
                  <a:cubicBezTo>
                    <a:pt x="417" y="186"/>
                    <a:pt x="413" y="186"/>
                    <a:pt x="410" y="184"/>
                  </a:cubicBezTo>
                  <a:cubicBezTo>
                    <a:pt x="409" y="179"/>
                    <a:pt x="407" y="178"/>
                    <a:pt x="405" y="178"/>
                  </a:cubicBezTo>
                  <a:cubicBezTo>
                    <a:pt x="402" y="178"/>
                    <a:pt x="399" y="181"/>
                    <a:pt x="392" y="181"/>
                  </a:cubicBezTo>
                  <a:cubicBezTo>
                    <a:pt x="384" y="181"/>
                    <a:pt x="381" y="172"/>
                    <a:pt x="380" y="162"/>
                  </a:cubicBezTo>
                  <a:cubicBezTo>
                    <a:pt x="369" y="161"/>
                    <a:pt x="355" y="156"/>
                    <a:pt x="354" y="144"/>
                  </a:cubicBezTo>
                  <a:cubicBezTo>
                    <a:pt x="347" y="144"/>
                    <a:pt x="344" y="142"/>
                    <a:pt x="339" y="140"/>
                  </a:cubicBezTo>
                  <a:cubicBezTo>
                    <a:pt x="344" y="132"/>
                    <a:pt x="348" y="132"/>
                    <a:pt x="356" y="128"/>
                  </a:cubicBezTo>
                  <a:cubicBezTo>
                    <a:pt x="355" y="124"/>
                    <a:pt x="351" y="123"/>
                    <a:pt x="348" y="123"/>
                  </a:cubicBezTo>
                  <a:cubicBezTo>
                    <a:pt x="344" y="123"/>
                    <a:pt x="342" y="123"/>
                    <a:pt x="333" y="122"/>
                  </a:cubicBezTo>
                  <a:cubicBezTo>
                    <a:pt x="337" y="115"/>
                    <a:pt x="344" y="116"/>
                    <a:pt x="351" y="114"/>
                  </a:cubicBezTo>
                  <a:cubicBezTo>
                    <a:pt x="348" y="107"/>
                    <a:pt x="344" y="102"/>
                    <a:pt x="336" y="102"/>
                  </a:cubicBezTo>
                  <a:cubicBezTo>
                    <a:pt x="336" y="102"/>
                    <a:pt x="331" y="102"/>
                    <a:pt x="327" y="102"/>
                  </a:cubicBezTo>
                  <a:cubicBezTo>
                    <a:pt x="327" y="93"/>
                    <a:pt x="327" y="93"/>
                    <a:pt x="327" y="93"/>
                  </a:cubicBezTo>
                  <a:cubicBezTo>
                    <a:pt x="313" y="91"/>
                    <a:pt x="305" y="83"/>
                    <a:pt x="290" y="78"/>
                  </a:cubicBezTo>
                  <a:cubicBezTo>
                    <a:pt x="292" y="69"/>
                    <a:pt x="279" y="67"/>
                    <a:pt x="273" y="67"/>
                  </a:cubicBezTo>
                  <a:cubicBezTo>
                    <a:pt x="269" y="67"/>
                    <a:pt x="268" y="67"/>
                    <a:pt x="260" y="67"/>
                  </a:cubicBezTo>
                  <a:cubicBezTo>
                    <a:pt x="242" y="67"/>
                    <a:pt x="239" y="49"/>
                    <a:pt x="227" y="41"/>
                  </a:cubicBezTo>
                  <a:cubicBezTo>
                    <a:pt x="220" y="36"/>
                    <a:pt x="198" y="33"/>
                    <a:pt x="187" y="33"/>
                  </a:cubicBezTo>
                  <a:cubicBezTo>
                    <a:pt x="178" y="33"/>
                    <a:pt x="175" y="46"/>
                    <a:pt x="166" y="46"/>
                  </a:cubicBezTo>
                  <a:cubicBezTo>
                    <a:pt x="162" y="46"/>
                    <a:pt x="160" y="41"/>
                    <a:pt x="154" y="41"/>
                  </a:cubicBezTo>
                  <a:cubicBezTo>
                    <a:pt x="149" y="41"/>
                    <a:pt x="147" y="46"/>
                    <a:pt x="144" y="46"/>
                  </a:cubicBezTo>
                  <a:cubicBezTo>
                    <a:pt x="141" y="46"/>
                    <a:pt x="144" y="38"/>
                    <a:pt x="144" y="36"/>
                  </a:cubicBezTo>
                  <a:cubicBezTo>
                    <a:pt x="144" y="24"/>
                    <a:pt x="136" y="6"/>
                    <a:pt x="123" y="6"/>
                  </a:cubicBezTo>
                  <a:cubicBezTo>
                    <a:pt x="101" y="6"/>
                    <a:pt x="66" y="12"/>
                    <a:pt x="66" y="32"/>
                  </a:cubicBezTo>
                  <a:cubicBezTo>
                    <a:pt x="66" y="37"/>
                    <a:pt x="71" y="41"/>
                    <a:pt x="71" y="46"/>
                  </a:cubicBezTo>
                  <a:cubicBezTo>
                    <a:pt x="71" y="50"/>
                    <a:pt x="64" y="57"/>
                    <a:pt x="61" y="57"/>
                  </a:cubicBezTo>
                  <a:cubicBezTo>
                    <a:pt x="54" y="57"/>
                    <a:pt x="55" y="52"/>
                    <a:pt x="55" y="48"/>
                  </a:cubicBezTo>
                  <a:cubicBezTo>
                    <a:pt x="55" y="48"/>
                    <a:pt x="54" y="42"/>
                    <a:pt x="55" y="38"/>
                  </a:cubicBezTo>
                  <a:cubicBezTo>
                    <a:pt x="53" y="38"/>
                    <a:pt x="51" y="36"/>
                    <a:pt x="51" y="33"/>
                  </a:cubicBezTo>
                  <a:cubicBezTo>
                    <a:pt x="51" y="18"/>
                    <a:pt x="69" y="17"/>
                    <a:pt x="74" y="6"/>
                  </a:cubicBezTo>
                  <a:cubicBezTo>
                    <a:pt x="73" y="6"/>
                    <a:pt x="57" y="0"/>
                    <a:pt x="5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1" name="Google Shape;241;p20"/>
            <p:cNvSpPr/>
            <p:nvPr/>
          </p:nvSpPr>
          <p:spPr>
            <a:xfrm>
              <a:off x="655" y="442"/>
              <a:ext cx="28" cy="16"/>
            </a:xfrm>
            <a:custGeom>
              <a:avLst/>
              <a:gdLst/>
              <a:ahLst/>
              <a:cxnLst/>
              <a:rect l="l" t="t" r="r" b="b"/>
              <a:pathLst>
                <a:path w="12" h="7" extrusionOk="0">
                  <a:moveTo>
                    <a:pt x="5" y="0"/>
                  </a:moveTo>
                  <a:cubicBezTo>
                    <a:pt x="4" y="0"/>
                    <a:pt x="2" y="1"/>
                    <a:pt x="0" y="4"/>
                  </a:cubicBezTo>
                  <a:cubicBezTo>
                    <a:pt x="3" y="6"/>
                    <a:pt x="4" y="7"/>
                    <a:pt x="6" y="7"/>
                  </a:cubicBezTo>
                  <a:cubicBezTo>
                    <a:pt x="8" y="7"/>
                    <a:pt x="9" y="6"/>
                    <a:pt x="12" y="4"/>
                  </a:cubicBezTo>
                  <a:cubicBezTo>
                    <a:pt x="8" y="2"/>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2" name="Google Shape;242;p20"/>
            <p:cNvSpPr/>
            <p:nvPr/>
          </p:nvSpPr>
          <p:spPr>
            <a:xfrm>
              <a:off x="445" y="298"/>
              <a:ext cx="26" cy="21"/>
            </a:xfrm>
            <a:custGeom>
              <a:avLst/>
              <a:gdLst/>
              <a:ahLst/>
              <a:cxnLst/>
              <a:rect l="l" t="t" r="r" b="b"/>
              <a:pathLst>
                <a:path w="11" h="9" extrusionOk="0">
                  <a:moveTo>
                    <a:pt x="4" y="0"/>
                  </a:moveTo>
                  <a:cubicBezTo>
                    <a:pt x="3" y="0"/>
                    <a:pt x="2" y="0"/>
                    <a:pt x="1" y="1"/>
                  </a:cubicBezTo>
                  <a:cubicBezTo>
                    <a:pt x="0" y="4"/>
                    <a:pt x="4" y="8"/>
                    <a:pt x="11" y="9"/>
                  </a:cubicBezTo>
                  <a:cubicBezTo>
                    <a:pt x="8" y="5"/>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3" name="Google Shape;243;p20"/>
            <p:cNvSpPr/>
            <p:nvPr/>
          </p:nvSpPr>
          <p:spPr>
            <a:xfrm>
              <a:off x="173" y="-947"/>
              <a:ext cx="1094" cy="575"/>
            </a:xfrm>
            <a:custGeom>
              <a:avLst/>
              <a:gdLst/>
              <a:ahLst/>
              <a:cxnLst/>
              <a:rect l="l" t="t" r="r" b="b"/>
              <a:pathLst>
                <a:path w="463" h="243" extrusionOk="0">
                  <a:moveTo>
                    <a:pt x="278" y="0"/>
                  </a:moveTo>
                  <a:cubicBezTo>
                    <a:pt x="270" y="0"/>
                    <a:pt x="268" y="9"/>
                    <a:pt x="261" y="9"/>
                  </a:cubicBezTo>
                  <a:cubicBezTo>
                    <a:pt x="253" y="9"/>
                    <a:pt x="250" y="3"/>
                    <a:pt x="241" y="3"/>
                  </a:cubicBezTo>
                  <a:cubicBezTo>
                    <a:pt x="238" y="3"/>
                    <a:pt x="236" y="4"/>
                    <a:pt x="235" y="7"/>
                  </a:cubicBezTo>
                  <a:cubicBezTo>
                    <a:pt x="207" y="7"/>
                    <a:pt x="201" y="7"/>
                    <a:pt x="174" y="7"/>
                  </a:cubicBezTo>
                  <a:cubicBezTo>
                    <a:pt x="169" y="7"/>
                    <a:pt x="164" y="8"/>
                    <a:pt x="162" y="13"/>
                  </a:cubicBezTo>
                  <a:cubicBezTo>
                    <a:pt x="159" y="16"/>
                    <a:pt x="158" y="16"/>
                    <a:pt x="158" y="16"/>
                  </a:cubicBezTo>
                  <a:cubicBezTo>
                    <a:pt x="157" y="16"/>
                    <a:pt x="157" y="14"/>
                    <a:pt x="151" y="14"/>
                  </a:cubicBezTo>
                  <a:cubicBezTo>
                    <a:pt x="136" y="14"/>
                    <a:pt x="130" y="26"/>
                    <a:pt x="125" y="38"/>
                  </a:cubicBezTo>
                  <a:cubicBezTo>
                    <a:pt x="120" y="37"/>
                    <a:pt x="99" y="27"/>
                    <a:pt x="89" y="27"/>
                  </a:cubicBezTo>
                  <a:cubicBezTo>
                    <a:pt x="78" y="27"/>
                    <a:pt x="85" y="38"/>
                    <a:pt x="68" y="38"/>
                  </a:cubicBezTo>
                  <a:cubicBezTo>
                    <a:pt x="68" y="40"/>
                    <a:pt x="66" y="42"/>
                    <a:pt x="64" y="42"/>
                  </a:cubicBezTo>
                  <a:cubicBezTo>
                    <a:pt x="63" y="42"/>
                    <a:pt x="59" y="42"/>
                    <a:pt x="52" y="42"/>
                  </a:cubicBezTo>
                  <a:cubicBezTo>
                    <a:pt x="37" y="42"/>
                    <a:pt x="3" y="49"/>
                    <a:pt x="0" y="62"/>
                  </a:cubicBezTo>
                  <a:cubicBezTo>
                    <a:pt x="3" y="62"/>
                    <a:pt x="9" y="62"/>
                    <a:pt x="11" y="62"/>
                  </a:cubicBezTo>
                  <a:cubicBezTo>
                    <a:pt x="13" y="61"/>
                    <a:pt x="16" y="59"/>
                    <a:pt x="19" y="58"/>
                  </a:cubicBezTo>
                  <a:cubicBezTo>
                    <a:pt x="35" y="58"/>
                    <a:pt x="35" y="58"/>
                    <a:pt x="35" y="58"/>
                  </a:cubicBezTo>
                  <a:cubicBezTo>
                    <a:pt x="29" y="60"/>
                    <a:pt x="26" y="62"/>
                    <a:pt x="20" y="67"/>
                  </a:cubicBezTo>
                  <a:cubicBezTo>
                    <a:pt x="21" y="68"/>
                    <a:pt x="27" y="71"/>
                    <a:pt x="30" y="71"/>
                  </a:cubicBezTo>
                  <a:cubicBezTo>
                    <a:pt x="40" y="71"/>
                    <a:pt x="40" y="62"/>
                    <a:pt x="51" y="62"/>
                  </a:cubicBezTo>
                  <a:cubicBezTo>
                    <a:pt x="55" y="62"/>
                    <a:pt x="57" y="62"/>
                    <a:pt x="61" y="63"/>
                  </a:cubicBezTo>
                  <a:cubicBezTo>
                    <a:pt x="48" y="67"/>
                    <a:pt x="35" y="66"/>
                    <a:pt x="29" y="79"/>
                  </a:cubicBezTo>
                  <a:cubicBezTo>
                    <a:pt x="30" y="79"/>
                    <a:pt x="32" y="79"/>
                    <a:pt x="35" y="79"/>
                  </a:cubicBezTo>
                  <a:cubicBezTo>
                    <a:pt x="40" y="79"/>
                    <a:pt x="47" y="79"/>
                    <a:pt x="54" y="79"/>
                  </a:cubicBezTo>
                  <a:cubicBezTo>
                    <a:pt x="47" y="80"/>
                    <a:pt x="43" y="83"/>
                    <a:pt x="39" y="85"/>
                  </a:cubicBezTo>
                  <a:cubicBezTo>
                    <a:pt x="43" y="90"/>
                    <a:pt x="58" y="96"/>
                    <a:pt x="68" y="96"/>
                  </a:cubicBezTo>
                  <a:cubicBezTo>
                    <a:pt x="73" y="96"/>
                    <a:pt x="76" y="94"/>
                    <a:pt x="80" y="91"/>
                  </a:cubicBezTo>
                  <a:cubicBezTo>
                    <a:pt x="87" y="91"/>
                    <a:pt x="87" y="91"/>
                    <a:pt x="87" y="91"/>
                  </a:cubicBezTo>
                  <a:cubicBezTo>
                    <a:pt x="84" y="98"/>
                    <a:pt x="97" y="102"/>
                    <a:pt x="108" y="102"/>
                  </a:cubicBezTo>
                  <a:cubicBezTo>
                    <a:pt x="112" y="102"/>
                    <a:pt x="114" y="96"/>
                    <a:pt x="118" y="96"/>
                  </a:cubicBezTo>
                  <a:cubicBezTo>
                    <a:pt x="124" y="96"/>
                    <a:pt x="127" y="100"/>
                    <a:pt x="137" y="100"/>
                  </a:cubicBezTo>
                  <a:cubicBezTo>
                    <a:pt x="154" y="100"/>
                    <a:pt x="166" y="97"/>
                    <a:pt x="177" y="88"/>
                  </a:cubicBezTo>
                  <a:cubicBezTo>
                    <a:pt x="184" y="88"/>
                    <a:pt x="184" y="88"/>
                    <a:pt x="184" y="88"/>
                  </a:cubicBezTo>
                  <a:cubicBezTo>
                    <a:pt x="178" y="96"/>
                    <a:pt x="169" y="99"/>
                    <a:pt x="159" y="103"/>
                  </a:cubicBezTo>
                  <a:cubicBezTo>
                    <a:pt x="133" y="103"/>
                    <a:pt x="133" y="103"/>
                    <a:pt x="133" y="103"/>
                  </a:cubicBezTo>
                  <a:cubicBezTo>
                    <a:pt x="132" y="105"/>
                    <a:pt x="129" y="106"/>
                    <a:pt x="129" y="108"/>
                  </a:cubicBezTo>
                  <a:cubicBezTo>
                    <a:pt x="129" y="112"/>
                    <a:pt x="146" y="122"/>
                    <a:pt x="149" y="125"/>
                  </a:cubicBezTo>
                  <a:cubicBezTo>
                    <a:pt x="148" y="125"/>
                    <a:pt x="147" y="125"/>
                    <a:pt x="146" y="125"/>
                  </a:cubicBezTo>
                  <a:cubicBezTo>
                    <a:pt x="133" y="125"/>
                    <a:pt x="128" y="111"/>
                    <a:pt x="116" y="107"/>
                  </a:cubicBezTo>
                  <a:cubicBezTo>
                    <a:pt x="111" y="105"/>
                    <a:pt x="107" y="105"/>
                    <a:pt x="102" y="105"/>
                  </a:cubicBezTo>
                  <a:cubicBezTo>
                    <a:pt x="96" y="105"/>
                    <a:pt x="91" y="106"/>
                    <a:pt x="88" y="106"/>
                  </a:cubicBezTo>
                  <a:cubicBezTo>
                    <a:pt x="86" y="106"/>
                    <a:pt x="84" y="105"/>
                    <a:pt x="83" y="105"/>
                  </a:cubicBezTo>
                  <a:cubicBezTo>
                    <a:pt x="82" y="105"/>
                    <a:pt x="81" y="105"/>
                    <a:pt x="80" y="106"/>
                  </a:cubicBezTo>
                  <a:cubicBezTo>
                    <a:pt x="81" y="110"/>
                    <a:pt x="82" y="112"/>
                    <a:pt x="88" y="112"/>
                  </a:cubicBezTo>
                  <a:cubicBezTo>
                    <a:pt x="86" y="112"/>
                    <a:pt x="85" y="112"/>
                    <a:pt x="83" y="112"/>
                  </a:cubicBezTo>
                  <a:cubicBezTo>
                    <a:pt x="79" y="112"/>
                    <a:pt x="75" y="113"/>
                    <a:pt x="75" y="116"/>
                  </a:cubicBezTo>
                  <a:cubicBezTo>
                    <a:pt x="75" y="126"/>
                    <a:pt x="111" y="126"/>
                    <a:pt x="111" y="143"/>
                  </a:cubicBezTo>
                  <a:cubicBezTo>
                    <a:pt x="111" y="158"/>
                    <a:pt x="95" y="153"/>
                    <a:pt x="81" y="157"/>
                  </a:cubicBezTo>
                  <a:cubicBezTo>
                    <a:pt x="74" y="160"/>
                    <a:pt x="70" y="165"/>
                    <a:pt x="66" y="174"/>
                  </a:cubicBezTo>
                  <a:cubicBezTo>
                    <a:pt x="66" y="181"/>
                    <a:pt x="66" y="181"/>
                    <a:pt x="66" y="181"/>
                  </a:cubicBezTo>
                  <a:cubicBezTo>
                    <a:pt x="74" y="181"/>
                    <a:pt x="74" y="181"/>
                    <a:pt x="74" y="181"/>
                  </a:cubicBezTo>
                  <a:cubicBezTo>
                    <a:pt x="76" y="179"/>
                    <a:pt x="76" y="179"/>
                    <a:pt x="79" y="177"/>
                  </a:cubicBezTo>
                  <a:cubicBezTo>
                    <a:pt x="87" y="177"/>
                    <a:pt x="87" y="177"/>
                    <a:pt x="87" y="177"/>
                  </a:cubicBezTo>
                  <a:cubicBezTo>
                    <a:pt x="87" y="190"/>
                    <a:pt x="103" y="196"/>
                    <a:pt x="111" y="203"/>
                  </a:cubicBezTo>
                  <a:cubicBezTo>
                    <a:pt x="101" y="203"/>
                    <a:pt x="101" y="203"/>
                    <a:pt x="101" y="203"/>
                  </a:cubicBezTo>
                  <a:cubicBezTo>
                    <a:pt x="91" y="198"/>
                    <a:pt x="85" y="189"/>
                    <a:pt x="68" y="189"/>
                  </a:cubicBezTo>
                  <a:cubicBezTo>
                    <a:pt x="66" y="189"/>
                    <a:pt x="64" y="188"/>
                    <a:pt x="62" y="188"/>
                  </a:cubicBezTo>
                  <a:cubicBezTo>
                    <a:pt x="58" y="188"/>
                    <a:pt x="55" y="189"/>
                    <a:pt x="55" y="194"/>
                  </a:cubicBezTo>
                  <a:cubicBezTo>
                    <a:pt x="55" y="203"/>
                    <a:pt x="66" y="205"/>
                    <a:pt x="73" y="210"/>
                  </a:cubicBezTo>
                  <a:cubicBezTo>
                    <a:pt x="61" y="218"/>
                    <a:pt x="34" y="210"/>
                    <a:pt x="34" y="231"/>
                  </a:cubicBezTo>
                  <a:cubicBezTo>
                    <a:pt x="34" y="232"/>
                    <a:pt x="36" y="235"/>
                    <a:pt x="39" y="235"/>
                  </a:cubicBezTo>
                  <a:cubicBezTo>
                    <a:pt x="42" y="235"/>
                    <a:pt x="44" y="232"/>
                    <a:pt x="46" y="230"/>
                  </a:cubicBezTo>
                  <a:cubicBezTo>
                    <a:pt x="64" y="236"/>
                    <a:pt x="78" y="240"/>
                    <a:pt x="96" y="240"/>
                  </a:cubicBezTo>
                  <a:cubicBezTo>
                    <a:pt x="104" y="240"/>
                    <a:pt x="107" y="235"/>
                    <a:pt x="112" y="235"/>
                  </a:cubicBezTo>
                  <a:cubicBezTo>
                    <a:pt x="125" y="235"/>
                    <a:pt x="136" y="235"/>
                    <a:pt x="151" y="235"/>
                  </a:cubicBezTo>
                  <a:cubicBezTo>
                    <a:pt x="162" y="235"/>
                    <a:pt x="156" y="243"/>
                    <a:pt x="169" y="243"/>
                  </a:cubicBezTo>
                  <a:cubicBezTo>
                    <a:pt x="181" y="243"/>
                    <a:pt x="211" y="234"/>
                    <a:pt x="211" y="225"/>
                  </a:cubicBezTo>
                  <a:cubicBezTo>
                    <a:pt x="211" y="221"/>
                    <a:pt x="207" y="220"/>
                    <a:pt x="204" y="220"/>
                  </a:cubicBezTo>
                  <a:cubicBezTo>
                    <a:pt x="204" y="220"/>
                    <a:pt x="203" y="220"/>
                    <a:pt x="203" y="220"/>
                  </a:cubicBezTo>
                  <a:cubicBezTo>
                    <a:pt x="199" y="220"/>
                    <a:pt x="198" y="220"/>
                    <a:pt x="190" y="220"/>
                  </a:cubicBezTo>
                  <a:cubicBezTo>
                    <a:pt x="190" y="202"/>
                    <a:pt x="212" y="212"/>
                    <a:pt x="212" y="196"/>
                  </a:cubicBezTo>
                  <a:cubicBezTo>
                    <a:pt x="212" y="192"/>
                    <a:pt x="209" y="191"/>
                    <a:pt x="208" y="188"/>
                  </a:cubicBezTo>
                  <a:cubicBezTo>
                    <a:pt x="212" y="188"/>
                    <a:pt x="212" y="188"/>
                    <a:pt x="235" y="188"/>
                  </a:cubicBezTo>
                  <a:cubicBezTo>
                    <a:pt x="244" y="181"/>
                    <a:pt x="247" y="169"/>
                    <a:pt x="258" y="163"/>
                  </a:cubicBezTo>
                  <a:cubicBezTo>
                    <a:pt x="255" y="156"/>
                    <a:pt x="249" y="154"/>
                    <a:pt x="243" y="151"/>
                  </a:cubicBezTo>
                  <a:cubicBezTo>
                    <a:pt x="246" y="151"/>
                    <a:pt x="249" y="151"/>
                    <a:pt x="251" y="151"/>
                  </a:cubicBezTo>
                  <a:cubicBezTo>
                    <a:pt x="256" y="151"/>
                    <a:pt x="259" y="149"/>
                    <a:pt x="258" y="141"/>
                  </a:cubicBezTo>
                  <a:cubicBezTo>
                    <a:pt x="244" y="141"/>
                    <a:pt x="244" y="141"/>
                    <a:pt x="244" y="141"/>
                  </a:cubicBezTo>
                  <a:cubicBezTo>
                    <a:pt x="252" y="134"/>
                    <a:pt x="265" y="133"/>
                    <a:pt x="277" y="130"/>
                  </a:cubicBezTo>
                  <a:cubicBezTo>
                    <a:pt x="278" y="129"/>
                    <a:pt x="280" y="129"/>
                    <a:pt x="282" y="129"/>
                  </a:cubicBezTo>
                  <a:cubicBezTo>
                    <a:pt x="284" y="129"/>
                    <a:pt x="287" y="129"/>
                    <a:pt x="289" y="129"/>
                  </a:cubicBezTo>
                  <a:cubicBezTo>
                    <a:pt x="291" y="130"/>
                    <a:pt x="294" y="130"/>
                    <a:pt x="296" y="130"/>
                  </a:cubicBezTo>
                  <a:cubicBezTo>
                    <a:pt x="299" y="130"/>
                    <a:pt x="302" y="130"/>
                    <a:pt x="304" y="128"/>
                  </a:cubicBezTo>
                  <a:cubicBezTo>
                    <a:pt x="320" y="116"/>
                    <a:pt x="332" y="95"/>
                    <a:pt x="353" y="88"/>
                  </a:cubicBezTo>
                  <a:cubicBezTo>
                    <a:pt x="372" y="82"/>
                    <a:pt x="402" y="75"/>
                    <a:pt x="414" y="62"/>
                  </a:cubicBezTo>
                  <a:cubicBezTo>
                    <a:pt x="413" y="62"/>
                    <a:pt x="412" y="62"/>
                    <a:pt x="411" y="62"/>
                  </a:cubicBezTo>
                  <a:cubicBezTo>
                    <a:pt x="408" y="62"/>
                    <a:pt x="403" y="63"/>
                    <a:pt x="399" y="63"/>
                  </a:cubicBezTo>
                  <a:cubicBezTo>
                    <a:pt x="395" y="63"/>
                    <a:pt x="391" y="64"/>
                    <a:pt x="387" y="64"/>
                  </a:cubicBezTo>
                  <a:cubicBezTo>
                    <a:pt x="381" y="64"/>
                    <a:pt x="377" y="63"/>
                    <a:pt x="374" y="61"/>
                  </a:cubicBezTo>
                  <a:cubicBezTo>
                    <a:pt x="402" y="47"/>
                    <a:pt x="428" y="57"/>
                    <a:pt x="449" y="41"/>
                  </a:cubicBezTo>
                  <a:cubicBezTo>
                    <a:pt x="453" y="38"/>
                    <a:pt x="463" y="40"/>
                    <a:pt x="463" y="33"/>
                  </a:cubicBezTo>
                  <a:cubicBezTo>
                    <a:pt x="463" y="23"/>
                    <a:pt x="435" y="26"/>
                    <a:pt x="428" y="20"/>
                  </a:cubicBezTo>
                  <a:cubicBezTo>
                    <a:pt x="425" y="17"/>
                    <a:pt x="425" y="12"/>
                    <a:pt x="419" y="11"/>
                  </a:cubicBezTo>
                  <a:cubicBezTo>
                    <a:pt x="416" y="10"/>
                    <a:pt x="414" y="9"/>
                    <a:pt x="410" y="7"/>
                  </a:cubicBezTo>
                  <a:cubicBezTo>
                    <a:pt x="370" y="18"/>
                    <a:pt x="370" y="18"/>
                    <a:pt x="370" y="18"/>
                  </a:cubicBezTo>
                  <a:cubicBezTo>
                    <a:pt x="373" y="17"/>
                    <a:pt x="374" y="16"/>
                    <a:pt x="377" y="13"/>
                  </a:cubicBezTo>
                  <a:cubicBezTo>
                    <a:pt x="369" y="5"/>
                    <a:pt x="340" y="4"/>
                    <a:pt x="322" y="4"/>
                  </a:cubicBezTo>
                  <a:cubicBezTo>
                    <a:pt x="316" y="4"/>
                    <a:pt x="311" y="4"/>
                    <a:pt x="309" y="4"/>
                  </a:cubicBezTo>
                  <a:cubicBezTo>
                    <a:pt x="303" y="4"/>
                    <a:pt x="300" y="4"/>
                    <a:pt x="294" y="4"/>
                  </a:cubicBezTo>
                  <a:cubicBezTo>
                    <a:pt x="289" y="4"/>
                    <a:pt x="286" y="0"/>
                    <a:pt x="27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4" name="Google Shape;244;p20"/>
            <p:cNvSpPr/>
            <p:nvPr/>
          </p:nvSpPr>
          <p:spPr>
            <a:xfrm>
              <a:off x="858" y="-1001"/>
              <a:ext cx="2139" cy="1627"/>
            </a:xfrm>
            <a:custGeom>
              <a:avLst/>
              <a:gdLst/>
              <a:ahLst/>
              <a:cxnLst/>
              <a:rect l="l" t="t" r="r" b="b"/>
              <a:pathLst>
                <a:path w="905" h="688" extrusionOk="0">
                  <a:moveTo>
                    <a:pt x="639" y="0"/>
                  </a:moveTo>
                  <a:cubicBezTo>
                    <a:pt x="612" y="0"/>
                    <a:pt x="592" y="0"/>
                    <a:pt x="562" y="0"/>
                  </a:cubicBezTo>
                  <a:cubicBezTo>
                    <a:pt x="535" y="0"/>
                    <a:pt x="515" y="15"/>
                    <a:pt x="489" y="15"/>
                  </a:cubicBezTo>
                  <a:cubicBezTo>
                    <a:pt x="484" y="15"/>
                    <a:pt x="480" y="15"/>
                    <a:pt x="476" y="15"/>
                  </a:cubicBezTo>
                  <a:cubicBezTo>
                    <a:pt x="473" y="15"/>
                    <a:pt x="471" y="15"/>
                    <a:pt x="468" y="15"/>
                  </a:cubicBezTo>
                  <a:cubicBezTo>
                    <a:pt x="468" y="22"/>
                    <a:pt x="468" y="22"/>
                    <a:pt x="468" y="22"/>
                  </a:cubicBezTo>
                  <a:cubicBezTo>
                    <a:pt x="458" y="22"/>
                    <a:pt x="458" y="22"/>
                    <a:pt x="458" y="22"/>
                  </a:cubicBezTo>
                  <a:cubicBezTo>
                    <a:pt x="449" y="18"/>
                    <a:pt x="441" y="18"/>
                    <a:pt x="432" y="18"/>
                  </a:cubicBezTo>
                  <a:cubicBezTo>
                    <a:pt x="430" y="18"/>
                    <a:pt x="428" y="18"/>
                    <a:pt x="425" y="18"/>
                  </a:cubicBezTo>
                  <a:cubicBezTo>
                    <a:pt x="408" y="18"/>
                    <a:pt x="394" y="22"/>
                    <a:pt x="380" y="28"/>
                  </a:cubicBezTo>
                  <a:cubicBezTo>
                    <a:pt x="383" y="32"/>
                    <a:pt x="387" y="33"/>
                    <a:pt x="391" y="36"/>
                  </a:cubicBezTo>
                  <a:cubicBezTo>
                    <a:pt x="386" y="37"/>
                    <a:pt x="370" y="35"/>
                    <a:pt x="370" y="43"/>
                  </a:cubicBezTo>
                  <a:cubicBezTo>
                    <a:pt x="370" y="53"/>
                    <a:pt x="391" y="60"/>
                    <a:pt x="400" y="64"/>
                  </a:cubicBezTo>
                  <a:cubicBezTo>
                    <a:pt x="376" y="64"/>
                    <a:pt x="376" y="64"/>
                    <a:pt x="376" y="64"/>
                  </a:cubicBezTo>
                  <a:cubicBezTo>
                    <a:pt x="363" y="57"/>
                    <a:pt x="350" y="45"/>
                    <a:pt x="328" y="45"/>
                  </a:cubicBezTo>
                  <a:cubicBezTo>
                    <a:pt x="323" y="45"/>
                    <a:pt x="315" y="46"/>
                    <a:pt x="315" y="52"/>
                  </a:cubicBezTo>
                  <a:cubicBezTo>
                    <a:pt x="315" y="56"/>
                    <a:pt x="318" y="60"/>
                    <a:pt x="319" y="64"/>
                  </a:cubicBezTo>
                  <a:cubicBezTo>
                    <a:pt x="319" y="64"/>
                    <a:pt x="314" y="64"/>
                    <a:pt x="312" y="64"/>
                  </a:cubicBezTo>
                  <a:cubicBezTo>
                    <a:pt x="301" y="60"/>
                    <a:pt x="292" y="61"/>
                    <a:pt x="286" y="51"/>
                  </a:cubicBezTo>
                  <a:cubicBezTo>
                    <a:pt x="281" y="56"/>
                    <a:pt x="281" y="56"/>
                    <a:pt x="281" y="56"/>
                  </a:cubicBezTo>
                  <a:cubicBezTo>
                    <a:pt x="281" y="60"/>
                    <a:pt x="284" y="63"/>
                    <a:pt x="284" y="66"/>
                  </a:cubicBezTo>
                  <a:cubicBezTo>
                    <a:pt x="274" y="66"/>
                    <a:pt x="271" y="51"/>
                    <a:pt x="261" y="51"/>
                  </a:cubicBezTo>
                  <a:cubicBezTo>
                    <a:pt x="247" y="51"/>
                    <a:pt x="237" y="59"/>
                    <a:pt x="222" y="63"/>
                  </a:cubicBezTo>
                  <a:cubicBezTo>
                    <a:pt x="202" y="63"/>
                    <a:pt x="194" y="68"/>
                    <a:pt x="173" y="71"/>
                  </a:cubicBezTo>
                  <a:cubicBezTo>
                    <a:pt x="156" y="73"/>
                    <a:pt x="170" y="97"/>
                    <a:pt x="152" y="97"/>
                  </a:cubicBezTo>
                  <a:cubicBezTo>
                    <a:pt x="146" y="97"/>
                    <a:pt x="142" y="96"/>
                    <a:pt x="138" y="93"/>
                  </a:cubicBezTo>
                  <a:cubicBezTo>
                    <a:pt x="127" y="103"/>
                    <a:pt x="104" y="116"/>
                    <a:pt x="86" y="122"/>
                  </a:cubicBezTo>
                  <a:cubicBezTo>
                    <a:pt x="83" y="122"/>
                    <a:pt x="75" y="125"/>
                    <a:pt x="75" y="130"/>
                  </a:cubicBezTo>
                  <a:cubicBezTo>
                    <a:pt x="75" y="140"/>
                    <a:pt x="105" y="139"/>
                    <a:pt x="115" y="140"/>
                  </a:cubicBezTo>
                  <a:cubicBezTo>
                    <a:pt x="115" y="154"/>
                    <a:pt x="109" y="163"/>
                    <a:pt x="100" y="168"/>
                  </a:cubicBezTo>
                  <a:cubicBezTo>
                    <a:pt x="96" y="171"/>
                    <a:pt x="92" y="171"/>
                    <a:pt x="86" y="171"/>
                  </a:cubicBezTo>
                  <a:cubicBezTo>
                    <a:pt x="83" y="171"/>
                    <a:pt x="80" y="171"/>
                    <a:pt x="77" y="171"/>
                  </a:cubicBezTo>
                  <a:cubicBezTo>
                    <a:pt x="74" y="171"/>
                    <a:pt x="71" y="170"/>
                    <a:pt x="67" y="170"/>
                  </a:cubicBezTo>
                  <a:cubicBezTo>
                    <a:pt x="63" y="170"/>
                    <a:pt x="59" y="171"/>
                    <a:pt x="55" y="172"/>
                  </a:cubicBezTo>
                  <a:cubicBezTo>
                    <a:pt x="45" y="175"/>
                    <a:pt x="40" y="181"/>
                    <a:pt x="30" y="184"/>
                  </a:cubicBezTo>
                  <a:cubicBezTo>
                    <a:pt x="19" y="188"/>
                    <a:pt x="0" y="182"/>
                    <a:pt x="0" y="198"/>
                  </a:cubicBezTo>
                  <a:cubicBezTo>
                    <a:pt x="0" y="207"/>
                    <a:pt x="51" y="221"/>
                    <a:pt x="53" y="221"/>
                  </a:cubicBezTo>
                  <a:cubicBezTo>
                    <a:pt x="60" y="221"/>
                    <a:pt x="63" y="221"/>
                    <a:pt x="71" y="221"/>
                  </a:cubicBezTo>
                  <a:cubicBezTo>
                    <a:pt x="74" y="221"/>
                    <a:pt x="76" y="219"/>
                    <a:pt x="77" y="216"/>
                  </a:cubicBezTo>
                  <a:cubicBezTo>
                    <a:pt x="98" y="216"/>
                    <a:pt x="98" y="216"/>
                    <a:pt x="98" y="216"/>
                  </a:cubicBezTo>
                  <a:cubicBezTo>
                    <a:pt x="96" y="222"/>
                    <a:pt x="96" y="224"/>
                    <a:pt x="91" y="227"/>
                  </a:cubicBezTo>
                  <a:cubicBezTo>
                    <a:pt x="61" y="227"/>
                    <a:pt x="61" y="227"/>
                    <a:pt x="61" y="227"/>
                  </a:cubicBezTo>
                  <a:cubicBezTo>
                    <a:pt x="58" y="231"/>
                    <a:pt x="57" y="232"/>
                    <a:pt x="51" y="232"/>
                  </a:cubicBezTo>
                  <a:cubicBezTo>
                    <a:pt x="48" y="232"/>
                    <a:pt x="44" y="232"/>
                    <a:pt x="38" y="232"/>
                  </a:cubicBezTo>
                  <a:cubicBezTo>
                    <a:pt x="34" y="232"/>
                    <a:pt x="23" y="235"/>
                    <a:pt x="22" y="242"/>
                  </a:cubicBezTo>
                  <a:cubicBezTo>
                    <a:pt x="26" y="243"/>
                    <a:pt x="27" y="244"/>
                    <a:pt x="29" y="244"/>
                  </a:cubicBezTo>
                  <a:cubicBezTo>
                    <a:pt x="32" y="244"/>
                    <a:pt x="33" y="242"/>
                    <a:pt x="41" y="242"/>
                  </a:cubicBezTo>
                  <a:cubicBezTo>
                    <a:pt x="47" y="242"/>
                    <a:pt x="53" y="248"/>
                    <a:pt x="62" y="251"/>
                  </a:cubicBezTo>
                  <a:cubicBezTo>
                    <a:pt x="60" y="256"/>
                    <a:pt x="56" y="257"/>
                    <a:pt x="51" y="260"/>
                  </a:cubicBezTo>
                  <a:cubicBezTo>
                    <a:pt x="58" y="268"/>
                    <a:pt x="74" y="272"/>
                    <a:pt x="86" y="272"/>
                  </a:cubicBezTo>
                  <a:cubicBezTo>
                    <a:pt x="88" y="272"/>
                    <a:pt x="89" y="273"/>
                    <a:pt x="89" y="273"/>
                  </a:cubicBezTo>
                  <a:cubicBezTo>
                    <a:pt x="90" y="273"/>
                    <a:pt x="91" y="272"/>
                    <a:pt x="92" y="271"/>
                  </a:cubicBezTo>
                  <a:cubicBezTo>
                    <a:pt x="91" y="270"/>
                    <a:pt x="89" y="268"/>
                    <a:pt x="87" y="267"/>
                  </a:cubicBezTo>
                  <a:cubicBezTo>
                    <a:pt x="90" y="265"/>
                    <a:pt x="92" y="264"/>
                    <a:pt x="98" y="264"/>
                  </a:cubicBezTo>
                  <a:cubicBezTo>
                    <a:pt x="104" y="264"/>
                    <a:pt x="109" y="269"/>
                    <a:pt x="114" y="269"/>
                  </a:cubicBezTo>
                  <a:cubicBezTo>
                    <a:pt x="120" y="269"/>
                    <a:pt x="124" y="262"/>
                    <a:pt x="130" y="262"/>
                  </a:cubicBezTo>
                  <a:cubicBezTo>
                    <a:pt x="135" y="262"/>
                    <a:pt x="137" y="262"/>
                    <a:pt x="146" y="262"/>
                  </a:cubicBezTo>
                  <a:cubicBezTo>
                    <a:pt x="205" y="262"/>
                    <a:pt x="242" y="308"/>
                    <a:pt x="257" y="353"/>
                  </a:cubicBezTo>
                  <a:cubicBezTo>
                    <a:pt x="257" y="361"/>
                    <a:pt x="257" y="361"/>
                    <a:pt x="257" y="361"/>
                  </a:cubicBezTo>
                  <a:cubicBezTo>
                    <a:pt x="262" y="362"/>
                    <a:pt x="270" y="362"/>
                    <a:pt x="270" y="370"/>
                  </a:cubicBezTo>
                  <a:cubicBezTo>
                    <a:pt x="270" y="382"/>
                    <a:pt x="259" y="381"/>
                    <a:pt x="259" y="393"/>
                  </a:cubicBezTo>
                  <a:cubicBezTo>
                    <a:pt x="259" y="401"/>
                    <a:pt x="263" y="402"/>
                    <a:pt x="273" y="402"/>
                  </a:cubicBezTo>
                  <a:cubicBezTo>
                    <a:pt x="280" y="402"/>
                    <a:pt x="281" y="393"/>
                    <a:pt x="286" y="393"/>
                  </a:cubicBezTo>
                  <a:cubicBezTo>
                    <a:pt x="304" y="393"/>
                    <a:pt x="308" y="418"/>
                    <a:pt x="325" y="423"/>
                  </a:cubicBezTo>
                  <a:cubicBezTo>
                    <a:pt x="324" y="426"/>
                    <a:pt x="325" y="431"/>
                    <a:pt x="319" y="431"/>
                  </a:cubicBezTo>
                  <a:cubicBezTo>
                    <a:pt x="307" y="431"/>
                    <a:pt x="299" y="423"/>
                    <a:pt x="288" y="423"/>
                  </a:cubicBezTo>
                  <a:cubicBezTo>
                    <a:pt x="285" y="423"/>
                    <a:pt x="284" y="422"/>
                    <a:pt x="282" y="422"/>
                  </a:cubicBezTo>
                  <a:cubicBezTo>
                    <a:pt x="281" y="422"/>
                    <a:pt x="280" y="422"/>
                    <a:pt x="278" y="423"/>
                  </a:cubicBezTo>
                  <a:cubicBezTo>
                    <a:pt x="280" y="438"/>
                    <a:pt x="319" y="440"/>
                    <a:pt x="335" y="446"/>
                  </a:cubicBezTo>
                  <a:cubicBezTo>
                    <a:pt x="331" y="460"/>
                    <a:pt x="323" y="466"/>
                    <a:pt x="319" y="481"/>
                  </a:cubicBezTo>
                  <a:cubicBezTo>
                    <a:pt x="316" y="480"/>
                    <a:pt x="314" y="479"/>
                    <a:pt x="313" y="479"/>
                  </a:cubicBezTo>
                  <a:cubicBezTo>
                    <a:pt x="311" y="479"/>
                    <a:pt x="309" y="480"/>
                    <a:pt x="305" y="482"/>
                  </a:cubicBezTo>
                  <a:cubicBezTo>
                    <a:pt x="305" y="484"/>
                    <a:pt x="305" y="484"/>
                    <a:pt x="305" y="484"/>
                  </a:cubicBezTo>
                  <a:cubicBezTo>
                    <a:pt x="294" y="492"/>
                    <a:pt x="291" y="503"/>
                    <a:pt x="284" y="513"/>
                  </a:cubicBezTo>
                  <a:cubicBezTo>
                    <a:pt x="284" y="525"/>
                    <a:pt x="284" y="525"/>
                    <a:pt x="284" y="525"/>
                  </a:cubicBezTo>
                  <a:cubicBezTo>
                    <a:pt x="285" y="523"/>
                    <a:pt x="287" y="523"/>
                    <a:pt x="288" y="523"/>
                  </a:cubicBezTo>
                  <a:cubicBezTo>
                    <a:pt x="290" y="523"/>
                    <a:pt x="292" y="524"/>
                    <a:pt x="294" y="525"/>
                  </a:cubicBezTo>
                  <a:cubicBezTo>
                    <a:pt x="293" y="530"/>
                    <a:pt x="289" y="533"/>
                    <a:pt x="289" y="538"/>
                  </a:cubicBezTo>
                  <a:cubicBezTo>
                    <a:pt x="289" y="552"/>
                    <a:pt x="303" y="558"/>
                    <a:pt x="306" y="568"/>
                  </a:cubicBezTo>
                  <a:cubicBezTo>
                    <a:pt x="308" y="573"/>
                    <a:pt x="309" y="583"/>
                    <a:pt x="312" y="585"/>
                  </a:cubicBezTo>
                  <a:cubicBezTo>
                    <a:pt x="313" y="586"/>
                    <a:pt x="314" y="587"/>
                    <a:pt x="315" y="587"/>
                  </a:cubicBezTo>
                  <a:cubicBezTo>
                    <a:pt x="317" y="587"/>
                    <a:pt x="319" y="586"/>
                    <a:pt x="321" y="585"/>
                  </a:cubicBezTo>
                  <a:cubicBezTo>
                    <a:pt x="322" y="584"/>
                    <a:pt x="324" y="583"/>
                    <a:pt x="325" y="583"/>
                  </a:cubicBezTo>
                  <a:cubicBezTo>
                    <a:pt x="327" y="583"/>
                    <a:pt x="329" y="584"/>
                    <a:pt x="331" y="587"/>
                  </a:cubicBezTo>
                  <a:cubicBezTo>
                    <a:pt x="327" y="591"/>
                    <a:pt x="323" y="590"/>
                    <a:pt x="323" y="597"/>
                  </a:cubicBezTo>
                  <a:cubicBezTo>
                    <a:pt x="323" y="612"/>
                    <a:pt x="343" y="636"/>
                    <a:pt x="354" y="645"/>
                  </a:cubicBezTo>
                  <a:cubicBezTo>
                    <a:pt x="355" y="646"/>
                    <a:pt x="354" y="653"/>
                    <a:pt x="357" y="655"/>
                  </a:cubicBezTo>
                  <a:cubicBezTo>
                    <a:pt x="366" y="661"/>
                    <a:pt x="371" y="658"/>
                    <a:pt x="375" y="670"/>
                  </a:cubicBezTo>
                  <a:cubicBezTo>
                    <a:pt x="381" y="669"/>
                    <a:pt x="390" y="663"/>
                    <a:pt x="397" y="663"/>
                  </a:cubicBezTo>
                  <a:cubicBezTo>
                    <a:pt x="410" y="663"/>
                    <a:pt x="409" y="687"/>
                    <a:pt x="422" y="687"/>
                  </a:cubicBezTo>
                  <a:cubicBezTo>
                    <a:pt x="426" y="687"/>
                    <a:pt x="427" y="684"/>
                    <a:pt x="433" y="683"/>
                  </a:cubicBezTo>
                  <a:cubicBezTo>
                    <a:pt x="434" y="686"/>
                    <a:pt x="436" y="688"/>
                    <a:pt x="439" y="688"/>
                  </a:cubicBezTo>
                  <a:cubicBezTo>
                    <a:pt x="454" y="688"/>
                    <a:pt x="447" y="661"/>
                    <a:pt x="459" y="655"/>
                  </a:cubicBezTo>
                  <a:cubicBezTo>
                    <a:pt x="458" y="649"/>
                    <a:pt x="459" y="636"/>
                    <a:pt x="459" y="626"/>
                  </a:cubicBezTo>
                  <a:cubicBezTo>
                    <a:pt x="459" y="611"/>
                    <a:pt x="484" y="617"/>
                    <a:pt x="484" y="599"/>
                  </a:cubicBezTo>
                  <a:cubicBezTo>
                    <a:pt x="484" y="593"/>
                    <a:pt x="478" y="590"/>
                    <a:pt x="478" y="586"/>
                  </a:cubicBezTo>
                  <a:cubicBezTo>
                    <a:pt x="478" y="584"/>
                    <a:pt x="480" y="582"/>
                    <a:pt x="482" y="580"/>
                  </a:cubicBezTo>
                  <a:cubicBezTo>
                    <a:pt x="482" y="579"/>
                    <a:pt x="480" y="576"/>
                    <a:pt x="480" y="575"/>
                  </a:cubicBezTo>
                  <a:cubicBezTo>
                    <a:pt x="480" y="557"/>
                    <a:pt x="509" y="562"/>
                    <a:pt x="520" y="551"/>
                  </a:cubicBezTo>
                  <a:cubicBezTo>
                    <a:pt x="525" y="546"/>
                    <a:pt x="523" y="541"/>
                    <a:pt x="531" y="538"/>
                  </a:cubicBezTo>
                  <a:cubicBezTo>
                    <a:pt x="531" y="548"/>
                    <a:pt x="531" y="548"/>
                    <a:pt x="531" y="548"/>
                  </a:cubicBezTo>
                  <a:cubicBezTo>
                    <a:pt x="539" y="548"/>
                    <a:pt x="539" y="548"/>
                    <a:pt x="539" y="548"/>
                  </a:cubicBezTo>
                  <a:cubicBezTo>
                    <a:pt x="550" y="541"/>
                    <a:pt x="568" y="543"/>
                    <a:pt x="578" y="533"/>
                  </a:cubicBezTo>
                  <a:cubicBezTo>
                    <a:pt x="586" y="525"/>
                    <a:pt x="587" y="514"/>
                    <a:pt x="597" y="506"/>
                  </a:cubicBezTo>
                  <a:cubicBezTo>
                    <a:pt x="610" y="497"/>
                    <a:pt x="610" y="497"/>
                    <a:pt x="610" y="497"/>
                  </a:cubicBezTo>
                  <a:cubicBezTo>
                    <a:pt x="610" y="493"/>
                    <a:pt x="615" y="491"/>
                    <a:pt x="620" y="488"/>
                  </a:cubicBezTo>
                  <a:cubicBezTo>
                    <a:pt x="645" y="488"/>
                    <a:pt x="645" y="488"/>
                    <a:pt x="645" y="488"/>
                  </a:cubicBezTo>
                  <a:cubicBezTo>
                    <a:pt x="665" y="479"/>
                    <a:pt x="681" y="481"/>
                    <a:pt x="700" y="475"/>
                  </a:cubicBezTo>
                  <a:cubicBezTo>
                    <a:pt x="715" y="470"/>
                    <a:pt x="720" y="455"/>
                    <a:pt x="738" y="449"/>
                  </a:cubicBezTo>
                  <a:cubicBezTo>
                    <a:pt x="747" y="446"/>
                    <a:pt x="752" y="446"/>
                    <a:pt x="760" y="439"/>
                  </a:cubicBezTo>
                  <a:cubicBezTo>
                    <a:pt x="749" y="435"/>
                    <a:pt x="702" y="438"/>
                    <a:pt x="702" y="422"/>
                  </a:cubicBezTo>
                  <a:cubicBezTo>
                    <a:pt x="705" y="421"/>
                    <a:pt x="714" y="420"/>
                    <a:pt x="714" y="415"/>
                  </a:cubicBezTo>
                  <a:cubicBezTo>
                    <a:pt x="714" y="411"/>
                    <a:pt x="709" y="409"/>
                    <a:pt x="709" y="402"/>
                  </a:cubicBezTo>
                  <a:cubicBezTo>
                    <a:pt x="709" y="402"/>
                    <a:pt x="710" y="402"/>
                    <a:pt x="711" y="402"/>
                  </a:cubicBezTo>
                  <a:cubicBezTo>
                    <a:pt x="713" y="402"/>
                    <a:pt x="715" y="402"/>
                    <a:pt x="716" y="402"/>
                  </a:cubicBezTo>
                  <a:cubicBezTo>
                    <a:pt x="738" y="402"/>
                    <a:pt x="733" y="428"/>
                    <a:pt x="758" y="428"/>
                  </a:cubicBezTo>
                  <a:cubicBezTo>
                    <a:pt x="763" y="428"/>
                    <a:pt x="772" y="428"/>
                    <a:pt x="772" y="422"/>
                  </a:cubicBezTo>
                  <a:cubicBezTo>
                    <a:pt x="772" y="392"/>
                    <a:pt x="738" y="383"/>
                    <a:pt x="719" y="364"/>
                  </a:cubicBezTo>
                  <a:cubicBezTo>
                    <a:pt x="719" y="356"/>
                    <a:pt x="719" y="356"/>
                    <a:pt x="719" y="356"/>
                  </a:cubicBezTo>
                  <a:cubicBezTo>
                    <a:pt x="720" y="356"/>
                    <a:pt x="721" y="356"/>
                    <a:pt x="723" y="356"/>
                  </a:cubicBezTo>
                  <a:cubicBezTo>
                    <a:pt x="723" y="356"/>
                    <a:pt x="725" y="356"/>
                    <a:pt x="726" y="356"/>
                  </a:cubicBezTo>
                  <a:cubicBezTo>
                    <a:pt x="729" y="366"/>
                    <a:pt x="746" y="380"/>
                    <a:pt x="755" y="380"/>
                  </a:cubicBezTo>
                  <a:cubicBezTo>
                    <a:pt x="761" y="380"/>
                    <a:pt x="763" y="371"/>
                    <a:pt x="763" y="365"/>
                  </a:cubicBezTo>
                  <a:cubicBezTo>
                    <a:pt x="763" y="350"/>
                    <a:pt x="739" y="355"/>
                    <a:pt x="734" y="341"/>
                  </a:cubicBezTo>
                  <a:cubicBezTo>
                    <a:pt x="742" y="341"/>
                    <a:pt x="742" y="341"/>
                    <a:pt x="742" y="341"/>
                  </a:cubicBezTo>
                  <a:cubicBezTo>
                    <a:pt x="746" y="347"/>
                    <a:pt x="752" y="349"/>
                    <a:pt x="758" y="353"/>
                  </a:cubicBezTo>
                  <a:cubicBezTo>
                    <a:pt x="762" y="342"/>
                    <a:pt x="783" y="349"/>
                    <a:pt x="787" y="333"/>
                  </a:cubicBezTo>
                  <a:cubicBezTo>
                    <a:pt x="784" y="332"/>
                    <a:pt x="781" y="329"/>
                    <a:pt x="781" y="325"/>
                  </a:cubicBezTo>
                  <a:cubicBezTo>
                    <a:pt x="791" y="324"/>
                    <a:pt x="802" y="319"/>
                    <a:pt x="805" y="311"/>
                  </a:cubicBezTo>
                  <a:cubicBezTo>
                    <a:pt x="799" y="309"/>
                    <a:pt x="784" y="309"/>
                    <a:pt x="784" y="300"/>
                  </a:cubicBezTo>
                  <a:cubicBezTo>
                    <a:pt x="784" y="293"/>
                    <a:pt x="792" y="293"/>
                    <a:pt x="801" y="293"/>
                  </a:cubicBezTo>
                  <a:cubicBezTo>
                    <a:pt x="798" y="290"/>
                    <a:pt x="801" y="286"/>
                    <a:pt x="801" y="282"/>
                  </a:cubicBezTo>
                  <a:cubicBezTo>
                    <a:pt x="801" y="274"/>
                    <a:pt x="793" y="271"/>
                    <a:pt x="793" y="259"/>
                  </a:cubicBezTo>
                  <a:cubicBezTo>
                    <a:pt x="786" y="259"/>
                    <a:pt x="776" y="259"/>
                    <a:pt x="776" y="250"/>
                  </a:cubicBezTo>
                  <a:cubicBezTo>
                    <a:pt x="776" y="246"/>
                    <a:pt x="781" y="242"/>
                    <a:pt x="787" y="242"/>
                  </a:cubicBezTo>
                  <a:cubicBezTo>
                    <a:pt x="791" y="242"/>
                    <a:pt x="798" y="243"/>
                    <a:pt x="805" y="243"/>
                  </a:cubicBezTo>
                  <a:cubicBezTo>
                    <a:pt x="815" y="243"/>
                    <a:pt x="824" y="242"/>
                    <a:pt x="824" y="234"/>
                  </a:cubicBezTo>
                  <a:cubicBezTo>
                    <a:pt x="824" y="222"/>
                    <a:pt x="803" y="224"/>
                    <a:pt x="801" y="216"/>
                  </a:cubicBezTo>
                  <a:cubicBezTo>
                    <a:pt x="804" y="216"/>
                    <a:pt x="808" y="214"/>
                    <a:pt x="810" y="213"/>
                  </a:cubicBezTo>
                  <a:cubicBezTo>
                    <a:pt x="805" y="208"/>
                    <a:pt x="798" y="203"/>
                    <a:pt x="789" y="203"/>
                  </a:cubicBezTo>
                  <a:cubicBezTo>
                    <a:pt x="785" y="203"/>
                    <a:pt x="782" y="204"/>
                    <a:pt x="779" y="204"/>
                  </a:cubicBezTo>
                  <a:cubicBezTo>
                    <a:pt x="777" y="204"/>
                    <a:pt x="775" y="204"/>
                    <a:pt x="773" y="203"/>
                  </a:cubicBezTo>
                  <a:cubicBezTo>
                    <a:pt x="777" y="197"/>
                    <a:pt x="776" y="185"/>
                    <a:pt x="782" y="180"/>
                  </a:cubicBezTo>
                  <a:cubicBezTo>
                    <a:pt x="792" y="173"/>
                    <a:pt x="804" y="169"/>
                    <a:pt x="804" y="158"/>
                  </a:cubicBezTo>
                  <a:cubicBezTo>
                    <a:pt x="804" y="156"/>
                    <a:pt x="804" y="156"/>
                    <a:pt x="804" y="150"/>
                  </a:cubicBezTo>
                  <a:cubicBezTo>
                    <a:pt x="814" y="147"/>
                    <a:pt x="827" y="145"/>
                    <a:pt x="827" y="137"/>
                  </a:cubicBezTo>
                  <a:cubicBezTo>
                    <a:pt x="827" y="131"/>
                    <a:pt x="831" y="137"/>
                    <a:pt x="827" y="130"/>
                  </a:cubicBezTo>
                  <a:cubicBezTo>
                    <a:pt x="837" y="128"/>
                    <a:pt x="851" y="128"/>
                    <a:pt x="851" y="113"/>
                  </a:cubicBezTo>
                  <a:cubicBezTo>
                    <a:pt x="849" y="115"/>
                    <a:pt x="848" y="115"/>
                    <a:pt x="846" y="115"/>
                  </a:cubicBezTo>
                  <a:cubicBezTo>
                    <a:pt x="845" y="115"/>
                    <a:pt x="843" y="115"/>
                    <a:pt x="840" y="113"/>
                  </a:cubicBezTo>
                  <a:cubicBezTo>
                    <a:pt x="864" y="113"/>
                    <a:pt x="875" y="98"/>
                    <a:pt x="892" y="92"/>
                  </a:cubicBezTo>
                  <a:cubicBezTo>
                    <a:pt x="895" y="91"/>
                    <a:pt x="905" y="86"/>
                    <a:pt x="905" y="80"/>
                  </a:cubicBezTo>
                  <a:cubicBezTo>
                    <a:pt x="905" y="73"/>
                    <a:pt x="881" y="61"/>
                    <a:pt x="874" y="61"/>
                  </a:cubicBezTo>
                  <a:cubicBezTo>
                    <a:pt x="869" y="61"/>
                    <a:pt x="865" y="62"/>
                    <a:pt x="863" y="68"/>
                  </a:cubicBezTo>
                  <a:cubicBezTo>
                    <a:pt x="838" y="68"/>
                    <a:pt x="838" y="68"/>
                    <a:pt x="838" y="68"/>
                  </a:cubicBezTo>
                  <a:cubicBezTo>
                    <a:pt x="829" y="72"/>
                    <a:pt x="828" y="75"/>
                    <a:pt x="818" y="79"/>
                  </a:cubicBezTo>
                  <a:cubicBezTo>
                    <a:pt x="818" y="79"/>
                    <a:pt x="818" y="79"/>
                    <a:pt x="817" y="79"/>
                  </a:cubicBezTo>
                  <a:cubicBezTo>
                    <a:pt x="814" y="79"/>
                    <a:pt x="806" y="77"/>
                    <a:pt x="806" y="77"/>
                  </a:cubicBezTo>
                  <a:cubicBezTo>
                    <a:pt x="806" y="77"/>
                    <a:pt x="785" y="77"/>
                    <a:pt x="771" y="77"/>
                  </a:cubicBezTo>
                  <a:cubicBezTo>
                    <a:pt x="762" y="83"/>
                    <a:pt x="736" y="118"/>
                    <a:pt x="722" y="122"/>
                  </a:cubicBezTo>
                  <a:cubicBezTo>
                    <a:pt x="724" y="117"/>
                    <a:pt x="758" y="81"/>
                    <a:pt x="758" y="76"/>
                  </a:cubicBezTo>
                  <a:cubicBezTo>
                    <a:pt x="758" y="68"/>
                    <a:pt x="754" y="60"/>
                    <a:pt x="744" y="60"/>
                  </a:cubicBezTo>
                  <a:cubicBezTo>
                    <a:pt x="727" y="60"/>
                    <a:pt x="696" y="90"/>
                    <a:pt x="682" y="90"/>
                  </a:cubicBezTo>
                  <a:cubicBezTo>
                    <a:pt x="678" y="90"/>
                    <a:pt x="701" y="68"/>
                    <a:pt x="702" y="64"/>
                  </a:cubicBezTo>
                  <a:cubicBezTo>
                    <a:pt x="701" y="63"/>
                    <a:pt x="697" y="63"/>
                    <a:pt x="693" y="63"/>
                  </a:cubicBezTo>
                  <a:cubicBezTo>
                    <a:pt x="684" y="63"/>
                    <a:pt x="670" y="64"/>
                    <a:pt x="656" y="65"/>
                  </a:cubicBezTo>
                  <a:cubicBezTo>
                    <a:pt x="642" y="65"/>
                    <a:pt x="627" y="66"/>
                    <a:pt x="615" y="66"/>
                  </a:cubicBezTo>
                  <a:cubicBezTo>
                    <a:pt x="605" y="66"/>
                    <a:pt x="598" y="66"/>
                    <a:pt x="595" y="64"/>
                  </a:cubicBezTo>
                  <a:cubicBezTo>
                    <a:pt x="711" y="57"/>
                    <a:pt x="711" y="57"/>
                    <a:pt x="711" y="57"/>
                  </a:cubicBezTo>
                  <a:cubicBezTo>
                    <a:pt x="725" y="52"/>
                    <a:pt x="761" y="55"/>
                    <a:pt x="764" y="36"/>
                  </a:cubicBezTo>
                  <a:cubicBezTo>
                    <a:pt x="751" y="33"/>
                    <a:pt x="732" y="37"/>
                    <a:pt x="718" y="31"/>
                  </a:cubicBezTo>
                  <a:cubicBezTo>
                    <a:pt x="693" y="21"/>
                    <a:pt x="670" y="0"/>
                    <a:pt x="63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5" name="Google Shape;245;p20"/>
            <p:cNvSpPr/>
            <p:nvPr/>
          </p:nvSpPr>
          <p:spPr>
            <a:xfrm>
              <a:off x="1494" y="23"/>
              <a:ext cx="104" cy="69"/>
            </a:xfrm>
            <a:custGeom>
              <a:avLst/>
              <a:gdLst/>
              <a:ahLst/>
              <a:cxnLst/>
              <a:rect l="l" t="t" r="r" b="b"/>
              <a:pathLst>
                <a:path w="44" h="29" extrusionOk="0">
                  <a:moveTo>
                    <a:pt x="12" y="0"/>
                  </a:moveTo>
                  <a:cubicBezTo>
                    <a:pt x="7" y="0"/>
                    <a:pt x="0" y="3"/>
                    <a:pt x="0" y="11"/>
                  </a:cubicBezTo>
                  <a:cubicBezTo>
                    <a:pt x="0" y="17"/>
                    <a:pt x="6" y="29"/>
                    <a:pt x="11" y="29"/>
                  </a:cubicBezTo>
                  <a:cubicBezTo>
                    <a:pt x="22" y="29"/>
                    <a:pt x="22" y="29"/>
                    <a:pt x="22" y="29"/>
                  </a:cubicBezTo>
                  <a:cubicBezTo>
                    <a:pt x="31" y="29"/>
                    <a:pt x="43" y="28"/>
                    <a:pt x="44" y="19"/>
                  </a:cubicBezTo>
                  <a:cubicBezTo>
                    <a:pt x="30" y="15"/>
                    <a:pt x="26"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6" name="Google Shape;246;p20"/>
            <p:cNvSpPr/>
            <p:nvPr/>
          </p:nvSpPr>
          <p:spPr>
            <a:xfrm>
              <a:off x="2770" y="-325"/>
              <a:ext cx="57" cy="34"/>
            </a:xfrm>
            <a:custGeom>
              <a:avLst/>
              <a:gdLst/>
              <a:ahLst/>
              <a:cxnLst/>
              <a:rect l="l" t="t" r="r" b="b"/>
              <a:pathLst>
                <a:path w="24" h="14" extrusionOk="0">
                  <a:moveTo>
                    <a:pt x="15" y="0"/>
                  </a:moveTo>
                  <a:cubicBezTo>
                    <a:pt x="5" y="0"/>
                    <a:pt x="5" y="0"/>
                    <a:pt x="5" y="0"/>
                  </a:cubicBezTo>
                  <a:cubicBezTo>
                    <a:pt x="4" y="1"/>
                    <a:pt x="0" y="3"/>
                    <a:pt x="0" y="6"/>
                  </a:cubicBezTo>
                  <a:cubicBezTo>
                    <a:pt x="0" y="9"/>
                    <a:pt x="3" y="14"/>
                    <a:pt x="7" y="14"/>
                  </a:cubicBezTo>
                  <a:cubicBezTo>
                    <a:pt x="12" y="14"/>
                    <a:pt x="21" y="8"/>
                    <a:pt x="24" y="6"/>
                  </a:cubicBezTo>
                  <a:cubicBezTo>
                    <a:pt x="15" y="6"/>
                    <a:pt x="15" y="6"/>
                    <a:pt x="15" y="6"/>
                  </a:cubicBezTo>
                  <a:cubicBezTo>
                    <a:pt x="15" y="4"/>
                    <a:pt x="15" y="3"/>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7" name="Google Shape;247;p20"/>
            <p:cNvSpPr/>
            <p:nvPr/>
          </p:nvSpPr>
          <p:spPr>
            <a:xfrm>
              <a:off x="1340" y="1057"/>
              <a:ext cx="234" cy="227"/>
            </a:xfrm>
            <a:custGeom>
              <a:avLst/>
              <a:gdLst/>
              <a:ahLst/>
              <a:cxnLst/>
              <a:rect l="l" t="t" r="r" b="b"/>
              <a:pathLst>
                <a:path w="99" h="96" extrusionOk="0">
                  <a:moveTo>
                    <a:pt x="50" y="0"/>
                  </a:moveTo>
                  <a:cubicBezTo>
                    <a:pt x="42" y="0"/>
                    <a:pt x="38" y="9"/>
                    <a:pt x="34" y="16"/>
                  </a:cubicBezTo>
                  <a:cubicBezTo>
                    <a:pt x="26" y="28"/>
                    <a:pt x="20" y="52"/>
                    <a:pt x="6" y="59"/>
                  </a:cubicBezTo>
                  <a:cubicBezTo>
                    <a:pt x="6" y="61"/>
                    <a:pt x="8" y="62"/>
                    <a:pt x="10" y="62"/>
                  </a:cubicBezTo>
                  <a:cubicBezTo>
                    <a:pt x="10" y="65"/>
                    <a:pt x="10" y="65"/>
                    <a:pt x="10" y="65"/>
                  </a:cubicBezTo>
                  <a:cubicBezTo>
                    <a:pt x="10" y="65"/>
                    <a:pt x="0" y="73"/>
                    <a:pt x="0" y="75"/>
                  </a:cubicBezTo>
                  <a:cubicBezTo>
                    <a:pt x="0" y="77"/>
                    <a:pt x="3" y="80"/>
                    <a:pt x="6" y="80"/>
                  </a:cubicBezTo>
                  <a:cubicBezTo>
                    <a:pt x="12" y="80"/>
                    <a:pt x="14" y="77"/>
                    <a:pt x="22" y="77"/>
                  </a:cubicBezTo>
                  <a:cubicBezTo>
                    <a:pt x="28" y="77"/>
                    <a:pt x="31" y="81"/>
                    <a:pt x="38" y="81"/>
                  </a:cubicBezTo>
                  <a:cubicBezTo>
                    <a:pt x="42" y="81"/>
                    <a:pt x="45" y="80"/>
                    <a:pt x="48" y="78"/>
                  </a:cubicBezTo>
                  <a:cubicBezTo>
                    <a:pt x="50" y="81"/>
                    <a:pt x="52" y="81"/>
                    <a:pt x="54" y="81"/>
                  </a:cubicBezTo>
                  <a:cubicBezTo>
                    <a:pt x="57" y="81"/>
                    <a:pt x="60" y="80"/>
                    <a:pt x="63" y="80"/>
                  </a:cubicBezTo>
                  <a:cubicBezTo>
                    <a:pt x="62" y="83"/>
                    <a:pt x="57" y="83"/>
                    <a:pt x="57" y="89"/>
                  </a:cubicBezTo>
                  <a:cubicBezTo>
                    <a:pt x="57" y="89"/>
                    <a:pt x="58" y="89"/>
                    <a:pt x="58" y="89"/>
                  </a:cubicBezTo>
                  <a:cubicBezTo>
                    <a:pt x="59" y="89"/>
                    <a:pt x="60" y="89"/>
                    <a:pt x="61" y="89"/>
                  </a:cubicBezTo>
                  <a:cubicBezTo>
                    <a:pt x="67" y="89"/>
                    <a:pt x="72" y="81"/>
                    <a:pt x="76" y="74"/>
                  </a:cubicBezTo>
                  <a:cubicBezTo>
                    <a:pt x="80" y="79"/>
                    <a:pt x="77" y="89"/>
                    <a:pt x="81" y="89"/>
                  </a:cubicBezTo>
                  <a:cubicBezTo>
                    <a:pt x="83" y="89"/>
                    <a:pt x="84" y="90"/>
                    <a:pt x="85" y="90"/>
                  </a:cubicBezTo>
                  <a:cubicBezTo>
                    <a:pt x="85" y="92"/>
                    <a:pt x="86" y="96"/>
                    <a:pt x="90" y="96"/>
                  </a:cubicBezTo>
                  <a:cubicBezTo>
                    <a:pt x="95" y="96"/>
                    <a:pt x="99" y="90"/>
                    <a:pt x="99" y="83"/>
                  </a:cubicBezTo>
                  <a:cubicBezTo>
                    <a:pt x="99" y="78"/>
                    <a:pt x="95" y="79"/>
                    <a:pt x="95" y="72"/>
                  </a:cubicBezTo>
                  <a:cubicBezTo>
                    <a:pt x="92" y="74"/>
                    <a:pt x="93" y="75"/>
                    <a:pt x="88" y="75"/>
                  </a:cubicBezTo>
                  <a:cubicBezTo>
                    <a:pt x="88" y="72"/>
                    <a:pt x="84" y="70"/>
                    <a:pt x="84" y="67"/>
                  </a:cubicBezTo>
                  <a:cubicBezTo>
                    <a:pt x="84" y="65"/>
                    <a:pt x="89" y="64"/>
                    <a:pt x="90" y="59"/>
                  </a:cubicBezTo>
                  <a:cubicBezTo>
                    <a:pt x="87" y="59"/>
                    <a:pt x="85" y="60"/>
                    <a:pt x="84" y="61"/>
                  </a:cubicBezTo>
                  <a:cubicBezTo>
                    <a:pt x="84" y="53"/>
                    <a:pt x="84" y="48"/>
                    <a:pt x="84" y="43"/>
                  </a:cubicBezTo>
                  <a:cubicBezTo>
                    <a:pt x="83" y="44"/>
                    <a:pt x="81" y="44"/>
                    <a:pt x="78" y="44"/>
                  </a:cubicBezTo>
                  <a:cubicBezTo>
                    <a:pt x="75" y="44"/>
                    <a:pt x="72" y="44"/>
                    <a:pt x="69" y="43"/>
                  </a:cubicBezTo>
                  <a:cubicBezTo>
                    <a:pt x="63" y="45"/>
                    <a:pt x="63" y="45"/>
                    <a:pt x="63" y="45"/>
                  </a:cubicBezTo>
                  <a:cubicBezTo>
                    <a:pt x="63" y="45"/>
                    <a:pt x="63" y="43"/>
                    <a:pt x="63" y="43"/>
                  </a:cubicBezTo>
                  <a:cubicBezTo>
                    <a:pt x="53" y="43"/>
                    <a:pt x="53" y="43"/>
                    <a:pt x="53" y="43"/>
                  </a:cubicBezTo>
                  <a:cubicBezTo>
                    <a:pt x="53" y="38"/>
                    <a:pt x="53" y="38"/>
                    <a:pt x="53" y="38"/>
                  </a:cubicBezTo>
                  <a:cubicBezTo>
                    <a:pt x="56" y="35"/>
                    <a:pt x="56" y="35"/>
                    <a:pt x="56" y="35"/>
                  </a:cubicBezTo>
                  <a:cubicBezTo>
                    <a:pt x="54" y="33"/>
                    <a:pt x="50" y="33"/>
                    <a:pt x="47" y="33"/>
                  </a:cubicBezTo>
                  <a:cubicBezTo>
                    <a:pt x="44" y="33"/>
                    <a:pt x="44" y="36"/>
                    <a:pt x="39" y="37"/>
                  </a:cubicBezTo>
                  <a:cubicBezTo>
                    <a:pt x="39" y="32"/>
                    <a:pt x="39" y="32"/>
                    <a:pt x="39" y="32"/>
                  </a:cubicBezTo>
                  <a:cubicBezTo>
                    <a:pt x="43" y="23"/>
                    <a:pt x="54" y="17"/>
                    <a:pt x="54" y="5"/>
                  </a:cubicBezTo>
                  <a:cubicBezTo>
                    <a:pt x="54" y="3"/>
                    <a:pt x="52"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8" name="Google Shape;248;p20"/>
            <p:cNvSpPr/>
            <p:nvPr/>
          </p:nvSpPr>
          <p:spPr>
            <a:xfrm>
              <a:off x="8308" y="-398"/>
              <a:ext cx="275" cy="107"/>
            </a:xfrm>
            <a:custGeom>
              <a:avLst/>
              <a:gdLst/>
              <a:ahLst/>
              <a:cxnLst/>
              <a:rect l="l" t="t" r="r" b="b"/>
              <a:pathLst>
                <a:path w="116" h="45" extrusionOk="0">
                  <a:moveTo>
                    <a:pt x="24" y="0"/>
                  </a:moveTo>
                  <a:cubicBezTo>
                    <a:pt x="13" y="0"/>
                    <a:pt x="0" y="9"/>
                    <a:pt x="0" y="22"/>
                  </a:cubicBezTo>
                  <a:cubicBezTo>
                    <a:pt x="0" y="34"/>
                    <a:pt x="13" y="45"/>
                    <a:pt x="26" y="45"/>
                  </a:cubicBezTo>
                  <a:cubicBezTo>
                    <a:pt x="32" y="45"/>
                    <a:pt x="34" y="41"/>
                    <a:pt x="38" y="37"/>
                  </a:cubicBezTo>
                  <a:cubicBezTo>
                    <a:pt x="41" y="41"/>
                    <a:pt x="43" y="43"/>
                    <a:pt x="47" y="43"/>
                  </a:cubicBezTo>
                  <a:cubicBezTo>
                    <a:pt x="53" y="43"/>
                    <a:pt x="56" y="38"/>
                    <a:pt x="59" y="38"/>
                  </a:cubicBezTo>
                  <a:cubicBezTo>
                    <a:pt x="63" y="38"/>
                    <a:pt x="65" y="35"/>
                    <a:pt x="70" y="35"/>
                  </a:cubicBezTo>
                  <a:cubicBezTo>
                    <a:pt x="73" y="35"/>
                    <a:pt x="75" y="40"/>
                    <a:pt x="79" y="40"/>
                  </a:cubicBezTo>
                  <a:cubicBezTo>
                    <a:pt x="85" y="40"/>
                    <a:pt x="88" y="35"/>
                    <a:pt x="92" y="35"/>
                  </a:cubicBezTo>
                  <a:cubicBezTo>
                    <a:pt x="107" y="35"/>
                    <a:pt x="107" y="35"/>
                    <a:pt x="107" y="35"/>
                  </a:cubicBezTo>
                  <a:cubicBezTo>
                    <a:pt x="107" y="31"/>
                    <a:pt x="114" y="25"/>
                    <a:pt x="116" y="17"/>
                  </a:cubicBezTo>
                  <a:cubicBezTo>
                    <a:pt x="105" y="14"/>
                    <a:pt x="74" y="3"/>
                    <a:pt x="64" y="3"/>
                  </a:cubicBezTo>
                  <a:cubicBezTo>
                    <a:pt x="58" y="3"/>
                    <a:pt x="55" y="9"/>
                    <a:pt x="55" y="17"/>
                  </a:cubicBezTo>
                  <a:cubicBezTo>
                    <a:pt x="41" y="17"/>
                    <a:pt x="40" y="0"/>
                    <a:pt x="2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9" name="Google Shape;249;p20"/>
            <p:cNvSpPr/>
            <p:nvPr/>
          </p:nvSpPr>
          <p:spPr>
            <a:xfrm>
              <a:off x="-721" y="1877"/>
              <a:ext cx="1426" cy="958"/>
            </a:xfrm>
            <a:custGeom>
              <a:avLst/>
              <a:gdLst/>
              <a:ahLst/>
              <a:cxnLst/>
              <a:rect l="l" t="t" r="r" b="b"/>
              <a:pathLst>
                <a:path w="603" h="405" extrusionOk="0">
                  <a:moveTo>
                    <a:pt x="296" y="104"/>
                  </a:moveTo>
                  <a:cubicBezTo>
                    <a:pt x="297" y="108"/>
                    <a:pt x="297" y="108"/>
                    <a:pt x="297" y="108"/>
                  </a:cubicBezTo>
                  <a:cubicBezTo>
                    <a:pt x="298" y="108"/>
                    <a:pt x="298" y="109"/>
                    <a:pt x="298" y="109"/>
                  </a:cubicBezTo>
                  <a:cubicBezTo>
                    <a:pt x="298" y="107"/>
                    <a:pt x="297" y="106"/>
                    <a:pt x="296" y="104"/>
                  </a:cubicBezTo>
                  <a:moveTo>
                    <a:pt x="296" y="103"/>
                  </a:moveTo>
                  <a:cubicBezTo>
                    <a:pt x="296" y="104"/>
                    <a:pt x="296" y="104"/>
                    <a:pt x="296" y="104"/>
                  </a:cubicBezTo>
                  <a:cubicBezTo>
                    <a:pt x="296" y="103"/>
                    <a:pt x="296" y="103"/>
                    <a:pt x="296" y="103"/>
                  </a:cubicBezTo>
                  <a:moveTo>
                    <a:pt x="34" y="0"/>
                  </a:moveTo>
                  <a:cubicBezTo>
                    <a:pt x="1" y="0"/>
                    <a:pt x="1" y="0"/>
                    <a:pt x="1" y="0"/>
                  </a:cubicBezTo>
                  <a:cubicBezTo>
                    <a:pt x="1" y="0"/>
                    <a:pt x="1" y="0"/>
                    <a:pt x="1" y="0"/>
                  </a:cubicBezTo>
                  <a:cubicBezTo>
                    <a:pt x="0" y="0"/>
                    <a:pt x="0" y="0"/>
                    <a:pt x="0" y="0"/>
                  </a:cubicBezTo>
                  <a:cubicBezTo>
                    <a:pt x="0" y="4"/>
                    <a:pt x="0" y="4"/>
                    <a:pt x="0" y="4"/>
                  </a:cubicBezTo>
                  <a:cubicBezTo>
                    <a:pt x="4" y="16"/>
                    <a:pt x="9" y="19"/>
                    <a:pt x="13" y="29"/>
                  </a:cubicBezTo>
                  <a:cubicBezTo>
                    <a:pt x="17" y="35"/>
                    <a:pt x="16" y="50"/>
                    <a:pt x="22" y="54"/>
                  </a:cubicBezTo>
                  <a:cubicBezTo>
                    <a:pt x="32" y="60"/>
                    <a:pt x="40" y="71"/>
                    <a:pt x="48" y="82"/>
                  </a:cubicBezTo>
                  <a:cubicBezTo>
                    <a:pt x="51" y="86"/>
                    <a:pt x="47" y="87"/>
                    <a:pt x="43" y="87"/>
                  </a:cubicBezTo>
                  <a:cubicBezTo>
                    <a:pt x="41" y="87"/>
                    <a:pt x="39" y="87"/>
                    <a:pt x="38" y="87"/>
                  </a:cubicBezTo>
                  <a:cubicBezTo>
                    <a:pt x="43" y="95"/>
                    <a:pt x="55" y="93"/>
                    <a:pt x="62" y="101"/>
                  </a:cubicBezTo>
                  <a:cubicBezTo>
                    <a:pt x="67" y="106"/>
                    <a:pt x="71" y="112"/>
                    <a:pt x="77" y="118"/>
                  </a:cubicBezTo>
                  <a:cubicBezTo>
                    <a:pt x="77" y="131"/>
                    <a:pt x="77" y="131"/>
                    <a:pt x="77" y="131"/>
                  </a:cubicBezTo>
                  <a:cubicBezTo>
                    <a:pt x="79" y="134"/>
                    <a:pt x="79" y="134"/>
                    <a:pt x="83" y="136"/>
                  </a:cubicBezTo>
                  <a:cubicBezTo>
                    <a:pt x="88" y="140"/>
                    <a:pt x="93" y="152"/>
                    <a:pt x="103" y="152"/>
                  </a:cubicBezTo>
                  <a:cubicBezTo>
                    <a:pt x="103" y="154"/>
                    <a:pt x="111" y="164"/>
                    <a:pt x="112" y="164"/>
                  </a:cubicBezTo>
                  <a:cubicBezTo>
                    <a:pt x="113" y="164"/>
                    <a:pt x="115" y="158"/>
                    <a:pt x="115" y="156"/>
                  </a:cubicBezTo>
                  <a:cubicBezTo>
                    <a:pt x="115" y="152"/>
                    <a:pt x="111" y="146"/>
                    <a:pt x="107" y="146"/>
                  </a:cubicBezTo>
                  <a:cubicBezTo>
                    <a:pt x="106" y="146"/>
                    <a:pt x="105" y="146"/>
                    <a:pt x="105" y="147"/>
                  </a:cubicBezTo>
                  <a:cubicBezTo>
                    <a:pt x="95" y="140"/>
                    <a:pt x="92" y="127"/>
                    <a:pt x="88" y="114"/>
                  </a:cubicBezTo>
                  <a:cubicBezTo>
                    <a:pt x="84" y="103"/>
                    <a:pt x="74" y="97"/>
                    <a:pt x="70" y="85"/>
                  </a:cubicBezTo>
                  <a:cubicBezTo>
                    <a:pt x="67" y="76"/>
                    <a:pt x="66" y="71"/>
                    <a:pt x="59" y="63"/>
                  </a:cubicBezTo>
                  <a:cubicBezTo>
                    <a:pt x="53" y="58"/>
                    <a:pt x="47" y="58"/>
                    <a:pt x="43" y="50"/>
                  </a:cubicBezTo>
                  <a:cubicBezTo>
                    <a:pt x="39" y="41"/>
                    <a:pt x="33" y="34"/>
                    <a:pt x="33" y="23"/>
                  </a:cubicBezTo>
                  <a:cubicBezTo>
                    <a:pt x="33" y="22"/>
                    <a:pt x="33" y="18"/>
                    <a:pt x="34" y="16"/>
                  </a:cubicBezTo>
                  <a:cubicBezTo>
                    <a:pt x="41" y="23"/>
                    <a:pt x="50" y="23"/>
                    <a:pt x="59" y="27"/>
                  </a:cubicBezTo>
                  <a:cubicBezTo>
                    <a:pt x="63" y="29"/>
                    <a:pt x="62" y="41"/>
                    <a:pt x="67" y="45"/>
                  </a:cubicBezTo>
                  <a:cubicBezTo>
                    <a:pt x="71" y="50"/>
                    <a:pt x="70" y="59"/>
                    <a:pt x="75" y="64"/>
                  </a:cubicBezTo>
                  <a:cubicBezTo>
                    <a:pt x="80" y="70"/>
                    <a:pt x="86" y="75"/>
                    <a:pt x="93" y="82"/>
                  </a:cubicBezTo>
                  <a:cubicBezTo>
                    <a:pt x="93" y="82"/>
                    <a:pt x="94" y="81"/>
                    <a:pt x="94" y="81"/>
                  </a:cubicBezTo>
                  <a:cubicBezTo>
                    <a:pt x="95" y="81"/>
                    <a:pt x="96" y="82"/>
                    <a:pt x="98" y="82"/>
                  </a:cubicBezTo>
                  <a:cubicBezTo>
                    <a:pt x="98" y="95"/>
                    <a:pt x="115" y="96"/>
                    <a:pt x="119" y="105"/>
                  </a:cubicBezTo>
                  <a:cubicBezTo>
                    <a:pt x="122" y="111"/>
                    <a:pt x="118" y="117"/>
                    <a:pt x="123" y="121"/>
                  </a:cubicBezTo>
                  <a:cubicBezTo>
                    <a:pt x="128" y="126"/>
                    <a:pt x="136" y="128"/>
                    <a:pt x="142" y="133"/>
                  </a:cubicBezTo>
                  <a:cubicBezTo>
                    <a:pt x="153" y="145"/>
                    <a:pt x="171" y="160"/>
                    <a:pt x="178" y="179"/>
                  </a:cubicBezTo>
                  <a:cubicBezTo>
                    <a:pt x="179" y="183"/>
                    <a:pt x="183" y="185"/>
                    <a:pt x="183" y="192"/>
                  </a:cubicBezTo>
                  <a:cubicBezTo>
                    <a:pt x="183" y="197"/>
                    <a:pt x="178" y="201"/>
                    <a:pt x="178" y="206"/>
                  </a:cubicBezTo>
                  <a:cubicBezTo>
                    <a:pt x="178" y="211"/>
                    <a:pt x="181" y="217"/>
                    <a:pt x="185" y="217"/>
                  </a:cubicBezTo>
                  <a:cubicBezTo>
                    <a:pt x="187" y="224"/>
                    <a:pt x="203" y="227"/>
                    <a:pt x="210" y="234"/>
                  </a:cubicBezTo>
                  <a:cubicBezTo>
                    <a:pt x="211" y="235"/>
                    <a:pt x="212" y="236"/>
                    <a:pt x="216" y="237"/>
                  </a:cubicBezTo>
                  <a:cubicBezTo>
                    <a:pt x="222" y="241"/>
                    <a:pt x="226" y="240"/>
                    <a:pt x="233" y="243"/>
                  </a:cubicBezTo>
                  <a:cubicBezTo>
                    <a:pt x="240" y="246"/>
                    <a:pt x="242" y="253"/>
                    <a:pt x="249" y="255"/>
                  </a:cubicBezTo>
                  <a:cubicBezTo>
                    <a:pt x="251" y="255"/>
                    <a:pt x="252" y="255"/>
                    <a:pt x="253" y="255"/>
                  </a:cubicBezTo>
                  <a:cubicBezTo>
                    <a:pt x="254" y="255"/>
                    <a:pt x="255" y="255"/>
                    <a:pt x="256" y="255"/>
                  </a:cubicBezTo>
                  <a:cubicBezTo>
                    <a:pt x="257" y="255"/>
                    <a:pt x="258" y="255"/>
                    <a:pt x="260" y="255"/>
                  </a:cubicBezTo>
                  <a:cubicBezTo>
                    <a:pt x="261" y="255"/>
                    <a:pt x="263" y="255"/>
                    <a:pt x="265" y="256"/>
                  </a:cubicBezTo>
                  <a:cubicBezTo>
                    <a:pt x="270" y="259"/>
                    <a:pt x="288" y="271"/>
                    <a:pt x="294" y="271"/>
                  </a:cubicBezTo>
                  <a:cubicBezTo>
                    <a:pt x="296" y="271"/>
                    <a:pt x="298" y="271"/>
                    <a:pt x="300" y="271"/>
                  </a:cubicBezTo>
                  <a:cubicBezTo>
                    <a:pt x="302" y="271"/>
                    <a:pt x="304" y="271"/>
                    <a:pt x="306" y="272"/>
                  </a:cubicBezTo>
                  <a:cubicBezTo>
                    <a:pt x="308" y="273"/>
                    <a:pt x="313" y="277"/>
                    <a:pt x="317" y="277"/>
                  </a:cubicBezTo>
                  <a:cubicBezTo>
                    <a:pt x="326" y="277"/>
                    <a:pt x="327" y="266"/>
                    <a:pt x="337" y="266"/>
                  </a:cubicBezTo>
                  <a:cubicBezTo>
                    <a:pt x="341" y="266"/>
                    <a:pt x="344" y="268"/>
                    <a:pt x="349" y="271"/>
                  </a:cubicBezTo>
                  <a:cubicBezTo>
                    <a:pt x="352" y="271"/>
                    <a:pt x="352" y="271"/>
                    <a:pt x="352" y="271"/>
                  </a:cubicBezTo>
                  <a:cubicBezTo>
                    <a:pt x="366" y="278"/>
                    <a:pt x="368" y="290"/>
                    <a:pt x="385" y="298"/>
                  </a:cubicBezTo>
                  <a:cubicBezTo>
                    <a:pt x="395" y="303"/>
                    <a:pt x="402" y="300"/>
                    <a:pt x="413" y="305"/>
                  </a:cubicBezTo>
                  <a:cubicBezTo>
                    <a:pt x="419" y="308"/>
                    <a:pt x="425" y="314"/>
                    <a:pt x="435" y="314"/>
                  </a:cubicBezTo>
                  <a:cubicBezTo>
                    <a:pt x="438" y="314"/>
                    <a:pt x="441" y="311"/>
                    <a:pt x="445" y="311"/>
                  </a:cubicBezTo>
                  <a:cubicBezTo>
                    <a:pt x="446" y="311"/>
                    <a:pt x="447" y="311"/>
                    <a:pt x="448" y="311"/>
                  </a:cubicBezTo>
                  <a:cubicBezTo>
                    <a:pt x="451" y="324"/>
                    <a:pt x="460" y="329"/>
                    <a:pt x="468" y="337"/>
                  </a:cubicBezTo>
                  <a:cubicBezTo>
                    <a:pt x="471" y="340"/>
                    <a:pt x="474" y="341"/>
                    <a:pt x="475" y="346"/>
                  </a:cubicBezTo>
                  <a:cubicBezTo>
                    <a:pt x="478" y="354"/>
                    <a:pt x="473" y="362"/>
                    <a:pt x="481" y="367"/>
                  </a:cubicBezTo>
                  <a:cubicBezTo>
                    <a:pt x="486" y="367"/>
                    <a:pt x="486" y="367"/>
                    <a:pt x="486" y="367"/>
                  </a:cubicBezTo>
                  <a:cubicBezTo>
                    <a:pt x="485" y="366"/>
                    <a:pt x="485" y="364"/>
                    <a:pt x="486" y="362"/>
                  </a:cubicBezTo>
                  <a:cubicBezTo>
                    <a:pt x="486" y="362"/>
                    <a:pt x="504" y="373"/>
                    <a:pt x="506" y="376"/>
                  </a:cubicBezTo>
                  <a:cubicBezTo>
                    <a:pt x="508" y="381"/>
                    <a:pt x="508" y="386"/>
                    <a:pt x="515" y="387"/>
                  </a:cubicBezTo>
                  <a:cubicBezTo>
                    <a:pt x="515" y="388"/>
                    <a:pt x="517" y="391"/>
                    <a:pt x="518" y="391"/>
                  </a:cubicBezTo>
                  <a:cubicBezTo>
                    <a:pt x="520" y="391"/>
                    <a:pt x="525" y="389"/>
                    <a:pt x="528" y="389"/>
                  </a:cubicBezTo>
                  <a:cubicBezTo>
                    <a:pt x="531" y="389"/>
                    <a:pt x="533" y="390"/>
                    <a:pt x="534" y="391"/>
                  </a:cubicBezTo>
                  <a:cubicBezTo>
                    <a:pt x="538" y="395"/>
                    <a:pt x="543" y="405"/>
                    <a:pt x="552" y="405"/>
                  </a:cubicBezTo>
                  <a:cubicBezTo>
                    <a:pt x="556" y="405"/>
                    <a:pt x="559" y="403"/>
                    <a:pt x="560" y="397"/>
                  </a:cubicBezTo>
                  <a:cubicBezTo>
                    <a:pt x="559" y="397"/>
                    <a:pt x="556" y="395"/>
                    <a:pt x="556" y="393"/>
                  </a:cubicBezTo>
                  <a:cubicBezTo>
                    <a:pt x="556" y="389"/>
                    <a:pt x="570" y="379"/>
                    <a:pt x="574" y="379"/>
                  </a:cubicBezTo>
                  <a:cubicBezTo>
                    <a:pt x="580" y="379"/>
                    <a:pt x="581" y="386"/>
                    <a:pt x="587" y="388"/>
                  </a:cubicBezTo>
                  <a:cubicBezTo>
                    <a:pt x="586" y="391"/>
                    <a:pt x="584" y="392"/>
                    <a:pt x="584" y="394"/>
                  </a:cubicBezTo>
                  <a:cubicBezTo>
                    <a:pt x="584" y="395"/>
                    <a:pt x="589" y="397"/>
                    <a:pt x="590" y="398"/>
                  </a:cubicBezTo>
                  <a:cubicBezTo>
                    <a:pt x="590" y="398"/>
                    <a:pt x="590" y="398"/>
                    <a:pt x="590" y="398"/>
                  </a:cubicBezTo>
                  <a:cubicBezTo>
                    <a:pt x="590" y="398"/>
                    <a:pt x="591" y="398"/>
                    <a:pt x="591" y="397"/>
                  </a:cubicBezTo>
                  <a:cubicBezTo>
                    <a:pt x="593" y="396"/>
                    <a:pt x="597" y="392"/>
                    <a:pt x="600" y="389"/>
                  </a:cubicBezTo>
                  <a:cubicBezTo>
                    <a:pt x="602" y="387"/>
                    <a:pt x="603" y="386"/>
                    <a:pt x="603" y="385"/>
                  </a:cubicBezTo>
                  <a:cubicBezTo>
                    <a:pt x="595" y="379"/>
                    <a:pt x="588" y="368"/>
                    <a:pt x="574" y="368"/>
                  </a:cubicBezTo>
                  <a:cubicBezTo>
                    <a:pt x="561" y="368"/>
                    <a:pt x="554" y="379"/>
                    <a:pt x="540" y="379"/>
                  </a:cubicBezTo>
                  <a:cubicBezTo>
                    <a:pt x="531" y="379"/>
                    <a:pt x="531" y="369"/>
                    <a:pt x="525" y="366"/>
                  </a:cubicBezTo>
                  <a:cubicBezTo>
                    <a:pt x="517" y="362"/>
                    <a:pt x="506" y="357"/>
                    <a:pt x="506" y="346"/>
                  </a:cubicBezTo>
                  <a:cubicBezTo>
                    <a:pt x="506" y="337"/>
                    <a:pt x="506" y="326"/>
                    <a:pt x="506" y="313"/>
                  </a:cubicBezTo>
                  <a:cubicBezTo>
                    <a:pt x="509" y="308"/>
                    <a:pt x="510" y="295"/>
                    <a:pt x="510" y="290"/>
                  </a:cubicBezTo>
                  <a:cubicBezTo>
                    <a:pt x="510" y="288"/>
                    <a:pt x="510" y="285"/>
                    <a:pt x="510" y="282"/>
                  </a:cubicBezTo>
                  <a:cubicBezTo>
                    <a:pt x="500" y="280"/>
                    <a:pt x="497" y="271"/>
                    <a:pt x="484" y="271"/>
                  </a:cubicBezTo>
                  <a:cubicBezTo>
                    <a:pt x="466" y="271"/>
                    <a:pt x="452" y="274"/>
                    <a:pt x="434" y="274"/>
                  </a:cubicBezTo>
                  <a:cubicBezTo>
                    <a:pt x="431" y="274"/>
                    <a:pt x="428" y="272"/>
                    <a:pt x="428" y="269"/>
                  </a:cubicBezTo>
                  <a:cubicBezTo>
                    <a:pt x="428" y="268"/>
                    <a:pt x="428" y="267"/>
                    <a:pt x="428" y="266"/>
                  </a:cubicBezTo>
                  <a:cubicBezTo>
                    <a:pt x="431" y="263"/>
                    <a:pt x="437" y="261"/>
                    <a:pt x="437" y="255"/>
                  </a:cubicBezTo>
                  <a:cubicBezTo>
                    <a:pt x="437" y="248"/>
                    <a:pt x="437" y="236"/>
                    <a:pt x="437" y="230"/>
                  </a:cubicBezTo>
                  <a:cubicBezTo>
                    <a:pt x="439" y="230"/>
                    <a:pt x="440" y="230"/>
                    <a:pt x="442" y="230"/>
                  </a:cubicBezTo>
                  <a:cubicBezTo>
                    <a:pt x="442" y="231"/>
                    <a:pt x="442" y="233"/>
                    <a:pt x="442" y="234"/>
                  </a:cubicBezTo>
                  <a:cubicBezTo>
                    <a:pt x="445" y="228"/>
                    <a:pt x="448" y="225"/>
                    <a:pt x="448" y="216"/>
                  </a:cubicBezTo>
                  <a:cubicBezTo>
                    <a:pt x="448" y="206"/>
                    <a:pt x="457" y="197"/>
                    <a:pt x="457" y="189"/>
                  </a:cubicBezTo>
                  <a:cubicBezTo>
                    <a:pt x="457" y="188"/>
                    <a:pt x="457" y="186"/>
                    <a:pt x="457" y="185"/>
                  </a:cubicBezTo>
                  <a:cubicBezTo>
                    <a:pt x="454" y="185"/>
                    <a:pt x="447" y="184"/>
                    <a:pt x="445" y="184"/>
                  </a:cubicBezTo>
                  <a:cubicBezTo>
                    <a:pt x="443" y="183"/>
                    <a:pt x="439" y="182"/>
                    <a:pt x="434" y="182"/>
                  </a:cubicBezTo>
                  <a:cubicBezTo>
                    <a:pt x="420" y="182"/>
                    <a:pt x="402" y="187"/>
                    <a:pt x="402" y="203"/>
                  </a:cubicBezTo>
                  <a:cubicBezTo>
                    <a:pt x="402" y="211"/>
                    <a:pt x="393" y="217"/>
                    <a:pt x="391" y="224"/>
                  </a:cubicBezTo>
                  <a:cubicBezTo>
                    <a:pt x="391" y="226"/>
                    <a:pt x="388" y="232"/>
                    <a:pt x="384" y="232"/>
                  </a:cubicBezTo>
                  <a:cubicBezTo>
                    <a:pt x="382" y="232"/>
                    <a:pt x="380" y="229"/>
                    <a:pt x="374" y="229"/>
                  </a:cubicBezTo>
                  <a:cubicBezTo>
                    <a:pt x="363" y="229"/>
                    <a:pt x="355" y="236"/>
                    <a:pt x="345" y="236"/>
                  </a:cubicBezTo>
                  <a:cubicBezTo>
                    <a:pt x="341" y="236"/>
                    <a:pt x="341" y="232"/>
                    <a:pt x="336" y="230"/>
                  </a:cubicBezTo>
                  <a:cubicBezTo>
                    <a:pt x="322" y="226"/>
                    <a:pt x="322" y="217"/>
                    <a:pt x="313" y="207"/>
                  </a:cubicBezTo>
                  <a:cubicBezTo>
                    <a:pt x="309" y="204"/>
                    <a:pt x="302" y="196"/>
                    <a:pt x="300" y="192"/>
                  </a:cubicBezTo>
                  <a:cubicBezTo>
                    <a:pt x="298" y="187"/>
                    <a:pt x="301" y="184"/>
                    <a:pt x="298" y="179"/>
                  </a:cubicBezTo>
                  <a:cubicBezTo>
                    <a:pt x="297" y="177"/>
                    <a:pt x="293" y="173"/>
                    <a:pt x="294" y="169"/>
                  </a:cubicBezTo>
                  <a:cubicBezTo>
                    <a:pt x="294" y="139"/>
                    <a:pt x="294" y="139"/>
                    <a:pt x="294" y="139"/>
                  </a:cubicBezTo>
                  <a:cubicBezTo>
                    <a:pt x="296" y="131"/>
                    <a:pt x="300" y="128"/>
                    <a:pt x="300" y="118"/>
                  </a:cubicBezTo>
                  <a:cubicBezTo>
                    <a:pt x="300" y="115"/>
                    <a:pt x="298" y="113"/>
                    <a:pt x="297" y="110"/>
                  </a:cubicBezTo>
                  <a:cubicBezTo>
                    <a:pt x="297" y="108"/>
                    <a:pt x="297" y="108"/>
                    <a:pt x="297" y="108"/>
                  </a:cubicBezTo>
                  <a:cubicBezTo>
                    <a:pt x="288" y="107"/>
                    <a:pt x="276" y="105"/>
                    <a:pt x="272" y="101"/>
                  </a:cubicBezTo>
                  <a:cubicBezTo>
                    <a:pt x="255" y="84"/>
                    <a:pt x="256" y="45"/>
                    <a:pt x="225" y="45"/>
                  </a:cubicBezTo>
                  <a:cubicBezTo>
                    <a:pt x="213" y="45"/>
                    <a:pt x="216" y="60"/>
                    <a:pt x="206" y="60"/>
                  </a:cubicBezTo>
                  <a:cubicBezTo>
                    <a:pt x="195" y="60"/>
                    <a:pt x="187" y="42"/>
                    <a:pt x="182" y="35"/>
                  </a:cubicBezTo>
                  <a:cubicBezTo>
                    <a:pt x="173" y="19"/>
                    <a:pt x="163" y="17"/>
                    <a:pt x="145" y="13"/>
                  </a:cubicBezTo>
                  <a:cubicBezTo>
                    <a:pt x="135" y="13"/>
                    <a:pt x="135" y="13"/>
                    <a:pt x="135" y="13"/>
                  </a:cubicBezTo>
                  <a:cubicBezTo>
                    <a:pt x="135" y="19"/>
                    <a:pt x="135" y="19"/>
                    <a:pt x="135" y="19"/>
                  </a:cubicBezTo>
                  <a:cubicBezTo>
                    <a:pt x="91" y="19"/>
                    <a:pt x="91" y="19"/>
                    <a:pt x="91" y="19"/>
                  </a:cubicBezTo>
                  <a:cubicBezTo>
                    <a:pt x="34" y="0"/>
                    <a:pt x="34" y="0"/>
                    <a:pt x="3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0" name="Google Shape;250;p20"/>
            <p:cNvSpPr/>
            <p:nvPr/>
          </p:nvSpPr>
          <p:spPr>
            <a:xfrm>
              <a:off x="532" y="986"/>
              <a:ext cx="43" cy="21"/>
            </a:xfrm>
            <a:custGeom>
              <a:avLst/>
              <a:gdLst/>
              <a:ahLst/>
              <a:cxnLst/>
              <a:rect l="l" t="t" r="r" b="b"/>
              <a:pathLst>
                <a:path w="18" h="9" extrusionOk="0">
                  <a:moveTo>
                    <a:pt x="0" y="0"/>
                  </a:moveTo>
                  <a:cubicBezTo>
                    <a:pt x="0" y="1"/>
                    <a:pt x="0" y="3"/>
                    <a:pt x="0" y="4"/>
                  </a:cubicBezTo>
                  <a:cubicBezTo>
                    <a:pt x="3" y="7"/>
                    <a:pt x="10" y="9"/>
                    <a:pt x="15" y="9"/>
                  </a:cubicBezTo>
                  <a:cubicBezTo>
                    <a:pt x="15" y="9"/>
                    <a:pt x="16" y="9"/>
                    <a:pt x="17" y="9"/>
                  </a:cubicBezTo>
                  <a:cubicBezTo>
                    <a:pt x="17" y="9"/>
                    <a:pt x="18" y="9"/>
                    <a:pt x="18" y="9"/>
                  </a:cubicBezTo>
                  <a:cubicBezTo>
                    <a:pt x="18" y="1"/>
                    <a:pt x="9"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1" name="Google Shape;251;p20"/>
            <p:cNvSpPr/>
            <p:nvPr/>
          </p:nvSpPr>
          <p:spPr>
            <a:xfrm>
              <a:off x="-1118" y="1104"/>
              <a:ext cx="168" cy="109"/>
            </a:xfrm>
            <a:custGeom>
              <a:avLst/>
              <a:gdLst/>
              <a:ahLst/>
              <a:cxnLst/>
              <a:rect l="l" t="t" r="r" b="b"/>
              <a:pathLst>
                <a:path w="71" h="46" extrusionOk="0">
                  <a:moveTo>
                    <a:pt x="8" y="0"/>
                  </a:moveTo>
                  <a:cubicBezTo>
                    <a:pt x="5" y="0"/>
                    <a:pt x="2" y="2"/>
                    <a:pt x="0" y="3"/>
                  </a:cubicBezTo>
                  <a:cubicBezTo>
                    <a:pt x="2" y="3"/>
                    <a:pt x="2" y="3"/>
                    <a:pt x="2" y="3"/>
                  </a:cubicBezTo>
                  <a:cubicBezTo>
                    <a:pt x="2" y="3"/>
                    <a:pt x="8" y="4"/>
                    <a:pt x="10" y="5"/>
                  </a:cubicBezTo>
                  <a:cubicBezTo>
                    <a:pt x="10" y="6"/>
                    <a:pt x="8" y="9"/>
                    <a:pt x="5" y="10"/>
                  </a:cubicBezTo>
                  <a:cubicBezTo>
                    <a:pt x="7" y="16"/>
                    <a:pt x="22" y="21"/>
                    <a:pt x="32" y="21"/>
                  </a:cubicBezTo>
                  <a:cubicBezTo>
                    <a:pt x="31" y="23"/>
                    <a:pt x="28" y="23"/>
                    <a:pt x="27" y="26"/>
                  </a:cubicBezTo>
                  <a:cubicBezTo>
                    <a:pt x="36" y="32"/>
                    <a:pt x="54" y="46"/>
                    <a:pt x="66" y="46"/>
                  </a:cubicBezTo>
                  <a:cubicBezTo>
                    <a:pt x="68" y="46"/>
                    <a:pt x="69" y="46"/>
                    <a:pt x="71" y="46"/>
                  </a:cubicBezTo>
                  <a:cubicBezTo>
                    <a:pt x="71" y="41"/>
                    <a:pt x="71" y="41"/>
                    <a:pt x="71" y="41"/>
                  </a:cubicBezTo>
                  <a:cubicBezTo>
                    <a:pt x="57" y="28"/>
                    <a:pt x="45" y="15"/>
                    <a:pt x="22" y="7"/>
                  </a:cubicBezTo>
                  <a:cubicBezTo>
                    <a:pt x="18" y="6"/>
                    <a:pt x="13" y="0"/>
                    <a:pt x="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2" name="Google Shape;252;p20"/>
            <p:cNvSpPr/>
            <p:nvPr/>
          </p:nvSpPr>
          <p:spPr>
            <a:xfrm>
              <a:off x="-1283" y="948"/>
              <a:ext cx="59" cy="85"/>
            </a:xfrm>
            <a:custGeom>
              <a:avLst/>
              <a:gdLst/>
              <a:ahLst/>
              <a:cxnLst/>
              <a:rect l="l" t="t" r="r" b="b"/>
              <a:pathLst>
                <a:path w="25" h="36" extrusionOk="0">
                  <a:moveTo>
                    <a:pt x="0" y="0"/>
                  </a:moveTo>
                  <a:cubicBezTo>
                    <a:pt x="0" y="4"/>
                    <a:pt x="0" y="4"/>
                    <a:pt x="0" y="4"/>
                  </a:cubicBezTo>
                  <a:cubicBezTo>
                    <a:pt x="2" y="7"/>
                    <a:pt x="4" y="13"/>
                    <a:pt x="6" y="13"/>
                  </a:cubicBezTo>
                  <a:cubicBezTo>
                    <a:pt x="9" y="13"/>
                    <a:pt x="10" y="19"/>
                    <a:pt x="14" y="20"/>
                  </a:cubicBezTo>
                  <a:cubicBezTo>
                    <a:pt x="14" y="21"/>
                    <a:pt x="12" y="23"/>
                    <a:pt x="12" y="26"/>
                  </a:cubicBezTo>
                  <a:cubicBezTo>
                    <a:pt x="12" y="30"/>
                    <a:pt x="15" y="36"/>
                    <a:pt x="20" y="36"/>
                  </a:cubicBezTo>
                  <a:cubicBezTo>
                    <a:pt x="25" y="36"/>
                    <a:pt x="15" y="28"/>
                    <a:pt x="15" y="26"/>
                  </a:cubicBezTo>
                  <a:cubicBezTo>
                    <a:pt x="15" y="24"/>
                    <a:pt x="18" y="23"/>
                    <a:pt x="18" y="21"/>
                  </a:cubicBezTo>
                  <a:cubicBezTo>
                    <a:pt x="18" y="18"/>
                    <a:pt x="15" y="17"/>
                    <a:pt x="15" y="14"/>
                  </a:cubicBezTo>
                  <a:cubicBezTo>
                    <a:pt x="15" y="9"/>
                    <a:pt x="16" y="6"/>
                    <a:pt x="15" y="3"/>
                  </a:cubicBezTo>
                  <a:cubicBezTo>
                    <a:pt x="14" y="5"/>
                    <a:pt x="12" y="10"/>
                    <a:pt x="8" y="10"/>
                  </a:cubicBezTo>
                  <a:cubicBezTo>
                    <a:pt x="5" y="10"/>
                    <a:pt x="12" y="4"/>
                    <a:pt x="12" y="3"/>
                  </a:cubicBezTo>
                  <a:cubicBezTo>
                    <a:pt x="7" y="3"/>
                    <a:pt x="4"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3" name="Google Shape;253;p20"/>
            <p:cNvSpPr/>
            <p:nvPr/>
          </p:nvSpPr>
          <p:spPr>
            <a:xfrm>
              <a:off x="-2047" y="759"/>
              <a:ext cx="76" cy="49"/>
            </a:xfrm>
            <a:custGeom>
              <a:avLst/>
              <a:gdLst/>
              <a:ahLst/>
              <a:cxnLst/>
              <a:rect l="l" t="t" r="r" b="b"/>
              <a:pathLst>
                <a:path w="32" h="21" extrusionOk="0">
                  <a:moveTo>
                    <a:pt x="32" y="0"/>
                  </a:moveTo>
                  <a:cubicBezTo>
                    <a:pt x="29" y="0"/>
                    <a:pt x="29" y="0"/>
                    <a:pt x="25" y="0"/>
                  </a:cubicBezTo>
                  <a:cubicBezTo>
                    <a:pt x="16" y="0"/>
                    <a:pt x="9" y="5"/>
                    <a:pt x="0" y="8"/>
                  </a:cubicBezTo>
                  <a:cubicBezTo>
                    <a:pt x="0" y="14"/>
                    <a:pt x="0" y="14"/>
                    <a:pt x="0" y="14"/>
                  </a:cubicBezTo>
                  <a:cubicBezTo>
                    <a:pt x="4" y="17"/>
                    <a:pt x="6" y="17"/>
                    <a:pt x="11" y="21"/>
                  </a:cubicBezTo>
                  <a:cubicBezTo>
                    <a:pt x="19" y="15"/>
                    <a:pt x="22" y="11"/>
                    <a:pt x="32" y="6"/>
                  </a:cubicBezTo>
                  <a:cubicBezTo>
                    <a:pt x="32" y="0"/>
                    <a:pt x="32" y="0"/>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4" name="Google Shape;254;p20"/>
            <p:cNvSpPr/>
            <p:nvPr/>
          </p:nvSpPr>
          <p:spPr>
            <a:xfrm>
              <a:off x="3881" y="1648"/>
              <a:ext cx="97" cy="59"/>
            </a:xfrm>
            <a:custGeom>
              <a:avLst/>
              <a:gdLst/>
              <a:ahLst/>
              <a:cxnLst/>
              <a:rect l="l" t="t" r="r" b="b"/>
              <a:pathLst>
                <a:path w="41" h="25" extrusionOk="0">
                  <a:moveTo>
                    <a:pt x="38" y="0"/>
                  </a:moveTo>
                  <a:cubicBezTo>
                    <a:pt x="32" y="0"/>
                    <a:pt x="29" y="4"/>
                    <a:pt x="23" y="4"/>
                  </a:cubicBezTo>
                  <a:cubicBezTo>
                    <a:pt x="18" y="4"/>
                    <a:pt x="14" y="0"/>
                    <a:pt x="8" y="0"/>
                  </a:cubicBezTo>
                  <a:cubicBezTo>
                    <a:pt x="5" y="0"/>
                    <a:pt x="3" y="1"/>
                    <a:pt x="0" y="2"/>
                  </a:cubicBezTo>
                  <a:cubicBezTo>
                    <a:pt x="0" y="6"/>
                    <a:pt x="0" y="6"/>
                    <a:pt x="0" y="6"/>
                  </a:cubicBezTo>
                  <a:cubicBezTo>
                    <a:pt x="1" y="9"/>
                    <a:pt x="6" y="8"/>
                    <a:pt x="7" y="9"/>
                  </a:cubicBezTo>
                  <a:cubicBezTo>
                    <a:pt x="16" y="11"/>
                    <a:pt x="22" y="20"/>
                    <a:pt x="31" y="22"/>
                  </a:cubicBezTo>
                  <a:cubicBezTo>
                    <a:pt x="31" y="24"/>
                    <a:pt x="34" y="25"/>
                    <a:pt x="36" y="25"/>
                  </a:cubicBezTo>
                  <a:cubicBezTo>
                    <a:pt x="37" y="25"/>
                    <a:pt x="39" y="22"/>
                    <a:pt x="39" y="21"/>
                  </a:cubicBezTo>
                  <a:cubicBezTo>
                    <a:pt x="39" y="17"/>
                    <a:pt x="36" y="16"/>
                    <a:pt x="36" y="12"/>
                  </a:cubicBezTo>
                  <a:cubicBezTo>
                    <a:pt x="36" y="10"/>
                    <a:pt x="39" y="7"/>
                    <a:pt x="39" y="7"/>
                  </a:cubicBezTo>
                  <a:cubicBezTo>
                    <a:pt x="41" y="0"/>
                    <a:pt x="41" y="0"/>
                    <a:pt x="41" y="0"/>
                  </a:cubicBezTo>
                  <a:cubicBezTo>
                    <a:pt x="40" y="0"/>
                    <a:pt x="39" y="0"/>
                    <a:pt x="3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5" name="Google Shape;255;p20"/>
            <p:cNvSpPr/>
            <p:nvPr/>
          </p:nvSpPr>
          <p:spPr>
            <a:xfrm>
              <a:off x="3744" y="1447"/>
              <a:ext cx="33" cy="64"/>
            </a:xfrm>
            <a:custGeom>
              <a:avLst/>
              <a:gdLst/>
              <a:ahLst/>
              <a:cxnLst/>
              <a:rect l="l" t="t" r="r" b="b"/>
              <a:pathLst>
                <a:path w="14" h="27" extrusionOk="0">
                  <a:moveTo>
                    <a:pt x="12" y="0"/>
                  </a:moveTo>
                  <a:cubicBezTo>
                    <a:pt x="10" y="0"/>
                    <a:pt x="8" y="5"/>
                    <a:pt x="4" y="5"/>
                  </a:cubicBezTo>
                  <a:cubicBezTo>
                    <a:pt x="3" y="5"/>
                    <a:pt x="1" y="6"/>
                    <a:pt x="0" y="6"/>
                  </a:cubicBezTo>
                  <a:cubicBezTo>
                    <a:pt x="3" y="10"/>
                    <a:pt x="4" y="26"/>
                    <a:pt x="10" y="27"/>
                  </a:cubicBezTo>
                  <a:cubicBezTo>
                    <a:pt x="11" y="23"/>
                    <a:pt x="13" y="12"/>
                    <a:pt x="14" y="6"/>
                  </a:cubicBezTo>
                  <a:cubicBezTo>
                    <a:pt x="13" y="5"/>
                    <a:pt x="12"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6" name="Google Shape;256;p20"/>
            <p:cNvSpPr/>
            <p:nvPr/>
          </p:nvSpPr>
          <p:spPr>
            <a:xfrm>
              <a:off x="3735" y="1518"/>
              <a:ext cx="54" cy="95"/>
            </a:xfrm>
            <a:custGeom>
              <a:avLst/>
              <a:gdLst/>
              <a:ahLst/>
              <a:cxnLst/>
              <a:rect l="l" t="t" r="r" b="b"/>
              <a:pathLst>
                <a:path w="23" h="40" extrusionOk="0">
                  <a:moveTo>
                    <a:pt x="12" y="0"/>
                  </a:moveTo>
                  <a:cubicBezTo>
                    <a:pt x="7" y="0"/>
                    <a:pt x="6" y="6"/>
                    <a:pt x="0" y="7"/>
                  </a:cubicBezTo>
                  <a:cubicBezTo>
                    <a:pt x="1" y="11"/>
                    <a:pt x="6" y="14"/>
                    <a:pt x="6" y="18"/>
                  </a:cubicBezTo>
                  <a:cubicBezTo>
                    <a:pt x="6" y="22"/>
                    <a:pt x="3" y="25"/>
                    <a:pt x="3" y="29"/>
                  </a:cubicBezTo>
                  <a:cubicBezTo>
                    <a:pt x="3" y="33"/>
                    <a:pt x="3" y="40"/>
                    <a:pt x="8" y="40"/>
                  </a:cubicBezTo>
                  <a:cubicBezTo>
                    <a:pt x="12" y="40"/>
                    <a:pt x="22" y="33"/>
                    <a:pt x="22" y="25"/>
                  </a:cubicBezTo>
                  <a:cubicBezTo>
                    <a:pt x="22" y="17"/>
                    <a:pt x="23" y="12"/>
                    <a:pt x="18" y="4"/>
                  </a:cubicBezTo>
                  <a:cubicBezTo>
                    <a:pt x="17" y="4"/>
                    <a:pt x="15"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7" name="Google Shape;257;p20"/>
            <p:cNvSpPr/>
            <p:nvPr/>
          </p:nvSpPr>
          <p:spPr>
            <a:xfrm>
              <a:off x="3534" y="1575"/>
              <a:ext cx="28" cy="21"/>
            </a:xfrm>
            <a:custGeom>
              <a:avLst/>
              <a:gdLst/>
              <a:ahLst/>
              <a:cxnLst/>
              <a:rect l="l" t="t" r="r" b="b"/>
              <a:pathLst>
                <a:path w="12" h="9" extrusionOk="0">
                  <a:moveTo>
                    <a:pt x="9" y="0"/>
                  </a:moveTo>
                  <a:cubicBezTo>
                    <a:pt x="6" y="1"/>
                    <a:pt x="4" y="2"/>
                    <a:pt x="0" y="4"/>
                  </a:cubicBezTo>
                  <a:cubicBezTo>
                    <a:pt x="1" y="4"/>
                    <a:pt x="5" y="9"/>
                    <a:pt x="7" y="9"/>
                  </a:cubicBezTo>
                  <a:cubicBezTo>
                    <a:pt x="9" y="9"/>
                    <a:pt x="12" y="7"/>
                    <a:pt x="12" y="6"/>
                  </a:cubicBezTo>
                  <a:cubicBezTo>
                    <a:pt x="12" y="4"/>
                    <a:pt x="9" y="1"/>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8" name="Google Shape;258;p20"/>
            <p:cNvSpPr/>
            <p:nvPr/>
          </p:nvSpPr>
          <p:spPr>
            <a:xfrm>
              <a:off x="3794" y="858"/>
              <a:ext cx="31" cy="38"/>
            </a:xfrm>
            <a:custGeom>
              <a:avLst/>
              <a:gdLst/>
              <a:ahLst/>
              <a:cxnLst/>
              <a:rect l="l" t="t" r="r" b="b"/>
              <a:pathLst>
                <a:path w="13" h="16" extrusionOk="0">
                  <a:moveTo>
                    <a:pt x="10" y="0"/>
                  </a:moveTo>
                  <a:cubicBezTo>
                    <a:pt x="0" y="0"/>
                    <a:pt x="0" y="0"/>
                    <a:pt x="0" y="0"/>
                  </a:cubicBezTo>
                  <a:cubicBezTo>
                    <a:pt x="0" y="1"/>
                    <a:pt x="0" y="3"/>
                    <a:pt x="0" y="5"/>
                  </a:cubicBezTo>
                  <a:cubicBezTo>
                    <a:pt x="0" y="10"/>
                    <a:pt x="6" y="12"/>
                    <a:pt x="12" y="12"/>
                  </a:cubicBezTo>
                  <a:cubicBezTo>
                    <a:pt x="12" y="13"/>
                    <a:pt x="12" y="14"/>
                    <a:pt x="12" y="16"/>
                  </a:cubicBezTo>
                  <a:cubicBezTo>
                    <a:pt x="12" y="13"/>
                    <a:pt x="13" y="14"/>
                    <a:pt x="13" y="10"/>
                  </a:cubicBezTo>
                  <a:cubicBezTo>
                    <a:pt x="13" y="5"/>
                    <a:pt x="10" y="6"/>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59" name="Google Shape;259;p20"/>
            <p:cNvSpPr/>
            <p:nvPr/>
          </p:nvSpPr>
          <p:spPr>
            <a:xfrm>
              <a:off x="3832" y="820"/>
              <a:ext cx="56" cy="83"/>
            </a:xfrm>
            <a:custGeom>
              <a:avLst/>
              <a:gdLst/>
              <a:ahLst/>
              <a:cxnLst/>
              <a:rect l="l" t="t" r="r" b="b"/>
              <a:pathLst>
                <a:path w="24" h="35" extrusionOk="0">
                  <a:moveTo>
                    <a:pt x="10" y="0"/>
                  </a:moveTo>
                  <a:cubicBezTo>
                    <a:pt x="7" y="0"/>
                    <a:pt x="0" y="14"/>
                    <a:pt x="0" y="16"/>
                  </a:cubicBezTo>
                  <a:cubicBezTo>
                    <a:pt x="0" y="19"/>
                    <a:pt x="6" y="23"/>
                    <a:pt x="11" y="24"/>
                  </a:cubicBezTo>
                  <a:cubicBezTo>
                    <a:pt x="11" y="27"/>
                    <a:pt x="8" y="31"/>
                    <a:pt x="4" y="31"/>
                  </a:cubicBezTo>
                  <a:cubicBezTo>
                    <a:pt x="3" y="29"/>
                    <a:pt x="3" y="29"/>
                    <a:pt x="3" y="29"/>
                  </a:cubicBezTo>
                  <a:cubicBezTo>
                    <a:pt x="2" y="30"/>
                    <a:pt x="1" y="31"/>
                    <a:pt x="0" y="32"/>
                  </a:cubicBezTo>
                  <a:cubicBezTo>
                    <a:pt x="1" y="32"/>
                    <a:pt x="4" y="35"/>
                    <a:pt x="8" y="35"/>
                  </a:cubicBezTo>
                  <a:cubicBezTo>
                    <a:pt x="19" y="35"/>
                    <a:pt x="15" y="17"/>
                    <a:pt x="24" y="14"/>
                  </a:cubicBezTo>
                  <a:cubicBezTo>
                    <a:pt x="21" y="5"/>
                    <a:pt x="21"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0" name="Google Shape;260;p20"/>
            <p:cNvSpPr/>
            <p:nvPr/>
          </p:nvSpPr>
          <p:spPr>
            <a:xfrm>
              <a:off x="4077" y="730"/>
              <a:ext cx="31" cy="48"/>
            </a:xfrm>
            <a:custGeom>
              <a:avLst/>
              <a:gdLst/>
              <a:ahLst/>
              <a:cxnLst/>
              <a:rect l="l" t="t" r="r" b="b"/>
              <a:pathLst>
                <a:path w="13" h="20" extrusionOk="0">
                  <a:moveTo>
                    <a:pt x="13" y="0"/>
                  </a:moveTo>
                  <a:cubicBezTo>
                    <a:pt x="4" y="0"/>
                    <a:pt x="1" y="10"/>
                    <a:pt x="1" y="13"/>
                  </a:cubicBezTo>
                  <a:cubicBezTo>
                    <a:pt x="1" y="15"/>
                    <a:pt x="0" y="18"/>
                    <a:pt x="1" y="20"/>
                  </a:cubicBezTo>
                  <a:cubicBezTo>
                    <a:pt x="5" y="15"/>
                    <a:pt x="9" y="12"/>
                    <a:pt x="9" y="7"/>
                  </a:cubicBezTo>
                  <a:cubicBezTo>
                    <a:pt x="9" y="4"/>
                    <a:pt x="12" y="2"/>
                    <a:pt x="1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1" name="Google Shape;261;p20"/>
            <p:cNvSpPr/>
            <p:nvPr/>
          </p:nvSpPr>
          <p:spPr>
            <a:xfrm>
              <a:off x="4210" y="666"/>
              <a:ext cx="42" cy="57"/>
            </a:xfrm>
            <a:custGeom>
              <a:avLst/>
              <a:gdLst/>
              <a:ahLst/>
              <a:cxnLst/>
              <a:rect l="l" t="t" r="r" b="b"/>
              <a:pathLst>
                <a:path w="18" h="24" extrusionOk="0">
                  <a:moveTo>
                    <a:pt x="12" y="0"/>
                  </a:moveTo>
                  <a:cubicBezTo>
                    <a:pt x="12" y="0"/>
                    <a:pt x="8" y="3"/>
                    <a:pt x="8" y="6"/>
                  </a:cubicBezTo>
                  <a:cubicBezTo>
                    <a:pt x="8" y="8"/>
                    <a:pt x="10" y="10"/>
                    <a:pt x="11" y="12"/>
                  </a:cubicBezTo>
                  <a:cubicBezTo>
                    <a:pt x="7" y="12"/>
                    <a:pt x="4" y="16"/>
                    <a:pt x="0" y="16"/>
                  </a:cubicBezTo>
                  <a:cubicBezTo>
                    <a:pt x="0" y="19"/>
                    <a:pt x="0" y="24"/>
                    <a:pt x="5" y="24"/>
                  </a:cubicBezTo>
                  <a:cubicBezTo>
                    <a:pt x="7" y="24"/>
                    <a:pt x="14" y="20"/>
                    <a:pt x="14" y="19"/>
                  </a:cubicBezTo>
                  <a:cubicBezTo>
                    <a:pt x="14" y="17"/>
                    <a:pt x="14" y="15"/>
                    <a:pt x="14" y="12"/>
                  </a:cubicBezTo>
                  <a:cubicBezTo>
                    <a:pt x="15" y="12"/>
                    <a:pt x="18" y="8"/>
                    <a:pt x="18" y="6"/>
                  </a:cubicBezTo>
                  <a:cubicBezTo>
                    <a:pt x="16" y="5"/>
                    <a:pt x="15" y="3"/>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2" name="Google Shape;262;p20"/>
            <p:cNvSpPr/>
            <p:nvPr/>
          </p:nvSpPr>
          <p:spPr>
            <a:xfrm>
              <a:off x="4285" y="1762"/>
              <a:ext cx="81" cy="11"/>
            </a:xfrm>
            <a:custGeom>
              <a:avLst/>
              <a:gdLst/>
              <a:ahLst/>
              <a:cxnLst/>
              <a:rect l="l" t="t" r="r" b="b"/>
              <a:pathLst>
                <a:path w="34" h="5" extrusionOk="0">
                  <a:moveTo>
                    <a:pt x="9" y="0"/>
                  </a:moveTo>
                  <a:cubicBezTo>
                    <a:pt x="6" y="0"/>
                    <a:pt x="3" y="0"/>
                    <a:pt x="0" y="0"/>
                  </a:cubicBezTo>
                  <a:cubicBezTo>
                    <a:pt x="6" y="3"/>
                    <a:pt x="16" y="5"/>
                    <a:pt x="20" y="5"/>
                  </a:cubicBezTo>
                  <a:cubicBezTo>
                    <a:pt x="23" y="5"/>
                    <a:pt x="24" y="5"/>
                    <a:pt x="27" y="5"/>
                  </a:cubicBezTo>
                  <a:cubicBezTo>
                    <a:pt x="29" y="5"/>
                    <a:pt x="31" y="5"/>
                    <a:pt x="34" y="3"/>
                  </a:cubicBezTo>
                  <a:cubicBezTo>
                    <a:pt x="27" y="2"/>
                    <a:pt x="18"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3" name="Google Shape;263;p20"/>
            <p:cNvSpPr/>
            <p:nvPr/>
          </p:nvSpPr>
          <p:spPr>
            <a:xfrm>
              <a:off x="4588" y="1747"/>
              <a:ext cx="71" cy="38"/>
            </a:xfrm>
            <a:custGeom>
              <a:avLst/>
              <a:gdLst/>
              <a:ahLst/>
              <a:cxnLst/>
              <a:rect l="l" t="t" r="r" b="b"/>
              <a:pathLst>
                <a:path w="30" h="16" extrusionOk="0">
                  <a:moveTo>
                    <a:pt x="30" y="0"/>
                  </a:moveTo>
                  <a:cubicBezTo>
                    <a:pt x="21" y="2"/>
                    <a:pt x="7" y="7"/>
                    <a:pt x="0" y="11"/>
                  </a:cubicBezTo>
                  <a:cubicBezTo>
                    <a:pt x="0" y="12"/>
                    <a:pt x="1" y="13"/>
                    <a:pt x="2" y="13"/>
                  </a:cubicBezTo>
                  <a:cubicBezTo>
                    <a:pt x="2" y="15"/>
                    <a:pt x="4" y="16"/>
                    <a:pt x="6" y="16"/>
                  </a:cubicBezTo>
                  <a:cubicBezTo>
                    <a:pt x="11" y="16"/>
                    <a:pt x="21" y="13"/>
                    <a:pt x="22" y="10"/>
                  </a:cubicBezTo>
                  <a:cubicBezTo>
                    <a:pt x="23" y="8"/>
                    <a:pt x="22" y="5"/>
                    <a:pt x="23" y="5"/>
                  </a:cubicBezTo>
                  <a:cubicBezTo>
                    <a:pt x="26" y="3"/>
                    <a:pt x="29" y="5"/>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4" name="Google Shape;264;p20"/>
            <p:cNvSpPr/>
            <p:nvPr/>
          </p:nvSpPr>
          <p:spPr>
            <a:xfrm>
              <a:off x="5328" y="2627"/>
              <a:ext cx="35" cy="17"/>
            </a:xfrm>
            <a:custGeom>
              <a:avLst/>
              <a:gdLst/>
              <a:ahLst/>
              <a:cxnLst/>
              <a:rect l="l" t="t" r="r" b="b"/>
              <a:pathLst>
                <a:path w="15" h="7" extrusionOk="0">
                  <a:moveTo>
                    <a:pt x="15" y="0"/>
                  </a:moveTo>
                  <a:cubicBezTo>
                    <a:pt x="8" y="0"/>
                    <a:pt x="4" y="1"/>
                    <a:pt x="0" y="3"/>
                  </a:cubicBezTo>
                  <a:cubicBezTo>
                    <a:pt x="0" y="5"/>
                    <a:pt x="4" y="7"/>
                    <a:pt x="5" y="7"/>
                  </a:cubicBezTo>
                  <a:cubicBezTo>
                    <a:pt x="10" y="7"/>
                    <a:pt x="14" y="2"/>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5" name="Google Shape;265;p20"/>
            <p:cNvSpPr/>
            <p:nvPr/>
          </p:nvSpPr>
          <p:spPr>
            <a:xfrm>
              <a:off x="5134" y="68"/>
              <a:ext cx="76" cy="57"/>
            </a:xfrm>
            <a:custGeom>
              <a:avLst/>
              <a:gdLst/>
              <a:ahLst/>
              <a:cxnLst/>
              <a:rect l="l" t="t" r="r" b="b"/>
              <a:pathLst>
                <a:path w="32" h="24" extrusionOk="0">
                  <a:moveTo>
                    <a:pt x="14" y="0"/>
                  </a:moveTo>
                  <a:cubicBezTo>
                    <a:pt x="11" y="0"/>
                    <a:pt x="10" y="5"/>
                    <a:pt x="7" y="5"/>
                  </a:cubicBezTo>
                  <a:cubicBezTo>
                    <a:pt x="6" y="5"/>
                    <a:pt x="0" y="15"/>
                    <a:pt x="0" y="17"/>
                  </a:cubicBezTo>
                  <a:cubicBezTo>
                    <a:pt x="0" y="23"/>
                    <a:pt x="3" y="24"/>
                    <a:pt x="10" y="24"/>
                  </a:cubicBezTo>
                  <a:cubicBezTo>
                    <a:pt x="19" y="24"/>
                    <a:pt x="25" y="18"/>
                    <a:pt x="32" y="15"/>
                  </a:cubicBezTo>
                  <a:cubicBezTo>
                    <a:pt x="32" y="8"/>
                    <a:pt x="32" y="8"/>
                    <a:pt x="32" y="8"/>
                  </a:cubicBezTo>
                  <a:cubicBezTo>
                    <a:pt x="25" y="7"/>
                    <a:pt x="21"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6" name="Google Shape;266;p20"/>
            <p:cNvSpPr/>
            <p:nvPr/>
          </p:nvSpPr>
          <p:spPr>
            <a:xfrm>
              <a:off x="5510" y="18"/>
              <a:ext cx="59" cy="41"/>
            </a:xfrm>
            <a:custGeom>
              <a:avLst/>
              <a:gdLst/>
              <a:ahLst/>
              <a:cxnLst/>
              <a:rect l="l" t="t" r="r" b="b"/>
              <a:pathLst>
                <a:path w="25" h="17" extrusionOk="0">
                  <a:moveTo>
                    <a:pt x="5" y="0"/>
                  </a:moveTo>
                  <a:cubicBezTo>
                    <a:pt x="2" y="0"/>
                    <a:pt x="0" y="1"/>
                    <a:pt x="0" y="4"/>
                  </a:cubicBezTo>
                  <a:cubicBezTo>
                    <a:pt x="0" y="10"/>
                    <a:pt x="11" y="17"/>
                    <a:pt x="18" y="17"/>
                  </a:cubicBezTo>
                  <a:cubicBezTo>
                    <a:pt x="18" y="17"/>
                    <a:pt x="19" y="17"/>
                    <a:pt x="20" y="17"/>
                  </a:cubicBezTo>
                  <a:cubicBezTo>
                    <a:pt x="22" y="17"/>
                    <a:pt x="25" y="17"/>
                    <a:pt x="25" y="15"/>
                  </a:cubicBezTo>
                  <a:cubicBezTo>
                    <a:pt x="25" y="7"/>
                    <a:pt x="12"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7" name="Google Shape;267;p20"/>
            <p:cNvSpPr/>
            <p:nvPr/>
          </p:nvSpPr>
          <p:spPr>
            <a:xfrm>
              <a:off x="5914" y="-197"/>
              <a:ext cx="54" cy="38"/>
            </a:xfrm>
            <a:custGeom>
              <a:avLst/>
              <a:gdLst/>
              <a:ahLst/>
              <a:cxnLst/>
              <a:rect l="l" t="t" r="r" b="b"/>
              <a:pathLst>
                <a:path w="23" h="16" extrusionOk="0">
                  <a:moveTo>
                    <a:pt x="10" y="0"/>
                  </a:moveTo>
                  <a:cubicBezTo>
                    <a:pt x="5" y="0"/>
                    <a:pt x="2" y="6"/>
                    <a:pt x="2" y="10"/>
                  </a:cubicBezTo>
                  <a:cubicBezTo>
                    <a:pt x="2" y="12"/>
                    <a:pt x="0" y="16"/>
                    <a:pt x="2" y="16"/>
                  </a:cubicBezTo>
                  <a:cubicBezTo>
                    <a:pt x="8" y="16"/>
                    <a:pt x="20" y="12"/>
                    <a:pt x="23" y="10"/>
                  </a:cubicBezTo>
                  <a:cubicBezTo>
                    <a:pt x="18" y="6"/>
                    <a:pt x="16"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8" name="Google Shape;268;p20"/>
            <p:cNvSpPr/>
            <p:nvPr/>
          </p:nvSpPr>
          <p:spPr>
            <a:xfrm>
              <a:off x="8417" y="-235"/>
              <a:ext cx="118" cy="50"/>
            </a:xfrm>
            <a:custGeom>
              <a:avLst/>
              <a:gdLst/>
              <a:ahLst/>
              <a:cxnLst/>
              <a:rect l="l" t="t" r="r" b="b"/>
              <a:pathLst>
                <a:path w="50" h="21" extrusionOk="0">
                  <a:moveTo>
                    <a:pt x="25" y="0"/>
                  </a:moveTo>
                  <a:cubicBezTo>
                    <a:pt x="13" y="0"/>
                    <a:pt x="6" y="8"/>
                    <a:pt x="0" y="16"/>
                  </a:cubicBezTo>
                  <a:cubicBezTo>
                    <a:pt x="2" y="13"/>
                    <a:pt x="2" y="13"/>
                    <a:pt x="2" y="13"/>
                  </a:cubicBezTo>
                  <a:cubicBezTo>
                    <a:pt x="13" y="17"/>
                    <a:pt x="25" y="16"/>
                    <a:pt x="34" y="21"/>
                  </a:cubicBezTo>
                  <a:cubicBezTo>
                    <a:pt x="50" y="21"/>
                    <a:pt x="50" y="21"/>
                    <a:pt x="50" y="21"/>
                  </a:cubicBezTo>
                  <a:cubicBezTo>
                    <a:pt x="49" y="9"/>
                    <a:pt x="39" y="0"/>
                    <a:pt x="2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69" name="Google Shape;269;p20"/>
            <p:cNvSpPr/>
            <p:nvPr/>
          </p:nvSpPr>
          <p:spPr>
            <a:xfrm>
              <a:off x="8642" y="-351"/>
              <a:ext cx="158" cy="57"/>
            </a:xfrm>
            <a:custGeom>
              <a:avLst/>
              <a:gdLst/>
              <a:ahLst/>
              <a:cxnLst/>
              <a:rect l="l" t="t" r="r" b="b"/>
              <a:pathLst>
                <a:path w="67" h="24" extrusionOk="0">
                  <a:moveTo>
                    <a:pt x="0" y="0"/>
                  </a:moveTo>
                  <a:cubicBezTo>
                    <a:pt x="5" y="4"/>
                    <a:pt x="5" y="4"/>
                    <a:pt x="5" y="4"/>
                  </a:cubicBezTo>
                  <a:cubicBezTo>
                    <a:pt x="5" y="17"/>
                    <a:pt x="30" y="24"/>
                    <a:pt x="44" y="24"/>
                  </a:cubicBezTo>
                  <a:cubicBezTo>
                    <a:pt x="52" y="24"/>
                    <a:pt x="67" y="22"/>
                    <a:pt x="67" y="16"/>
                  </a:cubicBezTo>
                  <a:cubicBezTo>
                    <a:pt x="67" y="13"/>
                    <a:pt x="65" y="11"/>
                    <a:pt x="62" y="11"/>
                  </a:cubicBezTo>
                  <a:cubicBezTo>
                    <a:pt x="60" y="11"/>
                    <a:pt x="5" y="4"/>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0" name="Google Shape;270;p20"/>
            <p:cNvSpPr/>
            <p:nvPr/>
          </p:nvSpPr>
          <p:spPr>
            <a:xfrm>
              <a:off x="8415" y="-265"/>
              <a:ext cx="33" cy="30"/>
            </a:xfrm>
            <a:custGeom>
              <a:avLst/>
              <a:gdLst/>
              <a:ahLst/>
              <a:cxnLst/>
              <a:rect l="l" t="t" r="r" b="b"/>
              <a:pathLst>
                <a:path w="14" h="13" extrusionOk="0">
                  <a:moveTo>
                    <a:pt x="7" y="0"/>
                  </a:moveTo>
                  <a:cubicBezTo>
                    <a:pt x="3" y="0"/>
                    <a:pt x="0" y="2"/>
                    <a:pt x="0" y="6"/>
                  </a:cubicBezTo>
                  <a:cubicBezTo>
                    <a:pt x="0" y="11"/>
                    <a:pt x="0" y="13"/>
                    <a:pt x="6" y="13"/>
                  </a:cubicBezTo>
                  <a:cubicBezTo>
                    <a:pt x="10" y="13"/>
                    <a:pt x="14" y="10"/>
                    <a:pt x="14" y="6"/>
                  </a:cubicBezTo>
                  <a:cubicBezTo>
                    <a:pt x="14" y="2"/>
                    <a:pt x="10"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1" name="Google Shape;271;p20"/>
            <p:cNvSpPr/>
            <p:nvPr/>
          </p:nvSpPr>
          <p:spPr>
            <a:xfrm>
              <a:off x="1158" y="1139"/>
              <a:ext cx="90" cy="38"/>
            </a:xfrm>
            <a:custGeom>
              <a:avLst/>
              <a:gdLst/>
              <a:ahLst/>
              <a:cxnLst/>
              <a:rect l="l" t="t" r="r" b="b"/>
              <a:pathLst>
                <a:path w="38" h="16" extrusionOk="0">
                  <a:moveTo>
                    <a:pt x="7" y="0"/>
                  </a:moveTo>
                  <a:cubicBezTo>
                    <a:pt x="5" y="0"/>
                    <a:pt x="3" y="0"/>
                    <a:pt x="0" y="0"/>
                  </a:cubicBezTo>
                  <a:cubicBezTo>
                    <a:pt x="7" y="5"/>
                    <a:pt x="22" y="16"/>
                    <a:pt x="30" y="16"/>
                  </a:cubicBezTo>
                  <a:cubicBezTo>
                    <a:pt x="35" y="16"/>
                    <a:pt x="36" y="16"/>
                    <a:pt x="38" y="13"/>
                  </a:cubicBezTo>
                  <a:cubicBezTo>
                    <a:pt x="28" y="8"/>
                    <a:pt x="20"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2" name="Google Shape;272;p20"/>
            <p:cNvSpPr/>
            <p:nvPr/>
          </p:nvSpPr>
          <p:spPr>
            <a:xfrm>
              <a:off x="1165" y="1274"/>
              <a:ext cx="69" cy="43"/>
            </a:xfrm>
            <a:custGeom>
              <a:avLst/>
              <a:gdLst/>
              <a:ahLst/>
              <a:cxnLst/>
              <a:rect l="l" t="t" r="r" b="b"/>
              <a:pathLst>
                <a:path w="29" h="18" extrusionOk="0">
                  <a:moveTo>
                    <a:pt x="2" y="0"/>
                  </a:moveTo>
                  <a:cubicBezTo>
                    <a:pt x="1" y="1"/>
                    <a:pt x="0" y="3"/>
                    <a:pt x="0" y="4"/>
                  </a:cubicBezTo>
                  <a:cubicBezTo>
                    <a:pt x="0" y="8"/>
                    <a:pt x="19" y="18"/>
                    <a:pt x="23" y="18"/>
                  </a:cubicBezTo>
                  <a:cubicBezTo>
                    <a:pt x="24" y="18"/>
                    <a:pt x="29" y="15"/>
                    <a:pt x="29" y="12"/>
                  </a:cubicBezTo>
                  <a:cubicBezTo>
                    <a:pt x="29" y="11"/>
                    <a:pt x="29" y="10"/>
                    <a:pt x="29" y="9"/>
                  </a:cubicBezTo>
                  <a:cubicBezTo>
                    <a:pt x="14" y="9"/>
                    <a:pt x="14" y="9"/>
                    <a:pt x="14" y="9"/>
                  </a:cubicBezTo>
                  <a:cubicBezTo>
                    <a:pt x="8" y="8"/>
                    <a:pt x="5" y="6"/>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3" name="Google Shape;273;p20"/>
            <p:cNvSpPr/>
            <p:nvPr/>
          </p:nvSpPr>
          <p:spPr>
            <a:xfrm>
              <a:off x="1267" y="1277"/>
              <a:ext cx="47" cy="56"/>
            </a:xfrm>
            <a:custGeom>
              <a:avLst/>
              <a:gdLst/>
              <a:ahLst/>
              <a:cxnLst/>
              <a:rect l="l" t="t" r="r" b="b"/>
              <a:pathLst>
                <a:path w="20" h="24" extrusionOk="0">
                  <a:moveTo>
                    <a:pt x="12" y="0"/>
                  </a:moveTo>
                  <a:cubicBezTo>
                    <a:pt x="7" y="2"/>
                    <a:pt x="0" y="15"/>
                    <a:pt x="0" y="18"/>
                  </a:cubicBezTo>
                  <a:cubicBezTo>
                    <a:pt x="0" y="21"/>
                    <a:pt x="3" y="24"/>
                    <a:pt x="8" y="24"/>
                  </a:cubicBezTo>
                  <a:cubicBezTo>
                    <a:pt x="14" y="24"/>
                    <a:pt x="20" y="21"/>
                    <a:pt x="20" y="17"/>
                  </a:cubicBezTo>
                  <a:cubicBezTo>
                    <a:pt x="20" y="16"/>
                    <a:pt x="20" y="14"/>
                    <a:pt x="20" y="13"/>
                  </a:cubicBezTo>
                  <a:cubicBezTo>
                    <a:pt x="8" y="13"/>
                    <a:pt x="16" y="10"/>
                    <a:pt x="16" y="5"/>
                  </a:cubicBezTo>
                  <a:cubicBezTo>
                    <a:pt x="16" y="3"/>
                    <a:pt x="13"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4" name="Google Shape;274;p20"/>
            <p:cNvSpPr/>
            <p:nvPr/>
          </p:nvSpPr>
          <p:spPr>
            <a:xfrm>
              <a:off x="-2493" y="626"/>
              <a:ext cx="56" cy="22"/>
            </a:xfrm>
            <a:custGeom>
              <a:avLst/>
              <a:gdLst/>
              <a:ahLst/>
              <a:cxnLst/>
              <a:rect l="l" t="t" r="r" b="b"/>
              <a:pathLst>
                <a:path w="24" h="9" extrusionOk="0">
                  <a:moveTo>
                    <a:pt x="13" y="0"/>
                  </a:moveTo>
                  <a:cubicBezTo>
                    <a:pt x="11" y="0"/>
                    <a:pt x="10" y="1"/>
                    <a:pt x="8" y="4"/>
                  </a:cubicBezTo>
                  <a:cubicBezTo>
                    <a:pt x="0" y="4"/>
                    <a:pt x="0" y="4"/>
                    <a:pt x="0" y="4"/>
                  </a:cubicBezTo>
                  <a:cubicBezTo>
                    <a:pt x="2" y="6"/>
                    <a:pt x="5" y="8"/>
                    <a:pt x="7" y="9"/>
                  </a:cubicBezTo>
                  <a:cubicBezTo>
                    <a:pt x="24" y="9"/>
                    <a:pt x="24" y="9"/>
                    <a:pt x="24" y="9"/>
                  </a:cubicBezTo>
                  <a:cubicBezTo>
                    <a:pt x="23" y="4"/>
                    <a:pt x="23" y="0"/>
                    <a:pt x="16" y="0"/>
                  </a:cubicBezTo>
                  <a:cubicBezTo>
                    <a:pt x="15" y="0"/>
                    <a:pt x="14" y="0"/>
                    <a:pt x="1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5" name="Google Shape;275;p20"/>
            <p:cNvSpPr/>
            <p:nvPr/>
          </p:nvSpPr>
          <p:spPr>
            <a:xfrm>
              <a:off x="-2080" y="2393"/>
              <a:ext cx="31" cy="28"/>
            </a:xfrm>
            <a:custGeom>
              <a:avLst/>
              <a:gdLst/>
              <a:ahLst/>
              <a:cxnLst/>
              <a:rect l="l" t="t" r="r" b="b"/>
              <a:pathLst>
                <a:path w="13" h="12" extrusionOk="0">
                  <a:moveTo>
                    <a:pt x="0" y="0"/>
                  </a:moveTo>
                  <a:cubicBezTo>
                    <a:pt x="1" y="3"/>
                    <a:pt x="0" y="5"/>
                    <a:pt x="0" y="8"/>
                  </a:cubicBezTo>
                  <a:cubicBezTo>
                    <a:pt x="0" y="9"/>
                    <a:pt x="2" y="12"/>
                    <a:pt x="3" y="12"/>
                  </a:cubicBezTo>
                  <a:cubicBezTo>
                    <a:pt x="7" y="12"/>
                    <a:pt x="9" y="10"/>
                    <a:pt x="13" y="9"/>
                  </a:cubicBezTo>
                  <a:cubicBezTo>
                    <a:pt x="13" y="5"/>
                    <a:pt x="13" y="5"/>
                    <a:pt x="13" y="5"/>
                  </a:cubicBezTo>
                  <a:cubicBezTo>
                    <a:pt x="10" y="2"/>
                    <a:pt x="6"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6" name="Google Shape;276;p20"/>
            <p:cNvSpPr/>
            <p:nvPr/>
          </p:nvSpPr>
          <p:spPr>
            <a:xfrm>
              <a:off x="-2103" y="2353"/>
              <a:ext cx="16" cy="12"/>
            </a:xfrm>
            <a:custGeom>
              <a:avLst/>
              <a:gdLst/>
              <a:ahLst/>
              <a:cxnLst/>
              <a:rect l="l" t="t" r="r" b="b"/>
              <a:pathLst>
                <a:path w="7" h="5" extrusionOk="0">
                  <a:moveTo>
                    <a:pt x="0" y="0"/>
                  </a:moveTo>
                  <a:cubicBezTo>
                    <a:pt x="2" y="1"/>
                    <a:pt x="2" y="5"/>
                    <a:pt x="5" y="5"/>
                  </a:cubicBezTo>
                  <a:cubicBezTo>
                    <a:pt x="5" y="5"/>
                    <a:pt x="7" y="4"/>
                    <a:pt x="7" y="4"/>
                  </a:cubicBezTo>
                  <a:cubicBezTo>
                    <a:pt x="5" y="2"/>
                    <a:pt x="3"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7" name="Google Shape;277;p20"/>
            <p:cNvSpPr/>
            <p:nvPr/>
          </p:nvSpPr>
          <p:spPr>
            <a:xfrm>
              <a:off x="-2134" y="2339"/>
              <a:ext cx="21" cy="9"/>
            </a:xfrm>
            <a:custGeom>
              <a:avLst/>
              <a:gdLst/>
              <a:ahLst/>
              <a:cxnLst/>
              <a:rect l="l" t="t" r="r" b="b"/>
              <a:pathLst>
                <a:path w="9" h="4" extrusionOk="0">
                  <a:moveTo>
                    <a:pt x="9" y="0"/>
                  </a:moveTo>
                  <a:cubicBezTo>
                    <a:pt x="0" y="0"/>
                    <a:pt x="0" y="0"/>
                    <a:pt x="0" y="0"/>
                  </a:cubicBezTo>
                  <a:cubicBezTo>
                    <a:pt x="0" y="2"/>
                    <a:pt x="1" y="4"/>
                    <a:pt x="3" y="4"/>
                  </a:cubicBezTo>
                  <a:cubicBezTo>
                    <a:pt x="5" y="4"/>
                    <a:pt x="8" y="2"/>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8" name="Google Shape;278;p20"/>
            <p:cNvSpPr/>
            <p:nvPr/>
          </p:nvSpPr>
          <p:spPr>
            <a:xfrm>
              <a:off x="-2165" y="2324"/>
              <a:ext cx="19" cy="12"/>
            </a:xfrm>
            <a:custGeom>
              <a:avLst/>
              <a:gdLst/>
              <a:ahLst/>
              <a:cxnLst/>
              <a:rect l="l" t="t" r="r" b="b"/>
              <a:pathLst>
                <a:path w="8" h="5" extrusionOk="0">
                  <a:moveTo>
                    <a:pt x="8" y="0"/>
                  </a:moveTo>
                  <a:cubicBezTo>
                    <a:pt x="6" y="0"/>
                    <a:pt x="5" y="0"/>
                    <a:pt x="3" y="1"/>
                  </a:cubicBezTo>
                  <a:cubicBezTo>
                    <a:pt x="4" y="1"/>
                    <a:pt x="4" y="1"/>
                    <a:pt x="4" y="1"/>
                  </a:cubicBezTo>
                  <a:cubicBezTo>
                    <a:pt x="3" y="1"/>
                    <a:pt x="1" y="1"/>
                    <a:pt x="0" y="1"/>
                  </a:cubicBezTo>
                  <a:cubicBezTo>
                    <a:pt x="0" y="1"/>
                    <a:pt x="3" y="5"/>
                    <a:pt x="5" y="5"/>
                  </a:cubicBezTo>
                  <a:cubicBezTo>
                    <a:pt x="6" y="5"/>
                    <a:pt x="8" y="4"/>
                    <a:pt x="8" y="3"/>
                  </a:cubicBezTo>
                  <a:cubicBezTo>
                    <a:pt x="8" y="2"/>
                    <a:pt x="8" y="1"/>
                    <a:pt x="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79" name="Google Shape;279;p20"/>
            <p:cNvSpPr/>
            <p:nvPr/>
          </p:nvSpPr>
          <p:spPr>
            <a:xfrm>
              <a:off x="-2215" y="2296"/>
              <a:ext cx="19" cy="17"/>
            </a:xfrm>
            <a:custGeom>
              <a:avLst/>
              <a:gdLst/>
              <a:ahLst/>
              <a:cxnLst/>
              <a:rect l="l" t="t" r="r" b="b"/>
              <a:pathLst>
                <a:path w="8" h="7" extrusionOk="0">
                  <a:moveTo>
                    <a:pt x="3" y="0"/>
                  </a:moveTo>
                  <a:cubicBezTo>
                    <a:pt x="2" y="1"/>
                    <a:pt x="1" y="2"/>
                    <a:pt x="0" y="3"/>
                  </a:cubicBezTo>
                  <a:cubicBezTo>
                    <a:pt x="0" y="4"/>
                    <a:pt x="2" y="7"/>
                    <a:pt x="4" y="7"/>
                  </a:cubicBezTo>
                  <a:cubicBezTo>
                    <a:pt x="5" y="7"/>
                    <a:pt x="7" y="7"/>
                    <a:pt x="8" y="7"/>
                  </a:cubicBezTo>
                  <a:cubicBezTo>
                    <a:pt x="7" y="5"/>
                    <a:pt x="7" y="4"/>
                    <a:pt x="7" y="2"/>
                  </a:cubicBezTo>
                  <a:cubicBezTo>
                    <a:pt x="5" y="2"/>
                    <a:pt x="4" y="1"/>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pic>
        <p:nvPicPr>
          <p:cNvPr id="280" name="Google Shape;280;p20" descr="KDIGO Logo - transparent.png"/>
          <p:cNvPicPr preferRelativeResize="0"/>
          <p:nvPr/>
        </p:nvPicPr>
        <p:blipFill rotWithShape="1">
          <a:blip r:embed="rId3">
            <a:alphaModFix/>
          </a:blip>
          <a:srcRect/>
          <a:stretch/>
        </p:blipFill>
        <p:spPr>
          <a:xfrm>
            <a:off x="11395476" y="6171322"/>
            <a:ext cx="669524" cy="602322"/>
          </a:xfrm>
          <a:prstGeom prst="rect">
            <a:avLst/>
          </a:prstGeom>
          <a:noFill/>
          <a:ln>
            <a:noFill/>
          </a:ln>
        </p:spPr>
      </p:pic>
    </p:spTree>
    <p:extLst>
      <p:ext uri="{BB962C8B-B14F-4D97-AF65-F5344CB8AC3E}">
        <p14:creationId xmlns:p14="http://schemas.microsoft.com/office/powerpoint/2010/main" val="36611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0FA95B-C3DB-8045-A34D-F3FBA9136C5B}"/>
              </a:ext>
            </a:extLst>
          </p:cNvPr>
          <p:cNvSpPr>
            <a:spLocks noGrp="1"/>
          </p:cNvSpPr>
          <p:nvPr>
            <p:ph type="dt" sz="half" idx="10"/>
          </p:nvPr>
        </p:nvSpPr>
        <p:spPr/>
        <p:txBody>
          <a:bodyPr/>
          <a:lstStyle/>
          <a:p>
            <a:fld id="{D8C17208-9617-FC4D-B79A-0DF51ED0AA1A}" type="datetime6">
              <a:rPr lang="en-US" smtClean="0"/>
              <a:t>March 21</a:t>
            </a:fld>
            <a:endParaRPr lang="en-US" dirty="0"/>
          </a:p>
        </p:txBody>
      </p:sp>
      <p:sp>
        <p:nvSpPr>
          <p:cNvPr id="4" name="Footer Placeholder 3">
            <a:extLst>
              <a:ext uri="{FF2B5EF4-FFF2-40B4-BE49-F238E27FC236}">
                <a16:creationId xmlns:a16="http://schemas.microsoft.com/office/drawing/2014/main" id="{50EFEBFA-3895-0F4F-95C6-D155E4E097EC}"/>
              </a:ext>
            </a:extLst>
          </p:cNvPr>
          <p:cNvSpPr>
            <a:spLocks noGrp="1"/>
          </p:cNvSpPr>
          <p:nvPr>
            <p:ph type="ftr" sz="quarter" idx="11"/>
          </p:nvPr>
        </p:nvSpPr>
        <p:spPr/>
        <p:txBody>
          <a:bodyPr/>
          <a:lstStyle/>
          <a:p>
            <a:r>
              <a:rPr lang="en-US"/>
              <a:t>International Society of Nephrology </a:t>
            </a:r>
          </a:p>
        </p:txBody>
      </p:sp>
      <p:sp>
        <p:nvSpPr>
          <p:cNvPr id="5" name="Slide Number Placeholder 4">
            <a:extLst>
              <a:ext uri="{FF2B5EF4-FFF2-40B4-BE49-F238E27FC236}">
                <a16:creationId xmlns:a16="http://schemas.microsoft.com/office/drawing/2014/main" id="{643D6287-DEB6-E24E-903D-4BB0C5321EBE}"/>
              </a:ext>
            </a:extLst>
          </p:cNvPr>
          <p:cNvSpPr>
            <a:spLocks noGrp="1"/>
          </p:cNvSpPr>
          <p:nvPr>
            <p:ph type="sldNum" sz="quarter" idx="12"/>
          </p:nvPr>
        </p:nvSpPr>
        <p:spPr/>
        <p:txBody>
          <a:bodyPr/>
          <a:lstStyle/>
          <a:p>
            <a:fld id="{4A9CEFBC-9863-BD47-BA2B-008170C231CB}" type="slidenum">
              <a:rPr lang="en-US" smtClean="0"/>
              <a:pPr/>
              <a:t>‹#›</a:t>
            </a:fld>
            <a:endParaRPr lang="en-US"/>
          </a:p>
        </p:txBody>
      </p:sp>
      <p:pic>
        <p:nvPicPr>
          <p:cNvPr id="7" name="Picture 6">
            <a:extLst>
              <a:ext uri="{FF2B5EF4-FFF2-40B4-BE49-F238E27FC236}">
                <a16:creationId xmlns:a16="http://schemas.microsoft.com/office/drawing/2014/main" id="{5E96A6F3-EBCA-0048-B171-E052BBA9DE2B}"/>
              </a:ext>
            </a:extLst>
          </p:cNvPr>
          <p:cNvPicPr>
            <a:picLocks noChangeAspect="1"/>
          </p:cNvPicPr>
          <p:nvPr userDrawn="1"/>
        </p:nvPicPr>
        <p:blipFill>
          <a:blip r:embed="rId2"/>
          <a:stretch>
            <a:fillRect/>
          </a:stretch>
        </p:blipFill>
        <p:spPr>
          <a:xfrm>
            <a:off x="1806" y="0"/>
            <a:ext cx="12188388" cy="6858000"/>
          </a:xfrm>
          <a:prstGeom prst="rect">
            <a:avLst/>
          </a:prstGeom>
        </p:spPr>
      </p:pic>
    </p:spTree>
    <p:extLst>
      <p:ext uri="{BB962C8B-B14F-4D97-AF65-F5344CB8AC3E}">
        <p14:creationId xmlns:p14="http://schemas.microsoft.com/office/powerpoint/2010/main" val="4223437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line Title and Content">
  <p:cSld name="Two-line Title and Content">
    <p:spTree>
      <p:nvGrpSpPr>
        <p:cNvPr id="1" name="Shape 293"/>
        <p:cNvGrpSpPr/>
        <p:nvPr/>
      </p:nvGrpSpPr>
      <p:grpSpPr>
        <a:xfrm>
          <a:off x="0" y="0"/>
          <a:ext cx="0" cy="0"/>
          <a:chOff x="0" y="0"/>
          <a:chExt cx="0" cy="0"/>
        </a:xfrm>
      </p:grpSpPr>
      <p:pic>
        <p:nvPicPr>
          <p:cNvPr id="294" name="Google Shape;294;p24" descr="KDIGO Logo - transparent.png"/>
          <p:cNvPicPr preferRelativeResize="0"/>
          <p:nvPr/>
        </p:nvPicPr>
        <p:blipFill rotWithShape="1">
          <a:blip r:embed="rId2">
            <a:alphaModFix/>
          </a:blip>
          <a:srcRect/>
          <a:stretch/>
        </p:blipFill>
        <p:spPr>
          <a:xfrm>
            <a:off x="11353800" y="6123001"/>
            <a:ext cx="711200" cy="639815"/>
          </a:xfrm>
          <a:prstGeom prst="rect">
            <a:avLst/>
          </a:prstGeom>
          <a:noFill/>
          <a:ln>
            <a:noFill/>
          </a:ln>
        </p:spPr>
      </p:pic>
      <p:sp>
        <p:nvSpPr>
          <p:cNvPr id="295" name="Google Shape;295;p24"/>
          <p:cNvSpPr txBox="1">
            <a:spLocks noGrp="1"/>
          </p:cNvSpPr>
          <p:nvPr>
            <p:ph type="subTitle" idx="1"/>
          </p:nvPr>
        </p:nvSpPr>
        <p:spPr>
          <a:xfrm>
            <a:off x="306000" y="1650208"/>
            <a:ext cx="110916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96" name="Google Shape;296;p24"/>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7" name="Google Shape;297;p24"/>
          <p:cNvSpPr txBox="1">
            <a:spLocks noGrp="1"/>
          </p:cNvSpPr>
          <p:nvPr>
            <p:ph type="body" idx="3"/>
          </p:nvPr>
        </p:nvSpPr>
        <p:spPr>
          <a:xfrm>
            <a:off x="306000" y="533400"/>
            <a:ext cx="11091600" cy="86793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98" name="Google Shape;298;p24"/>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299"/>
        <p:cNvGrpSpPr/>
        <p:nvPr/>
      </p:nvGrpSpPr>
      <p:grpSpPr>
        <a:xfrm>
          <a:off x="0" y="0"/>
          <a:ext cx="0" cy="0"/>
          <a:chOff x="0" y="0"/>
          <a:chExt cx="0" cy="0"/>
        </a:xfrm>
      </p:grpSpPr>
      <p:sp>
        <p:nvSpPr>
          <p:cNvPr id="300" name="Google Shape;300;p25"/>
          <p:cNvSpPr txBox="1">
            <a:spLocks noGrp="1"/>
          </p:cNvSpPr>
          <p:nvPr>
            <p:ph type="ctrTitle"/>
          </p:nvPr>
        </p:nvSpPr>
        <p:spPr>
          <a:xfrm>
            <a:off x="2197100" y="2563812"/>
            <a:ext cx="7797802" cy="1008063"/>
          </a:xfrm>
          <a:prstGeom prst="rect">
            <a:avLst/>
          </a:prstGeom>
          <a:noFill/>
          <a:ln>
            <a:noFill/>
          </a:ln>
        </p:spPr>
        <p:txBody>
          <a:bodyPr spcFirstLastPara="1" wrap="square" lIns="91425" tIns="45700" rIns="91425" bIns="45700" anchor="b" anchorCtr="0">
            <a:normAutofit/>
          </a:bodyPr>
          <a:lstStyle>
            <a:lvl1pPr marR="0" lvl="0" algn="ctr" rtl="0">
              <a:lnSpc>
                <a:spcPct val="10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1" name="Google Shape;301;p25"/>
          <p:cNvSpPr txBox="1">
            <a:spLocks noGrp="1"/>
          </p:cNvSpPr>
          <p:nvPr>
            <p:ph type="subTitle" idx="1"/>
          </p:nvPr>
        </p:nvSpPr>
        <p:spPr>
          <a:xfrm>
            <a:off x="3757385" y="3801578"/>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302" name="Google Shape;302;p25"/>
          <p:cNvPicPr preferRelativeResize="0"/>
          <p:nvPr/>
        </p:nvPicPr>
        <p:blipFill rotWithShape="1">
          <a:blip r:embed="rId2">
            <a:alphaModFix/>
          </a:blip>
          <a:srcRect b="96111"/>
          <a:stretch/>
        </p:blipFill>
        <p:spPr>
          <a:xfrm>
            <a:off x="0" y="1"/>
            <a:ext cx="12192000" cy="266699"/>
          </a:xfrm>
          <a:prstGeom prst="rect">
            <a:avLst/>
          </a:prstGeom>
          <a:solidFill>
            <a:schemeClr val="accent1"/>
          </a:solidFill>
          <a:ln>
            <a:noFill/>
          </a:ln>
        </p:spPr>
      </p:pic>
      <p:pic>
        <p:nvPicPr>
          <p:cNvPr id="303" name="Google Shape;303;p25" descr="KDIGO Logo - transparent.png"/>
          <p:cNvPicPr preferRelativeResize="0"/>
          <p:nvPr/>
        </p:nvPicPr>
        <p:blipFill rotWithShape="1">
          <a:blip r:embed="rId3">
            <a:alphaModFix/>
          </a:blip>
          <a:srcRect/>
          <a:stretch/>
        </p:blipFill>
        <p:spPr>
          <a:xfrm>
            <a:off x="11395476" y="6171322"/>
            <a:ext cx="669524" cy="6023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304"/>
        <p:cNvGrpSpPr/>
        <p:nvPr/>
      </p:nvGrpSpPr>
      <p:grpSpPr>
        <a:xfrm>
          <a:off x="0" y="0"/>
          <a:ext cx="0" cy="0"/>
          <a:chOff x="0" y="0"/>
          <a:chExt cx="0" cy="0"/>
        </a:xfrm>
      </p:grpSpPr>
      <p:sp>
        <p:nvSpPr>
          <p:cNvPr id="305" name="Google Shape;305;p26"/>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306" name="Google Shape;306;p26" descr="KDIGO Logo - transparent.png"/>
          <p:cNvPicPr preferRelativeResize="0"/>
          <p:nvPr/>
        </p:nvPicPr>
        <p:blipFill rotWithShape="1">
          <a:blip r:embed="rId2">
            <a:alphaModFix/>
          </a:blip>
          <a:srcRect/>
          <a:stretch/>
        </p:blipFill>
        <p:spPr>
          <a:xfrm>
            <a:off x="11395476" y="6171322"/>
            <a:ext cx="669524" cy="602322"/>
          </a:xfrm>
          <a:prstGeom prst="rect">
            <a:avLst/>
          </a:prstGeom>
          <a:noFill/>
          <a:ln>
            <a:noFill/>
          </a:ln>
        </p:spPr>
      </p:pic>
      <p:sp>
        <p:nvSpPr>
          <p:cNvPr id="307" name="Google Shape;307;p26"/>
          <p:cNvSpPr txBox="1"/>
          <p:nvPr/>
        </p:nvSpPr>
        <p:spPr>
          <a:xfrm>
            <a:off x="229500" y="400052"/>
            <a:ext cx="11091600" cy="36009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DB7C4"/>
              </a:buClr>
              <a:buSzPts val="3000"/>
              <a:buFont typeface="Source Sans Pro"/>
              <a:buNone/>
            </a:pPr>
            <a:r>
              <a:rPr lang="en-US" sz="2800" b="0" i="0" u="none" strike="noStrike" cap="none">
                <a:solidFill>
                  <a:srgbClr val="000000"/>
                </a:solidFill>
                <a:latin typeface="Arial"/>
                <a:ea typeface="Arial"/>
                <a:cs typeface="Arial"/>
                <a:sym typeface="Arial"/>
              </a:rPr>
              <a:t>Click to edit title</a:t>
            </a:r>
            <a:endParaRPr/>
          </a:p>
        </p:txBody>
      </p:sp>
      <p:pic>
        <p:nvPicPr>
          <p:cNvPr id="308" name="Google Shape;308;p26"/>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309"/>
        <p:cNvGrpSpPr/>
        <p:nvPr/>
      </p:nvGrpSpPr>
      <p:grpSpPr>
        <a:xfrm>
          <a:off x="0" y="0"/>
          <a:ext cx="0" cy="0"/>
          <a:chOff x="0" y="0"/>
          <a:chExt cx="0" cy="0"/>
        </a:xfrm>
      </p:grpSpPr>
      <p:sp>
        <p:nvSpPr>
          <p:cNvPr id="310" name="Google Shape;310;p27"/>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311" name="Google Shape;311;p27" descr="KDIGO Logo - transparent.png"/>
          <p:cNvPicPr preferRelativeResize="0"/>
          <p:nvPr/>
        </p:nvPicPr>
        <p:blipFill rotWithShape="1">
          <a:blip r:embed="rId2">
            <a:alphaModFix/>
          </a:blip>
          <a:srcRect/>
          <a:stretch/>
        </p:blipFill>
        <p:spPr>
          <a:xfrm>
            <a:off x="11395476" y="6171322"/>
            <a:ext cx="669524" cy="602322"/>
          </a:xfrm>
          <a:prstGeom prst="rect">
            <a:avLst/>
          </a:prstGeom>
          <a:noFill/>
          <a:ln>
            <a:noFill/>
          </a:ln>
        </p:spPr>
      </p:pic>
      <p:sp>
        <p:nvSpPr>
          <p:cNvPr id="312" name="Google Shape;312;p27"/>
          <p:cNvSpPr txBox="1">
            <a:spLocks noGrp="1"/>
          </p:cNvSpPr>
          <p:nvPr>
            <p:ph type="subTitle" idx="1"/>
          </p:nvPr>
        </p:nvSpPr>
        <p:spPr>
          <a:xfrm>
            <a:off x="304800" y="1510563"/>
            <a:ext cx="11090676" cy="6905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13" name="Google Shape;313;p27"/>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
        <p:nvSpPr>
          <p:cNvPr id="314" name="Google Shape;314;p27"/>
          <p:cNvSpPr txBox="1"/>
          <p:nvPr/>
        </p:nvSpPr>
        <p:spPr>
          <a:xfrm>
            <a:off x="229500" y="400052"/>
            <a:ext cx="11091600" cy="36009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DB7C4"/>
              </a:buClr>
              <a:buSzPts val="3000"/>
              <a:buFont typeface="Source Sans Pro"/>
              <a:buNone/>
            </a:pPr>
            <a:r>
              <a:rPr lang="en-US" sz="2800" b="0" i="0" u="none" strike="noStrike" cap="none">
                <a:solidFill>
                  <a:srgbClr val="000000"/>
                </a:solidFill>
                <a:latin typeface="Arial"/>
                <a:ea typeface="Arial"/>
                <a:cs typeface="Arial"/>
                <a:sym typeface="Arial"/>
              </a:rPr>
              <a:t>Click to edit title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15"/>
        <p:cNvGrpSpPr/>
        <p:nvPr/>
      </p:nvGrpSpPr>
      <p:grpSpPr>
        <a:xfrm>
          <a:off x="0" y="0"/>
          <a:ext cx="0" cy="0"/>
          <a:chOff x="0" y="0"/>
          <a:chExt cx="0" cy="0"/>
        </a:xfrm>
      </p:grpSpPr>
      <p:pic>
        <p:nvPicPr>
          <p:cNvPr id="316" name="Google Shape;316;p28" descr="KDIGO Logo - transparent.png"/>
          <p:cNvPicPr preferRelativeResize="0"/>
          <p:nvPr/>
        </p:nvPicPr>
        <p:blipFill rotWithShape="1">
          <a:blip r:embed="rId2">
            <a:alphaModFix/>
          </a:blip>
          <a:srcRect/>
          <a:stretch/>
        </p:blipFill>
        <p:spPr>
          <a:xfrm>
            <a:off x="11395476" y="6171322"/>
            <a:ext cx="669524" cy="602322"/>
          </a:xfrm>
          <a:prstGeom prst="rect">
            <a:avLst/>
          </a:prstGeom>
          <a:noFill/>
          <a:ln>
            <a:noFill/>
          </a:ln>
        </p:spPr>
      </p:pic>
      <p:sp>
        <p:nvSpPr>
          <p:cNvPr id="317" name="Google Shape;317;p28"/>
          <p:cNvSpPr txBox="1">
            <a:spLocks noGrp="1"/>
          </p:cNvSpPr>
          <p:nvPr>
            <p:ph type="subTitle" idx="1"/>
          </p:nvPr>
        </p:nvSpPr>
        <p:spPr>
          <a:xfrm>
            <a:off x="304800" y="408273"/>
            <a:ext cx="11090676" cy="690562"/>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18" name="Google Shape;318;p28"/>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9"/>
        <p:cNvGrpSpPr/>
        <p:nvPr/>
      </p:nvGrpSpPr>
      <p:grpSpPr>
        <a:xfrm>
          <a:off x="0" y="0"/>
          <a:ext cx="0" cy="0"/>
          <a:chOff x="0" y="0"/>
          <a:chExt cx="0" cy="0"/>
        </a:xfrm>
      </p:grpSpPr>
      <p:pic>
        <p:nvPicPr>
          <p:cNvPr id="320" name="Google Shape;320;p29" descr="KDIGO Logo - transparent.png"/>
          <p:cNvPicPr preferRelativeResize="0"/>
          <p:nvPr/>
        </p:nvPicPr>
        <p:blipFill rotWithShape="1">
          <a:blip r:embed="rId2">
            <a:alphaModFix/>
          </a:blip>
          <a:srcRect/>
          <a:stretch/>
        </p:blipFill>
        <p:spPr>
          <a:xfrm>
            <a:off x="11353800" y="6123001"/>
            <a:ext cx="711200" cy="639815"/>
          </a:xfrm>
          <a:prstGeom prst="rect">
            <a:avLst/>
          </a:prstGeom>
          <a:noFill/>
          <a:ln>
            <a:noFill/>
          </a:ln>
        </p:spPr>
      </p:pic>
      <p:pic>
        <p:nvPicPr>
          <p:cNvPr id="321" name="Google Shape;321;p29"/>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column Content">
  <p:cSld name="Title and Two-column Content">
    <p:spTree>
      <p:nvGrpSpPr>
        <p:cNvPr id="1" name="Shape 322"/>
        <p:cNvGrpSpPr/>
        <p:nvPr/>
      </p:nvGrpSpPr>
      <p:grpSpPr>
        <a:xfrm>
          <a:off x="0" y="0"/>
          <a:ext cx="0" cy="0"/>
          <a:chOff x="0" y="0"/>
          <a:chExt cx="0" cy="0"/>
        </a:xfrm>
      </p:grpSpPr>
      <p:pic>
        <p:nvPicPr>
          <p:cNvPr id="323" name="Google Shape;323;p30" descr="KDIGO Logo - transparent.png"/>
          <p:cNvPicPr preferRelativeResize="0"/>
          <p:nvPr/>
        </p:nvPicPr>
        <p:blipFill rotWithShape="1">
          <a:blip r:embed="rId2">
            <a:alphaModFix/>
          </a:blip>
          <a:srcRect/>
          <a:stretch/>
        </p:blipFill>
        <p:spPr>
          <a:xfrm>
            <a:off x="11353800" y="6123001"/>
            <a:ext cx="711200" cy="639815"/>
          </a:xfrm>
          <a:prstGeom prst="rect">
            <a:avLst/>
          </a:prstGeom>
          <a:noFill/>
          <a:ln>
            <a:noFill/>
          </a:ln>
        </p:spPr>
      </p:pic>
      <p:sp>
        <p:nvSpPr>
          <p:cNvPr id="324" name="Google Shape;324;p30"/>
          <p:cNvSpPr txBox="1">
            <a:spLocks noGrp="1"/>
          </p:cNvSpPr>
          <p:nvPr>
            <p:ph type="subTitle" idx="1"/>
          </p:nvPr>
        </p:nvSpPr>
        <p:spPr>
          <a:xfrm>
            <a:off x="306000" y="1260000"/>
            <a:ext cx="54720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25" name="Google Shape;325;p30"/>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6" name="Google Shape;326;p30"/>
          <p:cNvSpPr txBox="1">
            <a:spLocks noGrp="1"/>
          </p:cNvSpPr>
          <p:nvPr>
            <p:ph type="body" idx="3"/>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27" name="Google Shape;327;p30"/>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
        <p:nvSpPr>
          <p:cNvPr id="328" name="Google Shape;328;p30"/>
          <p:cNvSpPr txBox="1"/>
          <p:nvPr/>
        </p:nvSpPr>
        <p:spPr>
          <a:xfrm>
            <a:off x="229500" y="400052"/>
            <a:ext cx="11091600" cy="36009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DB7C4"/>
              </a:buClr>
              <a:buSzPts val="3000"/>
              <a:buFont typeface="Source Sans Pro"/>
              <a:buNone/>
            </a:pPr>
            <a:endParaRPr sz="32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line Title and Two-column Content">
  <p:cSld name="Two-line Title and Two-column Content">
    <p:spTree>
      <p:nvGrpSpPr>
        <p:cNvPr id="1" name="Shape 329"/>
        <p:cNvGrpSpPr/>
        <p:nvPr/>
      </p:nvGrpSpPr>
      <p:grpSpPr>
        <a:xfrm>
          <a:off x="0" y="0"/>
          <a:ext cx="0" cy="0"/>
          <a:chOff x="0" y="0"/>
          <a:chExt cx="0" cy="0"/>
        </a:xfrm>
      </p:grpSpPr>
      <p:pic>
        <p:nvPicPr>
          <p:cNvPr id="330" name="Google Shape;330;p31" descr="KDIGO Logo - transparent.png"/>
          <p:cNvPicPr preferRelativeResize="0"/>
          <p:nvPr/>
        </p:nvPicPr>
        <p:blipFill rotWithShape="1">
          <a:blip r:embed="rId2">
            <a:alphaModFix/>
          </a:blip>
          <a:srcRect/>
          <a:stretch/>
        </p:blipFill>
        <p:spPr>
          <a:xfrm>
            <a:off x="11353800" y="6123001"/>
            <a:ext cx="711200" cy="639815"/>
          </a:xfrm>
          <a:prstGeom prst="rect">
            <a:avLst/>
          </a:prstGeom>
          <a:noFill/>
          <a:ln>
            <a:noFill/>
          </a:ln>
        </p:spPr>
      </p:pic>
      <p:sp>
        <p:nvSpPr>
          <p:cNvPr id="331" name="Google Shape;331;p31"/>
          <p:cNvSpPr txBox="1">
            <a:spLocks noGrp="1"/>
          </p:cNvSpPr>
          <p:nvPr>
            <p:ph type="subTitle" idx="1"/>
          </p:nvPr>
        </p:nvSpPr>
        <p:spPr>
          <a:xfrm>
            <a:off x="306000" y="1650208"/>
            <a:ext cx="54720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32" name="Google Shape;332;p31"/>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3" name="Google Shape;333;p31"/>
          <p:cNvSpPr txBox="1">
            <a:spLocks noGrp="1"/>
          </p:cNvSpPr>
          <p:nvPr>
            <p:ph type="body" idx="3"/>
          </p:nvPr>
        </p:nvSpPr>
        <p:spPr>
          <a:xfrm>
            <a:off x="306000" y="533400"/>
            <a:ext cx="11091600" cy="86793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4" name="Google Shape;334;p31"/>
          <p:cNvSpPr txBox="1">
            <a:spLocks noGrp="1"/>
          </p:cNvSpPr>
          <p:nvPr>
            <p:ph type="body" idx="4"/>
          </p:nvPr>
        </p:nvSpPr>
        <p:spPr>
          <a:xfrm>
            <a:off x="5922000" y="1650206"/>
            <a:ext cx="5472000" cy="41112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35" name="Google Shape;335;p31"/>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pic>
        <p:nvPicPr>
          <p:cNvPr id="20" name="Google Shape;20;p4" descr="KDIGO Logo - transparent.png"/>
          <p:cNvPicPr preferRelativeResize="0"/>
          <p:nvPr/>
        </p:nvPicPr>
        <p:blipFill rotWithShape="1">
          <a:blip r:embed="rId2">
            <a:alphaModFix/>
          </a:blip>
          <a:srcRect/>
          <a:stretch/>
        </p:blipFill>
        <p:spPr>
          <a:xfrm>
            <a:off x="11353800" y="6123001"/>
            <a:ext cx="711200" cy="639815"/>
          </a:xfrm>
          <a:prstGeom prst="rect">
            <a:avLst/>
          </a:prstGeom>
          <a:noFill/>
          <a:ln>
            <a:noFill/>
          </a:ln>
        </p:spPr>
      </p:pic>
      <p:pic>
        <p:nvPicPr>
          <p:cNvPr id="21" name="Google Shape;21;p4"/>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6"/>
        <p:cNvGrpSpPr/>
        <p:nvPr/>
      </p:nvGrpSpPr>
      <p:grpSpPr>
        <a:xfrm>
          <a:off x="0" y="0"/>
          <a:ext cx="0" cy="0"/>
          <a:chOff x="0" y="0"/>
          <a:chExt cx="0" cy="0"/>
        </a:xfrm>
      </p:grpSpPr>
      <p:pic>
        <p:nvPicPr>
          <p:cNvPr id="337" name="Google Shape;337;p32" descr="KDIGO Logo - transparent.png"/>
          <p:cNvPicPr preferRelativeResize="0"/>
          <p:nvPr/>
        </p:nvPicPr>
        <p:blipFill rotWithShape="1">
          <a:blip r:embed="rId2">
            <a:alphaModFix/>
          </a:blip>
          <a:srcRect/>
          <a:stretch/>
        </p:blipFill>
        <p:spPr>
          <a:xfrm>
            <a:off x="11353800" y="6123001"/>
            <a:ext cx="711200" cy="639815"/>
          </a:xfrm>
          <a:prstGeom prst="rect">
            <a:avLst/>
          </a:prstGeom>
          <a:noFill/>
          <a:ln>
            <a:noFill/>
          </a:ln>
        </p:spPr>
      </p:pic>
      <p:sp>
        <p:nvSpPr>
          <p:cNvPr id="338" name="Google Shape;338;p32"/>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9" name="Google Shape;339;p32"/>
          <p:cNvSpPr txBox="1">
            <a:spLocks noGrp="1"/>
          </p:cNvSpPr>
          <p:nvPr>
            <p:ph type="body" idx="2"/>
          </p:nvPr>
        </p:nvSpPr>
        <p:spPr>
          <a:xfrm>
            <a:off x="306000" y="533402"/>
            <a:ext cx="11091600" cy="480131"/>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40" name="Google Shape;340;p32"/>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41"/>
        <p:cNvGrpSpPr/>
        <p:nvPr/>
      </p:nvGrpSpPr>
      <p:grpSpPr>
        <a:xfrm>
          <a:off x="0" y="0"/>
          <a:ext cx="0" cy="0"/>
          <a:chOff x="0" y="0"/>
          <a:chExt cx="0" cy="0"/>
        </a:xfrm>
      </p:grpSpPr>
      <p:pic>
        <p:nvPicPr>
          <p:cNvPr id="342" name="Google Shape;342;p33" descr="KDIGO Logo - transparent.png"/>
          <p:cNvPicPr preferRelativeResize="0"/>
          <p:nvPr/>
        </p:nvPicPr>
        <p:blipFill rotWithShape="1">
          <a:blip r:embed="rId2">
            <a:alphaModFix/>
          </a:blip>
          <a:srcRect/>
          <a:stretch/>
        </p:blipFill>
        <p:spPr>
          <a:xfrm>
            <a:off x="11353800" y="6122999"/>
            <a:ext cx="711200" cy="639815"/>
          </a:xfrm>
          <a:prstGeom prst="rect">
            <a:avLst/>
          </a:prstGeom>
          <a:noFill/>
          <a:ln>
            <a:noFill/>
          </a:ln>
        </p:spPr>
      </p:pic>
      <p:pic>
        <p:nvPicPr>
          <p:cNvPr id="343" name="Google Shape;343;p33"/>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344"/>
        <p:cNvGrpSpPr/>
        <p:nvPr/>
      </p:nvGrpSpPr>
      <p:grpSpPr>
        <a:xfrm>
          <a:off x="0" y="0"/>
          <a:ext cx="0" cy="0"/>
          <a:chOff x="0" y="0"/>
          <a:chExt cx="0" cy="0"/>
        </a:xfrm>
      </p:grpSpPr>
      <p:sp>
        <p:nvSpPr>
          <p:cNvPr id="345" name="Google Shape;345;p34"/>
          <p:cNvSpPr/>
          <p:nvPr/>
        </p:nvSpPr>
        <p:spPr>
          <a:xfrm rot="10800000">
            <a:off x="-200" y="5542233"/>
            <a:ext cx="12192000" cy="3688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346" name="Google Shape;346;p34"/>
          <p:cNvSpPr/>
          <p:nvPr/>
        </p:nvSpPr>
        <p:spPr>
          <a:xfrm flipH="1">
            <a:off x="-200" y="0"/>
            <a:ext cx="12192000" cy="55424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347" name="Google Shape;347;p34"/>
          <p:cNvSpPr txBox="1">
            <a:spLocks noGrp="1"/>
          </p:cNvSpPr>
          <p:nvPr>
            <p:ph type="ctrTitle"/>
          </p:nvPr>
        </p:nvSpPr>
        <p:spPr>
          <a:xfrm>
            <a:off x="914400" y="3366967"/>
            <a:ext cx="7079600" cy="15464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lt1"/>
              </a:buClr>
              <a:buSzPts val="6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Clr>
                <a:schemeClr val="lt1"/>
              </a:buClr>
              <a:buSzPts val="6000"/>
              <a:buFont typeface="Arial"/>
              <a:buNone/>
              <a:defRPr sz="8000">
                <a:solidFill>
                  <a:schemeClr val="lt1"/>
                </a:solidFill>
              </a:defRPr>
            </a:lvl2pPr>
            <a:lvl3pPr lvl="2">
              <a:spcBef>
                <a:spcPts val="0"/>
              </a:spcBef>
              <a:spcAft>
                <a:spcPts val="0"/>
              </a:spcAft>
              <a:buClr>
                <a:schemeClr val="lt1"/>
              </a:buClr>
              <a:buSzPts val="6000"/>
              <a:buFont typeface="Arial"/>
              <a:buNone/>
              <a:defRPr sz="8000">
                <a:solidFill>
                  <a:schemeClr val="lt1"/>
                </a:solidFill>
              </a:defRPr>
            </a:lvl3pPr>
            <a:lvl4pPr lvl="3">
              <a:spcBef>
                <a:spcPts val="0"/>
              </a:spcBef>
              <a:spcAft>
                <a:spcPts val="0"/>
              </a:spcAft>
              <a:buClr>
                <a:schemeClr val="lt1"/>
              </a:buClr>
              <a:buSzPts val="6000"/>
              <a:buFont typeface="Arial"/>
              <a:buNone/>
              <a:defRPr sz="8000">
                <a:solidFill>
                  <a:schemeClr val="lt1"/>
                </a:solidFill>
              </a:defRPr>
            </a:lvl4pPr>
            <a:lvl5pPr lvl="4">
              <a:spcBef>
                <a:spcPts val="0"/>
              </a:spcBef>
              <a:spcAft>
                <a:spcPts val="0"/>
              </a:spcAft>
              <a:buClr>
                <a:schemeClr val="lt1"/>
              </a:buClr>
              <a:buSzPts val="6000"/>
              <a:buFont typeface="Arial"/>
              <a:buNone/>
              <a:defRPr sz="8000">
                <a:solidFill>
                  <a:schemeClr val="lt1"/>
                </a:solidFill>
              </a:defRPr>
            </a:lvl5pPr>
            <a:lvl6pPr lvl="5">
              <a:spcBef>
                <a:spcPts val="0"/>
              </a:spcBef>
              <a:spcAft>
                <a:spcPts val="0"/>
              </a:spcAft>
              <a:buClr>
                <a:schemeClr val="lt1"/>
              </a:buClr>
              <a:buSzPts val="6000"/>
              <a:buFont typeface="Arial"/>
              <a:buNone/>
              <a:defRPr sz="8000">
                <a:solidFill>
                  <a:schemeClr val="lt1"/>
                </a:solidFill>
              </a:defRPr>
            </a:lvl6pPr>
            <a:lvl7pPr lvl="6">
              <a:spcBef>
                <a:spcPts val="0"/>
              </a:spcBef>
              <a:spcAft>
                <a:spcPts val="0"/>
              </a:spcAft>
              <a:buClr>
                <a:schemeClr val="lt1"/>
              </a:buClr>
              <a:buSzPts val="6000"/>
              <a:buFont typeface="Arial"/>
              <a:buNone/>
              <a:defRPr sz="8000">
                <a:solidFill>
                  <a:schemeClr val="lt1"/>
                </a:solidFill>
              </a:defRPr>
            </a:lvl7pPr>
            <a:lvl8pPr lvl="7">
              <a:spcBef>
                <a:spcPts val="0"/>
              </a:spcBef>
              <a:spcAft>
                <a:spcPts val="0"/>
              </a:spcAft>
              <a:buClr>
                <a:schemeClr val="lt1"/>
              </a:buClr>
              <a:buSzPts val="6000"/>
              <a:buFont typeface="Arial"/>
              <a:buNone/>
              <a:defRPr sz="8000">
                <a:solidFill>
                  <a:schemeClr val="lt1"/>
                </a:solidFill>
              </a:defRPr>
            </a:lvl8pPr>
            <a:lvl9pPr lvl="8">
              <a:spcBef>
                <a:spcPts val="0"/>
              </a:spcBef>
              <a:spcAft>
                <a:spcPts val="0"/>
              </a:spcAft>
              <a:buClr>
                <a:schemeClr val="lt1"/>
              </a:buClr>
              <a:buSzPts val="6000"/>
              <a:buFont typeface="Arial"/>
              <a:buNone/>
              <a:defRPr sz="8000">
                <a:solidFill>
                  <a:schemeClr val="lt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5_Title Slide" type="title">
  <p:cSld name="TITLE">
    <p:spTree>
      <p:nvGrpSpPr>
        <p:cNvPr id="1" name="Shape 528"/>
        <p:cNvGrpSpPr/>
        <p:nvPr/>
      </p:nvGrpSpPr>
      <p:grpSpPr>
        <a:xfrm>
          <a:off x="0" y="0"/>
          <a:ext cx="0" cy="0"/>
          <a:chOff x="0" y="0"/>
          <a:chExt cx="0" cy="0"/>
        </a:xfrm>
      </p:grpSpPr>
      <p:sp>
        <p:nvSpPr>
          <p:cNvPr id="529" name="Google Shape;529;p36"/>
          <p:cNvSpPr/>
          <p:nvPr/>
        </p:nvSpPr>
        <p:spPr>
          <a:xfrm>
            <a:off x="1727200" y="0"/>
            <a:ext cx="8737600" cy="6858001"/>
          </a:xfrm>
          <a:prstGeom prst="rect">
            <a:avLst/>
          </a:prstGeom>
          <a:solidFill>
            <a:schemeClr val="lt1">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30" name="Google Shape;530;p36" descr="KDIGO Logo - transparent.png"/>
          <p:cNvPicPr preferRelativeResize="0"/>
          <p:nvPr/>
        </p:nvPicPr>
        <p:blipFill rotWithShape="1">
          <a:blip r:embed="rId2">
            <a:alphaModFix/>
          </a:blip>
          <a:srcRect/>
          <a:stretch/>
        </p:blipFill>
        <p:spPr>
          <a:xfrm>
            <a:off x="5537200" y="382917"/>
            <a:ext cx="1117600" cy="1005424"/>
          </a:xfrm>
          <a:prstGeom prst="rect">
            <a:avLst/>
          </a:prstGeom>
          <a:noFill/>
          <a:ln>
            <a:noFill/>
          </a:ln>
        </p:spPr>
      </p:pic>
      <p:sp>
        <p:nvSpPr>
          <p:cNvPr id="531" name="Google Shape;531;p36"/>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rmAutofit/>
          </a:bodyPr>
          <a:lstStyle>
            <a:lvl1pPr marR="0" lvl="0" algn="ctr" rtl="0">
              <a:lnSpc>
                <a:spcPct val="10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2" name="Google Shape;532;p36"/>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grpSp>
        <p:nvGrpSpPr>
          <p:cNvPr id="533" name="Google Shape;533;p36"/>
          <p:cNvGrpSpPr/>
          <p:nvPr/>
        </p:nvGrpSpPr>
        <p:grpSpPr>
          <a:xfrm>
            <a:off x="732487" y="567122"/>
            <a:ext cx="10727026" cy="5340704"/>
            <a:chOff x="-2508" y="-1001"/>
            <a:chExt cx="12698" cy="6322"/>
          </a:xfrm>
        </p:grpSpPr>
        <p:sp>
          <p:nvSpPr>
            <p:cNvPr id="534" name="Google Shape;534;p36"/>
            <p:cNvSpPr/>
            <p:nvPr/>
          </p:nvSpPr>
          <p:spPr>
            <a:xfrm>
              <a:off x="4964" y="3519"/>
              <a:ext cx="257" cy="494"/>
            </a:xfrm>
            <a:custGeom>
              <a:avLst/>
              <a:gdLst/>
              <a:ahLst/>
              <a:cxnLst/>
              <a:rect l="l" t="t" r="r" b="b"/>
              <a:pathLst>
                <a:path w="109" h="209" extrusionOk="0">
                  <a:moveTo>
                    <a:pt x="88" y="0"/>
                  </a:moveTo>
                  <a:cubicBezTo>
                    <a:pt x="86" y="4"/>
                    <a:pt x="87" y="13"/>
                    <a:pt x="84" y="15"/>
                  </a:cubicBezTo>
                  <a:cubicBezTo>
                    <a:pt x="76" y="24"/>
                    <a:pt x="60" y="44"/>
                    <a:pt x="48" y="51"/>
                  </a:cubicBezTo>
                  <a:cubicBezTo>
                    <a:pt x="32" y="60"/>
                    <a:pt x="13" y="58"/>
                    <a:pt x="13" y="84"/>
                  </a:cubicBezTo>
                  <a:cubicBezTo>
                    <a:pt x="13" y="93"/>
                    <a:pt x="21" y="106"/>
                    <a:pt x="21" y="112"/>
                  </a:cubicBezTo>
                  <a:cubicBezTo>
                    <a:pt x="21" y="113"/>
                    <a:pt x="11" y="135"/>
                    <a:pt x="11" y="135"/>
                  </a:cubicBezTo>
                  <a:cubicBezTo>
                    <a:pt x="10" y="135"/>
                    <a:pt x="0" y="144"/>
                    <a:pt x="0" y="146"/>
                  </a:cubicBezTo>
                  <a:cubicBezTo>
                    <a:pt x="0" y="154"/>
                    <a:pt x="0" y="162"/>
                    <a:pt x="6" y="167"/>
                  </a:cubicBezTo>
                  <a:cubicBezTo>
                    <a:pt x="7" y="171"/>
                    <a:pt x="5" y="173"/>
                    <a:pt x="5" y="180"/>
                  </a:cubicBezTo>
                  <a:cubicBezTo>
                    <a:pt x="5" y="194"/>
                    <a:pt x="17" y="209"/>
                    <a:pt x="30" y="209"/>
                  </a:cubicBezTo>
                  <a:cubicBezTo>
                    <a:pt x="62" y="209"/>
                    <a:pt x="67" y="174"/>
                    <a:pt x="77" y="150"/>
                  </a:cubicBezTo>
                  <a:cubicBezTo>
                    <a:pt x="88" y="120"/>
                    <a:pt x="100" y="94"/>
                    <a:pt x="100" y="55"/>
                  </a:cubicBezTo>
                  <a:cubicBezTo>
                    <a:pt x="101" y="55"/>
                    <a:pt x="107" y="57"/>
                    <a:pt x="109" y="58"/>
                  </a:cubicBezTo>
                  <a:cubicBezTo>
                    <a:pt x="109" y="50"/>
                    <a:pt x="109" y="50"/>
                    <a:pt x="109" y="50"/>
                  </a:cubicBezTo>
                  <a:cubicBezTo>
                    <a:pt x="104" y="36"/>
                    <a:pt x="106" y="2"/>
                    <a:pt x="8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5" name="Google Shape;535;p36"/>
            <p:cNvSpPr/>
            <p:nvPr/>
          </p:nvSpPr>
          <p:spPr>
            <a:xfrm>
              <a:off x="2829" y="1672"/>
              <a:ext cx="2426" cy="2710"/>
            </a:xfrm>
            <a:custGeom>
              <a:avLst/>
              <a:gdLst/>
              <a:ahLst/>
              <a:cxnLst/>
              <a:rect l="l" t="t" r="r" b="b"/>
              <a:pathLst>
                <a:path w="1026" h="1146" extrusionOk="0">
                  <a:moveTo>
                    <a:pt x="405" y="0"/>
                  </a:moveTo>
                  <a:cubicBezTo>
                    <a:pt x="395" y="0"/>
                    <a:pt x="395" y="8"/>
                    <a:pt x="384" y="8"/>
                  </a:cubicBezTo>
                  <a:cubicBezTo>
                    <a:pt x="378" y="8"/>
                    <a:pt x="375" y="5"/>
                    <a:pt x="368" y="5"/>
                  </a:cubicBezTo>
                  <a:cubicBezTo>
                    <a:pt x="360" y="5"/>
                    <a:pt x="352" y="12"/>
                    <a:pt x="346" y="12"/>
                  </a:cubicBezTo>
                  <a:cubicBezTo>
                    <a:pt x="342" y="12"/>
                    <a:pt x="335" y="7"/>
                    <a:pt x="328" y="7"/>
                  </a:cubicBezTo>
                  <a:cubicBezTo>
                    <a:pt x="304" y="7"/>
                    <a:pt x="265" y="22"/>
                    <a:pt x="244" y="32"/>
                  </a:cubicBezTo>
                  <a:cubicBezTo>
                    <a:pt x="238" y="35"/>
                    <a:pt x="236" y="41"/>
                    <a:pt x="225" y="41"/>
                  </a:cubicBezTo>
                  <a:cubicBezTo>
                    <a:pt x="207" y="41"/>
                    <a:pt x="193" y="38"/>
                    <a:pt x="180" y="28"/>
                  </a:cubicBezTo>
                  <a:cubicBezTo>
                    <a:pt x="174" y="32"/>
                    <a:pt x="173" y="37"/>
                    <a:pt x="169" y="43"/>
                  </a:cubicBezTo>
                  <a:cubicBezTo>
                    <a:pt x="170" y="43"/>
                    <a:pt x="170" y="43"/>
                    <a:pt x="170" y="43"/>
                  </a:cubicBezTo>
                  <a:cubicBezTo>
                    <a:pt x="157" y="59"/>
                    <a:pt x="139" y="75"/>
                    <a:pt x="125" y="93"/>
                  </a:cubicBezTo>
                  <a:cubicBezTo>
                    <a:pt x="115" y="106"/>
                    <a:pt x="123" y="114"/>
                    <a:pt x="116" y="134"/>
                  </a:cubicBezTo>
                  <a:cubicBezTo>
                    <a:pt x="114" y="142"/>
                    <a:pt x="101" y="153"/>
                    <a:pt x="93" y="158"/>
                  </a:cubicBezTo>
                  <a:cubicBezTo>
                    <a:pt x="83" y="163"/>
                    <a:pt x="69" y="162"/>
                    <a:pt x="62" y="172"/>
                  </a:cubicBezTo>
                  <a:cubicBezTo>
                    <a:pt x="49" y="189"/>
                    <a:pt x="33" y="217"/>
                    <a:pt x="27" y="238"/>
                  </a:cubicBezTo>
                  <a:cubicBezTo>
                    <a:pt x="24" y="246"/>
                    <a:pt x="12" y="253"/>
                    <a:pt x="12" y="263"/>
                  </a:cubicBezTo>
                  <a:cubicBezTo>
                    <a:pt x="12" y="284"/>
                    <a:pt x="22" y="299"/>
                    <a:pt x="22" y="322"/>
                  </a:cubicBezTo>
                  <a:cubicBezTo>
                    <a:pt x="22" y="336"/>
                    <a:pt x="12" y="364"/>
                    <a:pt x="0" y="370"/>
                  </a:cubicBezTo>
                  <a:cubicBezTo>
                    <a:pt x="4" y="377"/>
                    <a:pt x="8" y="380"/>
                    <a:pt x="8" y="387"/>
                  </a:cubicBezTo>
                  <a:cubicBezTo>
                    <a:pt x="8" y="392"/>
                    <a:pt x="11" y="396"/>
                    <a:pt x="11" y="404"/>
                  </a:cubicBezTo>
                  <a:cubicBezTo>
                    <a:pt x="9" y="404"/>
                    <a:pt x="9" y="404"/>
                    <a:pt x="9" y="404"/>
                  </a:cubicBezTo>
                  <a:cubicBezTo>
                    <a:pt x="12" y="407"/>
                    <a:pt x="13" y="408"/>
                    <a:pt x="16" y="412"/>
                  </a:cubicBezTo>
                  <a:cubicBezTo>
                    <a:pt x="16" y="414"/>
                    <a:pt x="44" y="439"/>
                    <a:pt x="48" y="441"/>
                  </a:cubicBezTo>
                  <a:cubicBezTo>
                    <a:pt x="61" y="452"/>
                    <a:pt x="64" y="464"/>
                    <a:pt x="74" y="480"/>
                  </a:cubicBezTo>
                  <a:cubicBezTo>
                    <a:pt x="85" y="497"/>
                    <a:pt x="116" y="515"/>
                    <a:pt x="131" y="526"/>
                  </a:cubicBezTo>
                  <a:cubicBezTo>
                    <a:pt x="133" y="527"/>
                    <a:pt x="140" y="530"/>
                    <a:pt x="146" y="530"/>
                  </a:cubicBezTo>
                  <a:cubicBezTo>
                    <a:pt x="167" y="530"/>
                    <a:pt x="176" y="519"/>
                    <a:pt x="197" y="519"/>
                  </a:cubicBezTo>
                  <a:cubicBezTo>
                    <a:pt x="207" y="519"/>
                    <a:pt x="220" y="527"/>
                    <a:pt x="228" y="527"/>
                  </a:cubicBezTo>
                  <a:cubicBezTo>
                    <a:pt x="236" y="527"/>
                    <a:pt x="239" y="520"/>
                    <a:pt x="247" y="518"/>
                  </a:cubicBezTo>
                  <a:cubicBezTo>
                    <a:pt x="267" y="511"/>
                    <a:pt x="286" y="499"/>
                    <a:pt x="313" y="499"/>
                  </a:cubicBezTo>
                  <a:cubicBezTo>
                    <a:pt x="334" y="499"/>
                    <a:pt x="338" y="530"/>
                    <a:pt x="354" y="530"/>
                  </a:cubicBezTo>
                  <a:cubicBezTo>
                    <a:pt x="359" y="530"/>
                    <a:pt x="367" y="530"/>
                    <a:pt x="376" y="530"/>
                  </a:cubicBezTo>
                  <a:cubicBezTo>
                    <a:pt x="394" y="530"/>
                    <a:pt x="404" y="540"/>
                    <a:pt x="409" y="552"/>
                  </a:cubicBezTo>
                  <a:cubicBezTo>
                    <a:pt x="404" y="556"/>
                    <a:pt x="404" y="572"/>
                    <a:pt x="404" y="578"/>
                  </a:cubicBezTo>
                  <a:cubicBezTo>
                    <a:pt x="404" y="581"/>
                    <a:pt x="402" y="582"/>
                    <a:pt x="404" y="586"/>
                  </a:cubicBezTo>
                  <a:cubicBezTo>
                    <a:pt x="400" y="588"/>
                    <a:pt x="392" y="602"/>
                    <a:pt x="392" y="607"/>
                  </a:cubicBezTo>
                  <a:cubicBezTo>
                    <a:pt x="392" y="632"/>
                    <a:pt x="422" y="651"/>
                    <a:pt x="436" y="668"/>
                  </a:cubicBezTo>
                  <a:cubicBezTo>
                    <a:pt x="443" y="677"/>
                    <a:pt x="441" y="689"/>
                    <a:pt x="445" y="700"/>
                  </a:cubicBezTo>
                  <a:cubicBezTo>
                    <a:pt x="450" y="713"/>
                    <a:pt x="454" y="721"/>
                    <a:pt x="458" y="744"/>
                  </a:cubicBezTo>
                  <a:cubicBezTo>
                    <a:pt x="460" y="755"/>
                    <a:pt x="465" y="761"/>
                    <a:pt x="465" y="774"/>
                  </a:cubicBezTo>
                  <a:cubicBezTo>
                    <a:pt x="465" y="802"/>
                    <a:pt x="432" y="811"/>
                    <a:pt x="432" y="848"/>
                  </a:cubicBezTo>
                  <a:cubicBezTo>
                    <a:pt x="432" y="882"/>
                    <a:pt x="447" y="902"/>
                    <a:pt x="462" y="927"/>
                  </a:cubicBezTo>
                  <a:cubicBezTo>
                    <a:pt x="466" y="934"/>
                    <a:pt x="473" y="937"/>
                    <a:pt x="473" y="944"/>
                  </a:cubicBezTo>
                  <a:cubicBezTo>
                    <a:pt x="473" y="949"/>
                    <a:pt x="473" y="950"/>
                    <a:pt x="473" y="959"/>
                  </a:cubicBezTo>
                  <a:cubicBezTo>
                    <a:pt x="473" y="1005"/>
                    <a:pt x="497" y="1036"/>
                    <a:pt x="516" y="1068"/>
                  </a:cubicBezTo>
                  <a:cubicBezTo>
                    <a:pt x="519" y="1073"/>
                    <a:pt x="533" y="1089"/>
                    <a:pt x="533" y="1097"/>
                  </a:cubicBezTo>
                  <a:cubicBezTo>
                    <a:pt x="533" y="1103"/>
                    <a:pt x="531" y="1107"/>
                    <a:pt x="527" y="1112"/>
                  </a:cubicBezTo>
                  <a:cubicBezTo>
                    <a:pt x="531" y="1116"/>
                    <a:pt x="536" y="1127"/>
                    <a:pt x="536" y="1138"/>
                  </a:cubicBezTo>
                  <a:cubicBezTo>
                    <a:pt x="537" y="1138"/>
                    <a:pt x="538" y="1136"/>
                    <a:pt x="541" y="1135"/>
                  </a:cubicBezTo>
                  <a:cubicBezTo>
                    <a:pt x="545" y="1141"/>
                    <a:pt x="549" y="1146"/>
                    <a:pt x="558" y="1146"/>
                  </a:cubicBezTo>
                  <a:cubicBezTo>
                    <a:pt x="578" y="1146"/>
                    <a:pt x="592" y="1130"/>
                    <a:pt x="614" y="1130"/>
                  </a:cubicBezTo>
                  <a:cubicBezTo>
                    <a:pt x="620" y="1130"/>
                    <a:pt x="623" y="1135"/>
                    <a:pt x="628" y="1135"/>
                  </a:cubicBezTo>
                  <a:cubicBezTo>
                    <a:pt x="633" y="1135"/>
                    <a:pt x="637" y="1132"/>
                    <a:pt x="644" y="1132"/>
                  </a:cubicBezTo>
                  <a:cubicBezTo>
                    <a:pt x="646" y="1122"/>
                    <a:pt x="659" y="1126"/>
                    <a:pt x="668" y="1122"/>
                  </a:cubicBezTo>
                  <a:cubicBezTo>
                    <a:pt x="690" y="1112"/>
                    <a:pt x="696" y="1097"/>
                    <a:pt x="709" y="1080"/>
                  </a:cubicBezTo>
                  <a:cubicBezTo>
                    <a:pt x="717" y="1069"/>
                    <a:pt x="718" y="1057"/>
                    <a:pt x="730" y="1046"/>
                  </a:cubicBezTo>
                  <a:cubicBezTo>
                    <a:pt x="736" y="1039"/>
                    <a:pt x="751" y="1028"/>
                    <a:pt x="751" y="1013"/>
                  </a:cubicBezTo>
                  <a:cubicBezTo>
                    <a:pt x="751" y="1008"/>
                    <a:pt x="748" y="1004"/>
                    <a:pt x="743" y="1002"/>
                  </a:cubicBezTo>
                  <a:cubicBezTo>
                    <a:pt x="749" y="989"/>
                    <a:pt x="757" y="983"/>
                    <a:pt x="769" y="977"/>
                  </a:cubicBezTo>
                  <a:cubicBezTo>
                    <a:pt x="773" y="975"/>
                    <a:pt x="782" y="978"/>
                    <a:pt x="785" y="973"/>
                  </a:cubicBezTo>
                  <a:cubicBezTo>
                    <a:pt x="788" y="969"/>
                    <a:pt x="790" y="951"/>
                    <a:pt x="790" y="943"/>
                  </a:cubicBezTo>
                  <a:cubicBezTo>
                    <a:pt x="790" y="927"/>
                    <a:pt x="775" y="919"/>
                    <a:pt x="775" y="907"/>
                  </a:cubicBezTo>
                  <a:cubicBezTo>
                    <a:pt x="775" y="902"/>
                    <a:pt x="783" y="893"/>
                    <a:pt x="791" y="891"/>
                  </a:cubicBezTo>
                  <a:cubicBezTo>
                    <a:pt x="796" y="857"/>
                    <a:pt x="866" y="861"/>
                    <a:pt x="866" y="820"/>
                  </a:cubicBezTo>
                  <a:cubicBezTo>
                    <a:pt x="866" y="816"/>
                    <a:pt x="865" y="813"/>
                    <a:pt x="862" y="810"/>
                  </a:cubicBezTo>
                  <a:cubicBezTo>
                    <a:pt x="862" y="795"/>
                    <a:pt x="863" y="785"/>
                    <a:pt x="863" y="776"/>
                  </a:cubicBezTo>
                  <a:cubicBezTo>
                    <a:pt x="863" y="763"/>
                    <a:pt x="863" y="763"/>
                    <a:pt x="863" y="763"/>
                  </a:cubicBezTo>
                  <a:cubicBezTo>
                    <a:pt x="864" y="762"/>
                    <a:pt x="867" y="758"/>
                    <a:pt x="867" y="755"/>
                  </a:cubicBezTo>
                  <a:cubicBezTo>
                    <a:pt x="867" y="745"/>
                    <a:pt x="848" y="736"/>
                    <a:pt x="848" y="718"/>
                  </a:cubicBezTo>
                  <a:cubicBezTo>
                    <a:pt x="848" y="702"/>
                    <a:pt x="843" y="695"/>
                    <a:pt x="843" y="679"/>
                  </a:cubicBezTo>
                  <a:cubicBezTo>
                    <a:pt x="843" y="664"/>
                    <a:pt x="857" y="660"/>
                    <a:pt x="861" y="647"/>
                  </a:cubicBezTo>
                  <a:cubicBezTo>
                    <a:pt x="874" y="600"/>
                    <a:pt x="911" y="592"/>
                    <a:pt x="946" y="564"/>
                  </a:cubicBezTo>
                  <a:cubicBezTo>
                    <a:pt x="966" y="549"/>
                    <a:pt x="973" y="530"/>
                    <a:pt x="989" y="509"/>
                  </a:cubicBezTo>
                  <a:cubicBezTo>
                    <a:pt x="1002" y="491"/>
                    <a:pt x="1026" y="452"/>
                    <a:pt x="1026" y="422"/>
                  </a:cubicBezTo>
                  <a:cubicBezTo>
                    <a:pt x="1026" y="418"/>
                    <a:pt x="1023" y="417"/>
                    <a:pt x="1022" y="414"/>
                  </a:cubicBezTo>
                  <a:cubicBezTo>
                    <a:pt x="1003" y="418"/>
                    <a:pt x="984" y="426"/>
                    <a:pt x="964" y="430"/>
                  </a:cubicBezTo>
                  <a:cubicBezTo>
                    <a:pt x="963" y="430"/>
                    <a:pt x="962" y="430"/>
                    <a:pt x="961" y="430"/>
                  </a:cubicBezTo>
                  <a:cubicBezTo>
                    <a:pt x="959" y="430"/>
                    <a:pt x="957" y="429"/>
                    <a:pt x="955" y="429"/>
                  </a:cubicBezTo>
                  <a:cubicBezTo>
                    <a:pt x="953" y="429"/>
                    <a:pt x="951" y="429"/>
                    <a:pt x="949" y="429"/>
                  </a:cubicBezTo>
                  <a:cubicBezTo>
                    <a:pt x="947" y="429"/>
                    <a:pt x="945" y="429"/>
                    <a:pt x="943" y="430"/>
                  </a:cubicBezTo>
                  <a:cubicBezTo>
                    <a:pt x="936" y="432"/>
                    <a:pt x="935" y="439"/>
                    <a:pt x="927" y="439"/>
                  </a:cubicBezTo>
                  <a:cubicBezTo>
                    <a:pt x="918" y="439"/>
                    <a:pt x="911" y="422"/>
                    <a:pt x="904" y="416"/>
                  </a:cubicBezTo>
                  <a:cubicBezTo>
                    <a:pt x="909" y="410"/>
                    <a:pt x="904" y="409"/>
                    <a:pt x="904" y="400"/>
                  </a:cubicBezTo>
                  <a:cubicBezTo>
                    <a:pt x="887" y="400"/>
                    <a:pt x="882" y="378"/>
                    <a:pt x="874" y="371"/>
                  </a:cubicBezTo>
                  <a:cubicBezTo>
                    <a:pt x="864" y="365"/>
                    <a:pt x="859" y="364"/>
                    <a:pt x="850" y="356"/>
                  </a:cubicBezTo>
                  <a:cubicBezTo>
                    <a:pt x="841" y="346"/>
                    <a:pt x="847" y="332"/>
                    <a:pt x="837" y="320"/>
                  </a:cubicBezTo>
                  <a:cubicBezTo>
                    <a:pt x="829" y="309"/>
                    <a:pt x="819" y="309"/>
                    <a:pt x="813" y="295"/>
                  </a:cubicBezTo>
                  <a:cubicBezTo>
                    <a:pt x="813" y="267"/>
                    <a:pt x="813" y="267"/>
                    <a:pt x="813" y="267"/>
                  </a:cubicBezTo>
                  <a:cubicBezTo>
                    <a:pt x="805" y="261"/>
                    <a:pt x="790" y="237"/>
                    <a:pt x="792" y="226"/>
                  </a:cubicBezTo>
                  <a:cubicBezTo>
                    <a:pt x="742" y="138"/>
                    <a:pt x="742" y="138"/>
                    <a:pt x="742" y="138"/>
                  </a:cubicBezTo>
                  <a:cubicBezTo>
                    <a:pt x="742" y="129"/>
                    <a:pt x="742" y="129"/>
                    <a:pt x="742" y="129"/>
                  </a:cubicBezTo>
                  <a:cubicBezTo>
                    <a:pt x="751" y="138"/>
                    <a:pt x="760" y="161"/>
                    <a:pt x="771" y="163"/>
                  </a:cubicBezTo>
                  <a:cubicBezTo>
                    <a:pt x="773" y="158"/>
                    <a:pt x="778" y="144"/>
                    <a:pt x="781" y="137"/>
                  </a:cubicBezTo>
                  <a:cubicBezTo>
                    <a:pt x="781" y="135"/>
                    <a:pt x="781" y="132"/>
                    <a:pt x="781" y="130"/>
                  </a:cubicBezTo>
                  <a:cubicBezTo>
                    <a:pt x="773" y="111"/>
                    <a:pt x="773" y="111"/>
                    <a:pt x="773" y="111"/>
                  </a:cubicBezTo>
                  <a:cubicBezTo>
                    <a:pt x="773" y="109"/>
                    <a:pt x="772" y="108"/>
                    <a:pt x="771" y="106"/>
                  </a:cubicBezTo>
                  <a:cubicBezTo>
                    <a:pt x="764" y="107"/>
                    <a:pt x="764" y="110"/>
                    <a:pt x="756" y="110"/>
                  </a:cubicBezTo>
                  <a:cubicBezTo>
                    <a:pt x="745" y="110"/>
                    <a:pt x="739" y="103"/>
                    <a:pt x="729" y="103"/>
                  </a:cubicBezTo>
                  <a:cubicBezTo>
                    <a:pt x="712" y="103"/>
                    <a:pt x="707" y="111"/>
                    <a:pt x="690" y="111"/>
                  </a:cubicBezTo>
                  <a:cubicBezTo>
                    <a:pt x="672" y="111"/>
                    <a:pt x="648" y="103"/>
                    <a:pt x="631" y="97"/>
                  </a:cubicBezTo>
                  <a:cubicBezTo>
                    <a:pt x="623" y="94"/>
                    <a:pt x="611" y="98"/>
                    <a:pt x="606" y="92"/>
                  </a:cubicBezTo>
                  <a:cubicBezTo>
                    <a:pt x="604" y="88"/>
                    <a:pt x="598" y="87"/>
                    <a:pt x="598" y="79"/>
                  </a:cubicBezTo>
                  <a:cubicBezTo>
                    <a:pt x="586" y="79"/>
                    <a:pt x="586" y="79"/>
                    <a:pt x="586" y="79"/>
                  </a:cubicBezTo>
                  <a:cubicBezTo>
                    <a:pt x="585" y="78"/>
                    <a:pt x="585" y="78"/>
                    <a:pt x="585" y="78"/>
                  </a:cubicBezTo>
                  <a:cubicBezTo>
                    <a:pt x="568" y="84"/>
                    <a:pt x="556" y="84"/>
                    <a:pt x="556" y="101"/>
                  </a:cubicBezTo>
                  <a:cubicBezTo>
                    <a:pt x="556" y="104"/>
                    <a:pt x="556" y="107"/>
                    <a:pt x="556" y="111"/>
                  </a:cubicBezTo>
                  <a:cubicBezTo>
                    <a:pt x="556" y="114"/>
                    <a:pt x="550" y="119"/>
                    <a:pt x="545" y="119"/>
                  </a:cubicBezTo>
                  <a:cubicBezTo>
                    <a:pt x="506" y="119"/>
                    <a:pt x="494" y="77"/>
                    <a:pt x="460" y="77"/>
                  </a:cubicBezTo>
                  <a:cubicBezTo>
                    <a:pt x="455" y="77"/>
                    <a:pt x="451" y="77"/>
                    <a:pt x="445" y="77"/>
                  </a:cubicBezTo>
                  <a:cubicBezTo>
                    <a:pt x="435" y="77"/>
                    <a:pt x="421" y="65"/>
                    <a:pt x="421" y="52"/>
                  </a:cubicBezTo>
                  <a:cubicBezTo>
                    <a:pt x="421" y="44"/>
                    <a:pt x="428" y="40"/>
                    <a:pt x="428" y="32"/>
                  </a:cubicBezTo>
                  <a:cubicBezTo>
                    <a:pt x="428" y="27"/>
                    <a:pt x="421" y="25"/>
                    <a:pt x="421" y="20"/>
                  </a:cubicBezTo>
                  <a:cubicBezTo>
                    <a:pt x="421" y="13"/>
                    <a:pt x="428" y="15"/>
                    <a:pt x="429" y="7"/>
                  </a:cubicBezTo>
                  <a:cubicBezTo>
                    <a:pt x="426" y="7"/>
                    <a:pt x="424" y="10"/>
                    <a:pt x="421" y="10"/>
                  </a:cubicBezTo>
                  <a:cubicBezTo>
                    <a:pt x="413" y="10"/>
                    <a:pt x="415" y="0"/>
                    <a:pt x="40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6" name="Google Shape;536;p36"/>
            <p:cNvSpPr/>
            <p:nvPr/>
          </p:nvSpPr>
          <p:spPr>
            <a:xfrm>
              <a:off x="4359" y="1478"/>
              <a:ext cx="1323" cy="1149"/>
            </a:xfrm>
            <a:custGeom>
              <a:avLst/>
              <a:gdLst/>
              <a:ahLst/>
              <a:cxnLst/>
              <a:rect l="l" t="t" r="r" b="b"/>
              <a:pathLst>
                <a:path w="560" h="486" extrusionOk="0">
                  <a:moveTo>
                    <a:pt x="127" y="0"/>
                  </a:moveTo>
                  <a:cubicBezTo>
                    <a:pt x="118" y="0"/>
                    <a:pt x="103" y="1"/>
                    <a:pt x="97" y="5"/>
                  </a:cubicBezTo>
                  <a:cubicBezTo>
                    <a:pt x="91" y="9"/>
                    <a:pt x="81" y="16"/>
                    <a:pt x="75" y="16"/>
                  </a:cubicBezTo>
                  <a:cubicBezTo>
                    <a:pt x="75" y="16"/>
                    <a:pt x="65" y="16"/>
                    <a:pt x="59" y="16"/>
                  </a:cubicBezTo>
                  <a:cubicBezTo>
                    <a:pt x="57" y="16"/>
                    <a:pt x="54" y="15"/>
                    <a:pt x="52" y="15"/>
                  </a:cubicBezTo>
                  <a:cubicBezTo>
                    <a:pt x="49" y="15"/>
                    <a:pt x="46" y="16"/>
                    <a:pt x="46" y="18"/>
                  </a:cubicBezTo>
                  <a:cubicBezTo>
                    <a:pt x="46" y="22"/>
                    <a:pt x="49" y="21"/>
                    <a:pt x="50" y="25"/>
                  </a:cubicBezTo>
                  <a:cubicBezTo>
                    <a:pt x="41" y="30"/>
                    <a:pt x="3" y="26"/>
                    <a:pt x="3" y="43"/>
                  </a:cubicBezTo>
                  <a:cubicBezTo>
                    <a:pt x="3" y="45"/>
                    <a:pt x="6" y="45"/>
                    <a:pt x="9" y="45"/>
                  </a:cubicBezTo>
                  <a:cubicBezTo>
                    <a:pt x="10" y="45"/>
                    <a:pt x="11" y="45"/>
                    <a:pt x="12" y="45"/>
                  </a:cubicBezTo>
                  <a:cubicBezTo>
                    <a:pt x="11" y="48"/>
                    <a:pt x="12" y="48"/>
                    <a:pt x="12" y="52"/>
                  </a:cubicBezTo>
                  <a:cubicBezTo>
                    <a:pt x="12" y="62"/>
                    <a:pt x="6" y="61"/>
                    <a:pt x="0" y="66"/>
                  </a:cubicBezTo>
                  <a:cubicBezTo>
                    <a:pt x="8" y="70"/>
                    <a:pt x="14" y="69"/>
                    <a:pt x="18" y="76"/>
                  </a:cubicBezTo>
                  <a:cubicBezTo>
                    <a:pt x="13" y="81"/>
                    <a:pt x="28" y="89"/>
                    <a:pt x="32" y="92"/>
                  </a:cubicBezTo>
                  <a:cubicBezTo>
                    <a:pt x="31" y="93"/>
                    <a:pt x="29" y="95"/>
                    <a:pt x="27" y="95"/>
                  </a:cubicBezTo>
                  <a:cubicBezTo>
                    <a:pt x="33" y="95"/>
                    <a:pt x="33" y="95"/>
                    <a:pt x="33" y="95"/>
                  </a:cubicBezTo>
                  <a:cubicBezTo>
                    <a:pt x="35" y="95"/>
                    <a:pt x="36" y="95"/>
                    <a:pt x="37" y="95"/>
                  </a:cubicBezTo>
                  <a:cubicBezTo>
                    <a:pt x="45" y="95"/>
                    <a:pt x="50" y="105"/>
                    <a:pt x="59" y="105"/>
                  </a:cubicBezTo>
                  <a:cubicBezTo>
                    <a:pt x="68" y="105"/>
                    <a:pt x="66" y="93"/>
                    <a:pt x="77" y="93"/>
                  </a:cubicBezTo>
                  <a:cubicBezTo>
                    <a:pt x="88" y="93"/>
                    <a:pt x="92" y="106"/>
                    <a:pt x="103" y="106"/>
                  </a:cubicBezTo>
                  <a:cubicBezTo>
                    <a:pt x="119" y="106"/>
                    <a:pt x="121" y="99"/>
                    <a:pt x="130" y="93"/>
                  </a:cubicBezTo>
                  <a:cubicBezTo>
                    <a:pt x="132" y="95"/>
                    <a:pt x="135" y="97"/>
                    <a:pt x="140" y="97"/>
                  </a:cubicBezTo>
                  <a:cubicBezTo>
                    <a:pt x="145" y="97"/>
                    <a:pt x="146" y="94"/>
                    <a:pt x="150" y="92"/>
                  </a:cubicBezTo>
                  <a:cubicBezTo>
                    <a:pt x="150" y="98"/>
                    <a:pt x="150" y="98"/>
                    <a:pt x="150" y="98"/>
                  </a:cubicBezTo>
                  <a:cubicBezTo>
                    <a:pt x="149" y="99"/>
                    <a:pt x="147" y="100"/>
                    <a:pt x="147" y="103"/>
                  </a:cubicBezTo>
                  <a:cubicBezTo>
                    <a:pt x="147" y="109"/>
                    <a:pt x="149" y="117"/>
                    <a:pt x="149" y="126"/>
                  </a:cubicBezTo>
                  <a:cubicBezTo>
                    <a:pt x="149" y="138"/>
                    <a:pt x="139" y="140"/>
                    <a:pt x="136" y="151"/>
                  </a:cubicBezTo>
                  <a:cubicBezTo>
                    <a:pt x="132" y="161"/>
                    <a:pt x="131" y="167"/>
                    <a:pt x="127" y="179"/>
                  </a:cubicBezTo>
                  <a:cubicBezTo>
                    <a:pt x="127" y="181"/>
                    <a:pt x="123" y="181"/>
                    <a:pt x="123" y="185"/>
                  </a:cubicBezTo>
                  <a:cubicBezTo>
                    <a:pt x="126" y="193"/>
                    <a:pt x="126" y="193"/>
                    <a:pt x="126" y="193"/>
                  </a:cubicBezTo>
                  <a:cubicBezTo>
                    <a:pt x="134" y="212"/>
                    <a:pt x="134" y="212"/>
                    <a:pt x="134" y="212"/>
                  </a:cubicBezTo>
                  <a:cubicBezTo>
                    <a:pt x="134" y="214"/>
                    <a:pt x="134" y="217"/>
                    <a:pt x="134" y="219"/>
                  </a:cubicBezTo>
                  <a:cubicBezTo>
                    <a:pt x="133" y="225"/>
                    <a:pt x="131" y="232"/>
                    <a:pt x="131" y="235"/>
                  </a:cubicBezTo>
                  <a:cubicBezTo>
                    <a:pt x="131" y="237"/>
                    <a:pt x="138" y="245"/>
                    <a:pt x="140" y="248"/>
                  </a:cubicBezTo>
                  <a:cubicBezTo>
                    <a:pt x="146" y="257"/>
                    <a:pt x="151" y="265"/>
                    <a:pt x="157" y="274"/>
                  </a:cubicBezTo>
                  <a:cubicBezTo>
                    <a:pt x="159" y="278"/>
                    <a:pt x="163" y="282"/>
                    <a:pt x="165" y="287"/>
                  </a:cubicBezTo>
                  <a:cubicBezTo>
                    <a:pt x="166" y="290"/>
                    <a:pt x="165" y="298"/>
                    <a:pt x="168" y="301"/>
                  </a:cubicBezTo>
                  <a:cubicBezTo>
                    <a:pt x="169" y="303"/>
                    <a:pt x="176" y="302"/>
                    <a:pt x="178" y="304"/>
                  </a:cubicBezTo>
                  <a:cubicBezTo>
                    <a:pt x="180" y="306"/>
                    <a:pt x="183" y="309"/>
                    <a:pt x="185" y="311"/>
                  </a:cubicBezTo>
                  <a:cubicBezTo>
                    <a:pt x="187" y="321"/>
                    <a:pt x="194" y="324"/>
                    <a:pt x="194" y="336"/>
                  </a:cubicBezTo>
                  <a:cubicBezTo>
                    <a:pt x="194" y="356"/>
                    <a:pt x="199" y="367"/>
                    <a:pt x="217" y="371"/>
                  </a:cubicBezTo>
                  <a:cubicBezTo>
                    <a:pt x="217" y="383"/>
                    <a:pt x="232" y="402"/>
                    <a:pt x="238" y="408"/>
                  </a:cubicBezTo>
                  <a:cubicBezTo>
                    <a:pt x="244" y="414"/>
                    <a:pt x="253" y="419"/>
                    <a:pt x="250" y="430"/>
                  </a:cubicBezTo>
                  <a:cubicBezTo>
                    <a:pt x="249" y="435"/>
                    <a:pt x="245" y="445"/>
                    <a:pt x="251" y="446"/>
                  </a:cubicBezTo>
                  <a:cubicBezTo>
                    <a:pt x="251" y="456"/>
                    <a:pt x="255" y="464"/>
                    <a:pt x="260" y="472"/>
                  </a:cubicBezTo>
                  <a:cubicBezTo>
                    <a:pt x="263" y="478"/>
                    <a:pt x="259" y="478"/>
                    <a:pt x="261" y="478"/>
                  </a:cubicBezTo>
                  <a:cubicBezTo>
                    <a:pt x="262" y="479"/>
                    <a:pt x="276" y="486"/>
                    <a:pt x="277" y="486"/>
                  </a:cubicBezTo>
                  <a:cubicBezTo>
                    <a:pt x="280" y="484"/>
                    <a:pt x="280" y="484"/>
                    <a:pt x="280" y="484"/>
                  </a:cubicBezTo>
                  <a:cubicBezTo>
                    <a:pt x="292" y="484"/>
                    <a:pt x="293" y="479"/>
                    <a:pt x="302" y="473"/>
                  </a:cubicBezTo>
                  <a:cubicBezTo>
                    <a:pt x="318" y="473"/>
                    <a:pt x="318" y="473"/>
                    <a:pt x="318" y="473"/>
                  </a:cubicBezTo>
                  <a:cubicBezTo>
                    <a:pt x="325" y="470"/>
                    <a:pt x="346" y="455"/>
                    <a:pt x="353" y="453"/>
                  </a:cubicBezTo>
                  <a:cubicBezTo>
                    <a:pt x="365" y="450"/>
                    <a:pt x="382" y="447"/>
                    <a:pt x="394" y="441"/>
                  </a:cubicBezTo>
                  <a:cubicBezTo>
                    <a:pt x="393" y="440"/>
                    <a:pt x="392" y="438"/>
                    <a:pt x="392" y="436"/>
                  </a:cubicBezTo>
                  <a:cubicBezTo>
                    <a:pt x="392" y="424"/>
                    <a:pt x="424" y="419"/>
                    <a:pt x="438" y="416"/>
                  </a:cubicBezTo>
                  <a:cubicBezTo>
                    <a:pt x="438" y="410"/>
                    <a:pt x="448" y="401"/>
                    <a:pt x="453" y="401"/>
                  </a:cubicBezTo>
                  <a:cubicBezTo>
                    <a:pt x="461" y="401"/>
                    <a:pt x="460" y="385"/>
                    <a:pt x="468" y="385"/>
                  </a:cubicBezTo>
                  <a:cubicBezTo>
                    <a:pt x="475" y="385"/>
                    <a:pt x="474" y="376"/>
                    <a:pt x="476" y="370"/>
                  </a:cubicBezTo>
                  <a:cubicBezTo>
                    <a:pt x="478" y="364"/>
                    <a:pt x="484" y="362"/>
                    <a:pt x="491" y="362"/>
                  </a:cubicBezTo>
                  <a:cubicBezTo>
                    <a:pt x="491" y="349"/>
                    <a:pt x="507" y="345"/>
                    <a:pt x="507" y="333"/>
                  </a:cubicBezTo>
                  <a:cubicBezTo>
                    <a:pt x="507" y="328"/>
                    <a:pt x="499" y="329"/>
                    <a:pt x="497" y="324"/>
                  </a:cubicBezTo>
                  <a:cubicBezTo>
                    <a:pt x="497" y="325"/>
                    <a:pt x="497" y="325"/>
                    <a:pt x="497" y="325"/>
                  </a:cubicBezTo>
                  <a:cubicBezTo>
                    <a:pt x="493" y="323"/>
                    <a:pt x="493" y="314"/>
                    <a:pt x="487" y="312"/>
                  </a:cubicBezTo>
                  <a:cubicBezTo>
                    <a:pt x="471" y="307"/>
                    <a:pt x="461" y="305"/>
                    <a:pt x="454" y="289"/>
                  </a:cubicBezTo>
                  <a:cubicBezTo>
                    <a:pt x="454" y="270"/>
                    <a:pt x="454" y="270"/>
                    <a:pt x="454" y="270"/>
                  </a:cubicBezTo>
                  <a:cubicBezTo>
                    <a:pt x="435" y="284"/>
                    <a:pt x="432" y="306"/>
                    <a:pt x="397" y="306"/>
                  </a:cubicBezTo>
                  <a:cubicBezTo>
                    <a:pt x="389" y="306"/>
                    <a:pt x="375" y="302"/>
                    <a:pt x="375" y="295"/>
                  </a:cubicBezTo>
                  <a:cubicBezTo>
                    <a:pt x="375" y="288"/>
                    <a:pt x="379" y="284"/>
                    <a:pt x="379" y="278"/>
                  </a:cubicBezTo>
                  <a:cubicBezTo>
                    <a:pt x="379" y="276"/>
                    <a:pt x="379" y="274"/>
                    <a:pt x="379" y="272"/>
                  </a:cubicBezTo>
                  <a:cubicBezTo>
                    <a:pt x="373" y="273"/>
                    <a:pt x="374" y="280"/>
                    <a:pt x="368" y="281"/>
                  </a:cubicBezTo>
                  <a:cubicBezTo>
                    <a:pt x="367" y="277"/>
                    <a:pt x="364" y="275"/>
                    <a:pt x="364" y="269"/>
                  </a:cubicBezTo>
                  <a:cubicBezTo>
                    <a:pt x="352" y="267"/>
                    <a:pt x="337" y="244"/>
                    <a:pt x="334" y="231"/>
                  </a:cubicBezTo>
                  <a:cubicBezTo>
                    <a:pt x="333" y="227"/>
                    <a:pt x="333" y="224"/>
                    <a:pt x="333" y="219"/>
                  </a:cubicBezTo>
                  <a:cubicBezTo>
                    <a:pt x="333" y="212"/>
                    <a:pt x="336" y="202"/>
                    <a:pt x="344" y="202"/>
                  </a:cubicBezTo>
                  <a:cubicBezTo>
                    <a:pt x="358" y="202"/>
                    <a:pt x="370" y="219"/>
                    <a:pt x="376" y="230"/>
                  </a:cubicBezTo>
                  <a:cubicBezTo>
                    <a:pt x="377" y="232"/>
                    <a:pt x="375" y="236"/>
                    <a:pt x="379" y="240"/>
                  </a:cubicBezTo>
                  <a:cubicBezTo>
                    <a:pt x="384" y="245"/>
                    <a:pt x="393" y="242"/>
                    <a:pt x="399" y="249"/>
                  </a:cubicBezTo>
                  <a:cubicBezTo>
                    <a:pt x="404" y="254"/>
                    <a:pt x="409" y="261"/>
                    <a:pt x="417" y="263"/>
                  </a:cubicBezTo>
                  <a:cubicBezTo>
                    <a:pt x="443" y="263"/>
                    <a:pt x="443" y="263"/>
                    <a:pt x="443" y="263"/>
                  </a:cubicBezTo>
                  <a:cubicBezTo>
                    <a:pt x="447" y="260"/>
                    <a:pt x="449" y="255"/>
                    <a:pt x="455" y="255"/>
                  </a:cubicBezTo>
                  <a:cubicBezTo>
                    <a:pt x="466" y="255"/>
                    <a:pt x="466" y="271"/>
                    <a:pt x="471" y="277"/>
                  </a:cubicBezTo>
                  <a:cubicBezTo>
                    <a:pt x="471" y="277"/>
                    <a:pt x="487" y="281"/>
                    <a:pt x="489" y="281"/>
                  </a:cubicBezTo>
                  <a:cubicBezTo>
                    <a:pt x="504" y="281"/>
                    <a:pt x="527" y="288"/>
                    <a:pt x="537" y="288"/>
                  </a:cubicBezTo>
                  <a:cubicBezTo>
                    <a:pt x="537" y="288"/>
                    <a:pt x="538" y="288"/>
                    <a:pt x="539" y="288"/>
                  </a:cubicBezTo>
                  <a:cubicBezTo>
                    <a:pt x="539" y="288"/>
                    <a:pt x="540" y="288"/>
                    <a:pt x="540" y="288"/>
                  </a:cubicBezTo>
                  <a:cubicBezTo>
                    <a:pt x="540" y="285"/>
                    <a:pt x="537" y="282"/>
                    <a:pt x="537" y="279"/>
                  </a:cubicBezTo>
                  <a:cubicBezTo>
                    <a:pt x="537" y="279"/>
                    <a:pt x="537" y="279"/>
                    <a:pt x="537" y="279"/>
                  </a:cubicBezTo>
                  <a:cubicBezTo>
                    <a:pt x="537" y="279"/>
                    <a:pt x="537" y="279"/>
                    <a:pt x="537" y="279"/>
                  </a:cubicBezTo>
                  <a:cubicBezTo>
                    <a:pt x="537" y="264"/>
                    <a:pt x="546" y="261"/>
                    <a:pt x="560" y="258"/>
                  </a:cubicBezTo>
                  <a:cubicBezTo>
                    <a:pt x="560" y="235"/>
                    <a:pt x="542" y="233"/>
                    <a:pt x="533" y="215"/>
                  </a:cubicBezTo>
                  <a:cubicBezTo>
                    <a:pt x="532" y="212"/>
                    <a:pt x="527" y="212"/>
                    <a:pt x="527" y="206"/>
                  </a:cubicBezTo>
                  <a:cubicBezTo>
                    <a:pt x="527" y="206"/>
                    <a:pt x="527" y="206"/>
                    <a:pt x="527" y="206"/>
                  </a:cubicBezTo>
                  <a:cubicBezTo>
                    <a:pt x="527" y="206"/>
                    <a:pt x="527" y="206"/>
                    <a:pt x="527" y="206"/>
                  </a:cubicBezTo>
                  <a:cubicBezTo>
                    <a:pt x="527" y="196"/>
                    <a:pt x="538" y="198"/>
                    <a:pt x="538" y="187"/>
                  </a:cubicBezTo>
                  <a:cubicBezTo>
                    <a:pt x="538" y="178"/>
                    <a:pt x="528" y="183"/>
                    <a:pt x="526" y="178"/>
                  </a:cubicBezTo>
                  <a:cubicBezTo>
                    <a:pt x="524" y="174"/>
                    <a:pt x="525" y="170"/>
                    <a:pt x="523" y="166"/>
                  </a:cubicBezTo>
                  <a:cubicBezTo>
                    <a:pt x="523" y="149"/>
                    <a:pt x="523" y="149"/>
                    <a:pt x="523" y="149"/>
                  </a:cubicBezTo>
                  <a:cubicBezTo>
                    <a:pt x="522" y="147"/>
                    <a:pt x="523" y="146"/>
                    <a:pt x="521" y="143"/>
                  </a:cubicBezTo>
                  <a:cubicBezTo>
                    <a:pt x="521" y="143"/>
                    <a:pt x="521" y="143"/>
                    <a:pt x="521" y="143"/>
                  </a:cubicBezTo>
                  <a:cubicBezTo>
                    <a:pt x="521" y="143"/>
                    <a:pt x="521" y="143"/>
                    <a:pt x="521" y="143"/>
                  </a:cubicBezTo>
                  <a:cubicBezTo>
                    <a:pt x="522" y="143"/>
                    <a:pt x="522" y="142"/>
                    <a:pt x="522" y="142"/>
                  </a:cubicBezTo>
                  <a:cubicBezTo>
                    <a:pt x="522" y="140"/>
                    <a:pt x="521" y="139"/>
                    <a:pt x="521" y="138"/>
                  </a:cubicBezTo>
                  <a:cubicBezTo>
                    <a:pt x="521" y="138"/>
                    <a:pt x="521" y="138"/>
                    <a:pt x="521" y="138"/>
                  </a:cubicBezTo>
                  <a:cubicBezTo>
                    <a:pt x="521" y="138"/>
                    <a:pt x="521" y="138"/>
                    <a:pt x="521" y="138"/>
                  </a:cubicBezTo>
                  <a:cubicBezTo>
                    <a:pt x="521" y="137"/>
                    <a:pt x="529" y="118"/>
                    <a:pt x="533" y="116"/>
                  </a:cubicBezTo>
                  <a:cubicBezTo>
                    <a:pt x="531" y="113"/>
                    <a:pt x="532" y="110"/>
                    <a:pt x="532" y="106"/>
                  </a:cubicBezTo>
                  <a:cubicBezTo>
                    <a:pt x="531" y="102"/>
                    <a:pt x="532" y="98"/>
                    <a:pt x="531" y="95"/>
                  </a:cubicBezTo>
                  <a:cubicBezTo>
                    <a:pt x="531" y="95"/>
                    <a:pt x="531" y="95"/>
                    <a:pt x="531" y="95"/>
                  </a:cubicBezTo>
                  <a:cubicBezTo>
                    <a:pt x="530" y="93"/>
                    <a:pt x="527" y="92"/>
                    <a:pt x="526" y="89"/>
                  </a:cubicBezTo>
                  <a:cubicBezTo>
                    <a:pt x="511" y="89"/>
                    <a:pt x="507" y="77"/>
                    <a:pt x="494" y="73"/>
                  </a:cubicBezTo>
                  <a:cubicBezTo>
                    <a:pt x="483" y="69"/>
                    <a:pt x="476" y="69"/>
                    <a:pt x="465" y="62"/>
                  </a:cubicBezTo>
                  <a:cubicBezTo>
                    <a:pt x="457" y="68"/>
                    <a:pt x="451" y="65"/>
                    <a:pt x="441" y="69"/>
                  </a:cubicBezTo>
                  <a:cubicBezTo>
                    <a:pt x="435" y="71"/>
                    <a:pt x="437" y="73"/>
                    <a:pt x="431" y="75"/>
                  </a:cubicBezTo>
                  <a:cubicBezTo>
                    <a:pt x="426" y="77"/>
                    <a:pt x="420" y="77"/>
                    <a:pt x="420" y="82"/>
                  </a:cubicBezTo>
                  <a:cubicBezTo>
                    <a:pt x="420" y="86"/>
                    <a:pt x="420" y="87"/>
                    <a:pt x="420" y="91"/>
                  </a:cubicBezTo>
                  <a:cubicBezTo>
                    <a:pt x="413" y="93"/>
                    <a:pt x="404" y="94"/>
                    <a:pt x="395" y="94"/>
                  </a:cubicBezTo>
                  <a:cubicBezTo>
                    <a:pt x="393" y="94"/>
                    <a:pt x="390" y="95"/>
                    <a:pt x="387" y="95"/>
                  </a:cubicBezTo>
                  <a:cubicBezTo>
                    <a:pt x="380" y="95"/>
                    <a:pt x="373" y="94"/>
                    <a:pt x="371" y="91"/>
                  </a:cubicBezTo>
                  <a:cubicBezTo>
                    <a:pt x="367" y="88"/>
                    <a:pt x="366" y="83"/>
                    <a:pt x="362" y="82"/>
                  </a:cubicBezTo>
                  <a:cubicBezTo>
                    <a:pt x="361" y="82"/>
                    <a:pt x="360" y="82"/>
                    <a:pt x="359" y="82"/>
                  </a:cubicBezTo>
                  <a:cubicBezTo>
                    <a:pt x="358" y="82"/>
                    <a:pt x="357" y="82"/>
                    <a:pt x="356" y="82"/>
                  </a:cubicBezTo>
                  <a:cubicBezTo>
                    <a:pt x="355" y="82"/>
                    <a:pt x="354" y="82"/>
                    <a:pt x="353" y="82"/>
                  </a:cubicBezTo>
                  <a:cubicBezTo>
                    <a:pt x="350" y="82"/>
                    <a:pt x="348" y="81"/>
                    <a:pt x="346" y="78"/>
                  </a:cubicBezTo>
                  <a:cubicBezTo>
                    <a:pt x="343" y="72"/>
                    <a:pt x="348" y="67"/>
                    <a:pt x="344" y="61"/>
                  </a:cubicBezTo>
                  <a:cubicBezTo>
                    <a:pt x="341" y="57"/>
                    <a:pt x="337" y="57"/>
                    <a:pt x="337" y="52"/>
                  </a:cubicBezTo>
                  <a:cubicBezTo>
                    <a:pt x="337" y="52"/>
                    <a:pt x="337" y="51"/>
                    <a:pt x="337" y="50"/>
                  </a:cubicBezTo>
                  <a:cubicBezTo>
                    <a:pt x="337" y="50"/>
                    <a:pt x="337" y="49"/>
                    <a:pt x="337" y="49"/>
                  </a:cubicBezTo>
                  <a:cubicBezTo>
                    <a:pt x="335" y="47"/>
                    <a:pt x="335" y="43"/>
                    <a:pt x="333" y="40"/>
                  </a:cubicBezTo>
                  <a:cubicBezTo>
                    <a:pt x="329" y="40"/>
                    <a:pt x="330" y="40"/>
                    <a:pt x="326" y="41"/>
                  </a:cubicBezTo>
                  <a:cubicBezTo>
                    <a:pt x="318" y="44"/>
                    <a:pt x="318" y="53"/>
                    <a:pt x="307" y="53"/>
                  </a:cubicBezTo>
                  <a:cubicBezTo>
                    <a:pt x="292" y="53"/>
                    <a:pt x="290" y="37"/>
                    <a:pt x="280" y="34"/>
                  </a:cubicBezTo>
                  <a:cubicBezTo>
                    <a:pt x="279" y="34"/>
                    <a:pt x="269" y="28"/>
                    <a:pt x="268" y="26"/>
                  </a:cubicBezTo>
                  <a:cubicBezTo>
                    <a:pt x="262" y="15"/>
                    <a:pt x="263"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30" y="5"/>
                    <a:pt x="224" y="19"/>
                    <a:pt x="210" y="19"/>
                  </a:cubicBezTo>
                  <a:cubicBezTo>
                    <a:pt x="204" y="19"/>
                    <a:pt x="195" y="19"/>
                    <a:pt x="179" y="19"/>
                  </a:cubicBezTo>
                  <a:cubicBezTo>
                    <a:pt x="174" y="18"/>
                    <a:pt x="153" y="15"/>
                    <a:pt x="153" y="8"/>
                  </a:cubicBezTo>
                  <a:cubicBezTo>
                    <a:pt x="141" y="8"/>
                    <a:pt x="141" y="0"/>
                    <a:pt x="1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7" name="Google Shape;537;p36"/>
            <p:cNvSpPr/>
            <p:nvPr/>
          </p:nvSpPr>
          <p:spPr>
            <a:xfrm>
              <a:off x="6264" y="2726"/>
              <a:ext cx="71" cy="135"/>
            </a:xfrm>
            <a:custGeom>
              <a:avLst/>
              <a:gdLst/>
              <a:ahLst/>
              <a:cxnLst/>
              <a:rect l="l" t="t" r="r" b="b"/>
              <a:pathLst>
                <a:path w="30" h="57" extrusionOk="0">
                  <a:moveTo>
                    <a:pt x="7" y="0"/>
                  </a:moveTo>
                  <a:cubicBezTo>
                    <a:pt x="7" y="16"/>
                    <a:pt x="0" y="27"/>
                    <a:pt x="0" y="43"/>
                  </a:cubicBezTo>
                  <a:cubicBezTo>
                    <a:pt x="0" y="50"/>
                    <a:pt x="5" y="57"/>
                    <a:pt x="13" y="57"/>
                  </a:cubicBezTo>
                  <a:cubicBezTo>
                    <a:pt x="23" y="57"/>
                    <a:pt x="30" y="45"/>
                    <a:pt x="30" y="36"/>
                  </a:cubicBezTo>
                  <a:cubicBezTo>
                    <a:pt x="30" y="19"/>
                    <a:pt x="14" y="13"/>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8" name="Google Shape;538;p36"/>
            <p:cNvSpPr/>
            <p:nvPr/>
          </p:nvSpPr>
          <p:spPr>
            <a:xfrm>
              <a:off x="5590" y="1622"/>
              <a:ext cx="1440" cy="1161"/>
            </a:xfrm>
            <a:custGeom>
              <a:avLst/>
              <a:gdLst/>
              <a:ahLst/>
              <a:cxnLst/>
              <a:rect l="l" t="t" r="r" b="b"/>
              <a:pathLst>
                <a:path w="609" h="491" extrusionOk="0">
                  <a:moveTo>
                    <a:pt x="157" y="0"/>
                  </a:moveTo>
                  <a:cubicBezTo>
                    <a:pt x="146" y="0"/>
                    <a:pt x="144" y="13"/>
                    <a:pt x="139" y="13"/>
                  </a:cubicBezTo>
                  <a:cubicBezTo>
                    <a:pt x="139" y="13"/>
                    <a:pt x="139" y="13"/>
                    <a:pt x="138" y="13"/>
                  </a:cubicBezTo>
                  <a:cubicBezTo>
                    <a:pt x="138" y="13"/>
                    <a:pt x="138" y="13"/>
                    <a:pt x="137" y="13"/>
                  </a:cubicBezTo>
                  <a:cubicBezTo>
                    <a:pt x="137" y="13"/>
                    <a:pt x="137" y="13"/>
                    <a:pt x="137" y="13"/>
                  </a:cubicBezTo>
                  <a:cubicBezTo>
                    <a:pt x="137" y="13"/>
                    <a:pt x="137" y="13"/>
                    <a:pt x="137" y="13"/>
                  </a:cubicBezTo>
                  <a:cubicBezTo>
                    <a:pt x="137" y="13"/>
                    <a:pt x="137" y="13"/>
                    <a:pt x="137" y="13"/>
                  </a:cubicBezTo>
                  <a:cubicBezTo>
                    <a:pt x="137" y="13"/>
                    <a:pt x="137" y="13"/>
                    <a:pt x="137" y="13"/>
                  </a:cubicBezTo>
                  <a:cubicBezTo>
                    <a:pt x="137" y="13"/>
                    <a:pt x="137" y="13"/>
                    <a:pt x="136" y="13"/>
                  </a:cubicBezTo>
                  <a:cubicBezTo>
                    <a:pt x="136" y="13"/>
                    <a:pt x="136" y="13"/>
                    <a:pt x="136" y="13"/>
                  </a:cubicBezTo>
                  <a:cubicBezTo>
                    <a:pt x="136" y="13"/>
                    <a:pt x="136" y="13"/>
                    <a:pt x="136" y="13"/>
                  </a:cubicBezTo>
                  <a:cubicBezTo>
                    <a:pt x="132" y="20"/>
                    <a:pt x="124" y="26"/>
                    <a:pt x="114" y="26"/>
                  </a:cubicBezTo>
                  <a:cubicBezTo>
                    <a:pt x="109" y="26"/>
                    <a:pt x="108" y="20"/>
                    <a:pt x="104" y="20"/>
                  </a:cubicBezTo>
                  <a:cubicBezTo>
                    <a:pt x="103" y="20"/>
                    <a:pt x="101" y="21"/>
                    <a:pt x="100" y="21"/>
                  </a:cubicBezTo>
                  <a:cubicBezTo>
                    <a:pt x="98" y="21"/>
                    <a:pt x="95" y="22"/>
                    <a:pt x="93" y="22"/>
                  </a:cubicBezTo>
                  <a:cubicBezTo>
                    <a:pt x="93" y="22"/>
                    <a:pt x="93" y="22"/>
                    <a:pt x="93" y="22"/>
                  </a:cubicBezTo>
                  <a:cubicBezTo>
                    <a:pt x="93" y="22"/>
                    <a:pt x="93" y="22"/>
                    <a:pt x="93" y="22"/>
                  </a:cubicBezTo>
                  <a:cubicBezTo>
                    <a:pt x="93" y="22"/>
                    <a:pt x="93" y="22"/>
                    <a:pt x="93" y="22"/>
                  </a:cubicBezTo>
                  <a:cubicBezTo>
                    <a:pt x="93" y="22"/>
                    <a:pt x="93" y="22"/>
                    <a:pt x="93" y="22"/>
                  </a:cubicBezTo>
                  <a:cubicBezTo>
                    <a:pt x="90" y="22"/>
                    <a:pt x="87" y="21"/>
                    <a:pt x="87" y="18"/>
                  </a:cubicBezTo>
                  <a:cubicBezTo>
                    <a:pt x="87" y="18"/>
                    <a:pt x="87" y="18"/>
                    <a:pt x="87" y="18"/>
                  </a:cubicBezTo>
                  <a:cubicBezTo>
                    <a:pt x="87" y="18"/>
                    <a:pt x="87" y="18"/>
                    <a:pt x="87" y="18"/>
                  </a:cubicBezTo>
                  <a:cubicBezTo>
                    <a:pt x="82" y="18"/>
                    <a:pt x="83" y="16"/>
                    <a:pt x="78" y="16"/>
                  </a:cubicBezTo>
                  <a:cubicBezTo>
                    <a:pt x="65" y="16"/>
                    <a:pt x="64" y="30"/>
                    <a:pt x="55" y="39"/>
                  </a:cubicBezTo>
                  <a:cubicBezTo>
                    <a:pt x="51" y="43"/>
                    <a:pt x="44" y="43"/>
                    <a:pt x="40" y="47"/>
                  </a:cubicBezTo>
                  <a:cubicBezTo>
                    <a:pt x="37" y="50"/>
                    <a:pt x="34" y="56"/>
                    <a:pt x="28" y="56"/>
                  </a:cubicBezTo>
                  <a:cubicBezTo>
                    <a:pt x="23" y="56"/>
                    <a:pt x="20" y="51"/>
                    <a:pt x="15" y="51"/>
                  </a:cubicBezTo>
                  <a:cubicBezTo>
                    <a:pt x="13" y="51"/>
                    <a:pt x="13" y="54"/>
                    <a:pt x="12" y="55"/>
                  </a:cubicBezTo>
                  <a:cubicBezTo>
                    <a:pt x="12" y="55"/>
                    <a:pt x="12" y="55"/>
                    <a:pt x="12" y="55"/>
                  </a:cubicBezTo>
                  <a:cubicBezTo>
                    <a:pt x="8" y="57"/>
                    <a:pt x="0" y="76"/>
                    <a:pt x="0" y="77"/>
                  </a:cubicBezTo>
                  <a:cubicBezTo>
                    <a:pt x="0" y="77"/>
                    <a:pt x="0" y="77"/>
                    <a:pt x="0" y="77"/>
                  </a:cubicBezTo>
                  <a:cubicBezTo>
                    <a:pt x="0" y="78"/>
                    <a:pt x="1" y="79"/>
                    <a:pt x="1" y="81"/>
                  </a:cubicBezTo>
                  <a:cubicBezTo>
                    <a:pt x="1" y="81"/>
                    <a:pt x="1" y="82"/>
                    <a:pt x="0" y="82"/>
                  </a:cubicBezTo>
                  <a:cubicBezTo>
                    <a:pt x="0" y="82"/>
                    <a:pt x="0" y="82"/>
                    <a:pt x="0" y="82"/>
                  </a:cubicBezTo>
                  <a:cubicBezTo>
                    <a:pt x="2" y="85"/>
                    <a:pt x="1" y="86"/>
                    <a:pt x="2" y="88"/>
                  </a:cubicBezTo>
                  <a:cubicBezTo>
                    <a:pt x="2" y="105"/>
                    <a:pt x="2" y="105"/>
                    <a:pt x="2" y="105"/>
                  </a:cubicBezTo>
                  <a:cubicBezTo>
                    <a:pt x="4" y="109"/>
                    <a:pt x="3" y="113"/>
                    <a:pt x="5" y="117"/>
                  </a:cubicBezTo>
                  <a:cubicBezTo>
                    <a:pt x="7" y="122"/>
                    <a:pt x="17" y="117"/>
                    <a:pt x="17" y="126"/>
                  </a:cubicBezTo>
                  <a:cubicBezTo>
                    <a:pt x="17" y="126"/>
                    <a:pt x="17" y="126"/>
                    <a:pt x="17" y="126"/>
                  </a:cubicBezTo>
                  <a:cubicBezTo>
                    <a:pt x="17" y="137"/>
                    <a:pt x="6" y="135"/>
                    <a:pt x="6" y="145"/>
                  </a:cubicBezTo>
                  <a:cubicBezTo>
                    <a:pt x="6" y="145"/>
                    <a:pt x="6" y="145"/>
                    <a:pt x="6" y="145"/>
                  </a:cubicBezTo>
                  <a:cubicBezTo>
                    <a:pt x="6" y="151"/>
                    <a:pt x="11" y="151"/>
                    <a:pt x="12" y="154"/>
                  </a:cubicBezTo>
                  <a:cubicBezTo>
                    <a:pt x="21" y="172"/>
                    <a:pt x="39" y="174"/>
                    <a:pt x="39" y="197"/>
                  </a:cubicBezTo>
                  <a:cubicBezTo>
                    <a:pt x="39" y="197"/>
                    <a:pt x="39" y="197"/>
                    <a:pt x="39" y="197"/>
                  </a:cubicBezTo>
                  <a:cubicBezTo>
                    <a:pt x="25" y="200"/>
                    <a:pt x="16" y="203"/>
                    <a:pt x="16" y="218"/>
                  </a:cubicBezTo>
                  <a:cubicBezTo>
                    <a:pt x="16" y="218"/>
                    <a:pt x="16" y="218"/>
                    <a:pt x="16" y="218"/>
                  </a:cubicBezTo>
                  <a:cubicBezTo>
                    <a:pt x="16" y="221"/>
                    <a:pt x="19" y="224"/>
                    <a:pt x="19" y="227"/>
                  </a:cubicBezTo>
                  <a:cubicBezTo>
                    <a:pt x="37" y="226"/>
                    <a:pt x="37" y="226"/>
                    <a:pt x="37" y="226"/>
                  </a:cubicBezTo>
                  <a:cubicBezTo>
                    <a:pt x="38" y="225"/>
                    <a:pt x="40" y="223"/>
                    <a:pt x="42" y="222"/>
                  </a:cubicBezTo>
                  <a:cubicBezTo>
                    <a:pt x="55" y="226"/>
                    <a:pt x="55" y="226"/>
                    <a:pt x="55" y="226"/>
                  </a:cubicBezTo>
                  <a:cubicBezTo>
                    <a:pt x="61" y="226"/>
                    <a:pt x="62" y="221"/>
                    <a:pt x="69" y="221"/>
                  </a:cubicBezTo>
                  <a:cubicBezTo>
                    <a:pt x="72" y="221"/>
                    <a:pt x="75" y="221"/>
                    <a:pt x="78" y="221"/>
                  </a:cubicBezTo>
                  <a:cubicBezTo>
                    <a:pt x="80" y="221"/>
                    <a:pt x="82" y="221"/>
                    <a:pt x="85" y="222"/>
                  </a:cubicBezTo>
                  <a:cubicBezTo>
                    <a:pt x="91" y="224"/>
                    <a:pt x="94" y="236"/>
                    <a:pt x="98" y="243"/>
                  </a:cubicBezTo>
                  <a:cubicBezTo>
                    <a:pt x="104" y="251"/>
                    <a:pt x="119" y="262"/>
                    <a:pt x="129" y="262"/>
                  </a:cubicBezTo>
                  <a:cubicBezTo>
                    <a:pt x="134" y="262"/>
                    <a:pt x="137" y="262"/>
                    <a:pt x="142" y="263"/>
                  </a:cubicBezTo>
                  <a:cubicBezTo>
                    <a:pt x="139" y="265"/>
                    <a:pt x="139" y="269"/>
                    <a:pt x="135" y="270"/>
                  </a:cubicBezTo>
                  <a:cubicBezTo>
                    <a:pt x="133" y="271"/>
                    <a:pt x="132" y="271"/>
                    <a:pt x="131" y="271"/>
                  </a:cubicBezTo>
                  <a:cubicBezTo>
                    <a:pt x="130" y="271"/>
                    <a:pt x="130" y="271"/>
                    <a:pt x="129" y="271"/>
                  </a:cubicBezTo>
                  <a:cubicBezTo>
                    <a:pt x="128" y="271"/>
                    <a:pt x="128" y="271"/>
                    <a:pt x="127" y="271"/>
                  </a:cubicBezTo>
                  <a:cubicBezTo>
                    <a:pt x="125" y="271"/>
                    <a:pt x="124" y="271"/>
                    <a:pt x="121" y="273"/>
                  </a:cubicBezTo>
                  <a:cubicBezTo>
                    <a:pt x="129" y="281"/>
                    <a:pt x="136" y="297"/>
                    <a:pt x="152" y="297"/>
                  </a:cubicBezTo>
                  <a:cubicBezTo>
                    <a:pt x="166" y="297"/>
                    <a:pt x="166" y="279"/>
                    <a:pt x="173" y="272"/>
                  </a:cubicBezTo>
                  <a:cubicBezTo>
                    <a:pt x="177" y="272"/>
                    <a:pt x="177" y="272"/>
                    <a:pt x="177" y="272"/>
                  </a:cubicBezTo>
                  <a:cubicBezTo>
                    <a:pt x="177" y="274"/>
                    <a:pt x="174" y="278"/>
                    <a:pt x="174" y="279"/>
                  </a:cubicBezTo>
                  <a:cubicBezTo>
                    <a:pt x="174" y="286"/>
                    <a:pt x="180" y="293"/>
                    <a:pt x="180" y="301"/>
                  </a:cubicBezTo>
                  <a:cubicBezTo>
                    <a:pt x="180" y="308"/>
                    <a:pt x="177" y="309"/>
                    <a:pt x="177" y="316"/>
                  </a:cubicBezTo>
                  <a:cubicBezTo>
                    <a:pt x="177" y="316"/>
                    <a:pt x="177" y="316"/>
                    <a:pt x="177" y="316"/>
                  </a:cubicBezTo>
                  <a:cubicBezTo>
                    <a:pt x="177" y="317"/>
                    <a:pt x="177" y="322"/>
                    <a:pt x="177" y="323"/>
                  </a:cubicBezTo>
                  <a:cubicBezTo>
                    <a:pt x="177" y="333"/>
                    <a:pt x="183" y="343"/>
                    <a:pt x="186" y="354"/>
                  </a:cubicBezTo>
                  <a:cubicBezTo>
                    <a:pt x="190" y="366"/>
                    <a:pt x="200" y="383"/>
                    <a:pt x="202" y="391"/>
                  </a:cubicBezTo>
                  <a:cubicBezTo>
                    <a:pt x="204" y="398"/>
                    <a:pt x="204" y="401"/>
                    <a:pt x="209" y="408"/>
                  </a:cubicBezTo>
                  <a:cubicBezTo>
                    <a:pt x="213" y="414"/>
                    <a:pt x="210" y="421"/>
                    <a:pt x="214" y="429"/>
                  </a:cubicBezTo>
                  <a:cubicBezTo>
                    <a:pt x="216" y="434"/>
                    <a:pt x="224" y="439"/>
                    <a:pt x="226" y="446"/>
                  </a:cubicBezTo>
                  <a:cubicBezTo>
                    <a:pt x="230" y="457"/>
                    <a:pt x="236" y="468"/>
                    <a:pt x="240" y="481"/>
                  </a:cubicBezTo>
                  <a:cubicBezTo>
                    <a:pt x="240" y="482"/>
                    <a:pt x="242" y="486"/>
                    <a:pt x="244" y="486"/>
                  </a:cubicBezTo>
                  <a:cubicBezTo>
                    <a:pt x="245" y="489"/>
                    <a:pt x="248" y="491"/>
                    <a:pt x="251" y="491"/>
                  </a:cubicBezTo>
                  <a:cubicBezTo>
                    <a:pt x="252" y="491"/>
                    <a:pt x="252" y="491"/>
                    <a:pt x="252" y="491"/>
                  </a:cubicBezTo>
                  <a:cubicBezTo>
                    <a:pt x="257" y="491"/>
                    <a:pt x="257" y="485"/>
                    <a:pt x="259" y="481"/>
                  </a:cubicBezTo>
                  <a:cubicBezTo>
                    <a:pt x="262" y="475"/>
                    <a:pt x="263" y="477"/>
                    <a:pt x="269" y="474"/>
                  </a:cubicBezTo>
                  <a:cubicBezTo>
                    <a:pt x="274" y="472"/>
                    <a:pt x="272" y="458"/>
                    <a:pt x="279" y="456"/>
                  </a:cubicBezTo>
                  <a:cubicBezTo>
                    <a:pt x="281" y="456"/>
                    <a:pt x="285" y="456"/>
                    <a:pt x="285" y="454"/>
                  </a:cubicBezTo>
                  <a:cubicBezTo>
                    <a:pt x="287" y="454"/>
                    <a:pt x="287" y="454"/>
                    <a:pt x="287" y="454"/>
                  </a:cubicBezTo>
                  <a:cubicBezTo>
                    <a:pt x="285" y="440"/>
                    <a:pt x="285" y="440"/>
                    <a:pt x="285" y="440"/>
                  </a:cubicBezTo>
                  <a:cubicBezTo>
                    <a:pt x="285" y="430"/>
                    <a:pt x="291" y="421"/>
                    <a:pt x="291" y="408"/>
                  </a:cubicBezTo>
                  <a:cubicBezTo>
                    <a:pt x="291" y="400"/>
                    <a:pt x="287" y="395"/>
                    <a:pt x="287" y="385"/>
                  </a:cubicBezTo>
                  <a:cubicBezTo>
                    <a:pt x="287" y="374"/>
                    <a:pt x="298" y="372"/>
                    <a:pt x="308" y="369"/>
                  </a:cubicBezTo>
                  <a:cubicBezTo>
                    <a:pt x="312" y="368"/>
                    <a:pt x="317" y="362"/>
                    <a:pt x="322" y="358"/>
                  </a:cubicBezTo>
                  <a:cubicBezTo>
                    <a:pt x="332" y="348"/>
                    <a:pt x="341" y="337"/>
                    <a:pt x="352" y="326"/>
                  </a:cubicBezTo>
                  <a:cubicBezTo>
                    <a:pt x="360" y="318"/>
                    <a:pt x="375" y="315"/>
                    <a:pt x="385" y="306"/>
                  </a:cubicBezTo>
                  <a:cubicBezTo>
                    <a:pt x="390" y="301"/>
                    <a:pt x="389" y="295"/>
                    <a:pt x="391" y="288"/>
                  </a:cubicBezTo>
                  <a:cubicBezTo>
                    <a:pt x="393" y="283"/>
                    <a:pt x="404" y="283"/>
                    <a:pt x="408" y="275"/>
                  </a:cubicBezTo>
                  <a:cubicBezTo>
                    <a:pt x="412" y="277"/>
                    <a:pt x="412" y="280"/>
                    <a:pt x="420" y="280"/>
                  </a:cubicBezTo>
                  <a:cubicBezTo>
                    <a:pt x="434" y="280"/>
                    <a:pt x="449" y="277"/>
                    <a:pt x="449" y="261"/>
                  </a:cubicBezTo>
                  <a:cubicBezTo>
                    <a:pt x="457" y="263"/>
                    <a:pt x="466" y="266"/>
                    <a:pt x="468" y="273"/>
                  </a:cubicBezTo>
                  <a:cubicBezTo>
                    <a:pt x="470" y="279"/>
                    <a:pt x="469" y="288"/>
                    <a:pt x="473" y="294"/>
                  </a:cubicBezTo>
                  <a:cubicBezTo>
                    <a:pt x="477" y="301"/>
                    <a:pt x="483" y="305"/>
                    <a:pt x="491" y="311"/>
                  </a:cubicBezTo>
                  <a:cubicBezTo>
                    <a:pt x="496" y="320"/>
                    <a:pt x="502" y="328"/>
                    <a:pt x="506" y="339"/>
                  </a:cubicBezTo>
                  <a:cubicBezTo>
                    <a:pt x="506" y="342"/>
                    <a:pt x="509" y="343"/>
                    <a:pt x="509" y="346"/>
                  </a:cubicBezTo>
                  <a:cubicBezTo>
                    <a:pt x="509" y="352"/>
                    <a:pt x="506" y="355"/>
                    <a:pt x="506" y="362"/>
                  </a:cubicBezTo>
                  <a:cubicBezTo>
                    <a:pt x="506" y="369"/>
                    <a:pt x="507" y="375"/>
                    <a:pt x="515" y="375"/>
                  </a:cubicBezTo>
                  <a:cubicBezTo>
                    <a:pt x="530" y="375"/>
                    <a:pt x="533" y="360"/>
                    <a:pt x="542" y="351"/>
                  </a:cubicBezTo>
                  <a:cubicBezTo>
                    <a:pt x="545" y="354"/>
                    <a:pt x="544" y="356"/>
                    <a:pt x="547" y="359"/>
                  </a:cubicBezTo>
                  <a:cubicBezTo>
                    <a:pt x="548" y="360"/>
                    <a:pt x="552" y="359"/>
                    <a:pt x="554" y="362"/>
                  </a:cubicBezTo>
                  <a:cubicBezTo>
                    <a:pt x="559" y="370"/>
                    <a:pt x="550" y="386"/>
                    <a:pt x="557" y="386"/>
                  </a:cubicBezTo>
                  <a:cubicBezTo>
                    <a:pt x="557" y="402"/>
                    <a:pt x="571" y="416"/>
                    <a:pt x="571" y="439"/>
                  </a:cubicBezTo>
                  <a:cubicBezTo>
                    <a:pt x="571" y="445"/>
                    <a:pt x="567" y="457"/>
                    <a:pt x="571" y="460"/>
                  </a:cubicBezTo>
                  <a:cubicBezTo>
                    <a:pt x="571" y="460"/>
                    <a:pt x="571" y="460"/>
                    <a:pt x="571" y="460"/>
                  </a:cubicBezTo>
                  <a:cubicBezTo>
                    <a:pt x="575" y="451"/>
                    <a:pt x="577" y="445"/>
                    <a:pt x="581" y="435"/>
                  </a:cubicBezTo>
                  <a:cubicBezTo>
                    <a:pt x="582" y="433"/>
                    <a:pt x="586" y="432"/>
                    <a:pt x="586" y="429"/>
                  </a:cubicBezTo>
                  <a:cubicBezTo>
                    <a:pt x="586" y="425"/>
                    <a:pt x="578" y="400"/>
                    <a:pt x="574" y="396"/>
                  </a:cubicBezTo>
                  <a:cubicBezTo>
                    <a:pt x="571" y="392"/>
                    <a:pt x="565" y="390"/>
                    <a:pt x="565" y="384"/>
                  </a:cubicBezTo>
                  <a:cubicBezTo>
                    <a:pt x="565" y="384"/>
                    <a:pt x="565" y="384"/>
                    <a:pt x="565" y="384"/>
                  </a:cubicBezTo>
                  <a:cubicBezTo>
                    <a:pt x="565" y="384"/>
                    <a:pt x="565" y="384"/>
                    <a:pt x="565" y="384"/>
                  </a:cubicBezTo>
                  <a:cubicBezTo>
                    <a:pt x="565" y="382"/>
                    <a:pt x="565" y="381"/>
                    <a:pt x="565" y="379"/>
                  </a:cubicBezTo>
                  <a:cubicBezTo>
                    <a:pt x="565" y="380"/>
                    <a:pt x="565" y="380"/>
                    <a:pt x="565" y="380"/>
                  </a:cubicBezTo>
                  <a:cubicBezTo>
                    <a:pt x="567" y="379"/>
                    <a:pt x="571" y="373"/>
                    <a:pt x="571" y="369"/>
                  </a:cubicBezTo>
                  <a:cubicBezTo>
                    <a:pt x="571" y="362"/>
                    <a:pt x="570" y="351"/>
                    <a:pt x="567" y="345"/>
                  </a:cubicBezTo>
                  <a:cubicBezTo>
                    <a:pt x="563" y="341"/>
                    <a:pt x="557" y="341"/>
                    <a:pt x="557" y="331"/>
                  </a:cubicBezTo>
                  <a:cubicBezTo>
                    <a:pt x="557" y="331"/>
                    <a:pt x="557" y="331"/>
                    <a:pt x="557" y="331"/>
                  </a:cubicBezTo>
                  <a:cubicBezTo>
                    <a:pt x="557" y="331"/>
                    <a:pt x="557" y="331"/>
                    <a:pt x="557" y="331"/>
                  </a:cubicBezTo>
                  <a:cubicBezTo>
                    <a:pt x="557" y="322"/>
                    <a:pt x="560" y="314"/>
                    <a:pt x="565" y="309"/>
                  </a:cubicBezTo>
                  <a:cubicBezTo>
                    <a:pt x="568" y="306"/>
                    <a:pt x="574" y="307"/>
                    <a:pt x="578" y="305"/>
                  </a:cubicBezTo>
                  <a:cubicBezTo>
                    <a:pt x="591" y="296"/>
                    <a:pt x="599" y="292"/>
                    <a:pt x="609" y="276"/>
                  </a:cubicBezTo>
                  <a:cubicBezTo>
                    <a:pt x="606" y="276"/>
                    <a:pt x="605" y="277"/>
                    <a:pt x="601" y="277"/>
                  </a:cubicBezTo>
                  <a:cubicBezTo>
                    <a:pt x="590" y="277"/>
                    <a:pt x="584" y="266"/>
                    <a:pt x="584" y="255"/>
                  </a:cubicBezTo>
                  <a:cubicBezTo>
                    <a:pt x="578" y="254"/>
                    <a:pt x="577" y="239"/>
                    <a:pt x="573" y="239"/>
                  </a:cubicBezTo>
                  <a:cubicBezTo>
                    <a:pt x="569" y="239"/>
                    <a:pt x="566" y="242"/>
                    <a:pt x="562" y="242"/>
                  </a:cubicBezTo>
                  <a:cubicBezTo>
                    <a:pt x="560" y="242"/>
                    <a:pt x="560" y="238"/>
                    <a:pt x="560" y="237"/>
                  </a:cubicBezTo>
                  <a:cubicBezTo>
                    <a:pt x="560" y="237"/>
                    <a:pt x="560" y="237"/>
                    <a:pt x="560" y="237"/>
                  </a:cubicBezTo>
                  <a:cubicBezTo>
                    <a:pt x="560" y="237"/>
                    <a:pt x="560" y="237"/>
                    <a:pt x="560" y="237"/>
                  </a:cubicBezTo>
                  <a:cubicBezTo>
                    <a:pt x="560" y="217"/>
                    <a:pt x="573" y="217"/>
                    <a:pt x="573" y="195"/>
                  </a:cubicBezTo>
                  <a:cubicBezTo>
                    <a:pt x="573" y="184"/>
                    <a:pt x="566" y="181"/>
                    <a:pt x="561" y="173"/>
                  </a:cubicBezTo>
                  <a:cubicBezTo>
                    <a:pt x="548" y="166"/>
                    <a:pt x="537" y="168"/>
                    <a:pt x="533" y="151"/>
                  </a:cubicBezTo>
                  <a:cubicBezTo>
                    <a:pt x="530" y="151"/>
                    <a:pt x="530" y="151"/>
                    <a:pt x="530" y="151"/>
                  </a:cubicBezTo>
                  <a:cubicBezTo>
                    <a:pt x="525" y="155"/>
                    <a:pt x="525" y="155"/>
                    <a:pt x="525" y="155"/>
                  </a:cubicBezTo>
                  <a:cubicBezTo>
                    <a:pt x="525" y="155"/>
                    <a:pt x="525" y="155"/>
                    <a:pt x="525" y="155"/>
                  </a:cubicBezTo>
                  <a:cubicBezTo>
                    <a:pt x="525" y="155"/>
                    <a:pt x="525" y="155"/>
                    <a:pt x="525" y="155"/>
                  </a:cubicBezTo>
                  <a:cubicBezTo>
                    <a:pt x="525" y="155"/>
                    <a:pt x="525" y="155"/>
                    <a:pt x="525" y="155"/>
                  </a:cubicBezTo>
                  <a:cubicBezTo>
                    <a:pt x="524" y="156"/>
                    <a:pt x="523" y="156"/>
                    <a:pt x="522" y="156"/>
                  </a:cubicBezTo>
                  <a:cubicBezTo>
                    <a:pt x="522" y="156"/>
                    <a:pt x="522" y="156"/>
                    <a:pt x="522" y="156"/>
                  </a:cubicBezTo>
                  <a:cubicBezTo>
                    <a:pt x="522" y="156"/>
                    <a:pt x="522" y="156"/>
                    <a:pt x="522" y="156"/>
                  </a:cubicBezTo>
                  <a:cubicBezTo>
                    <a:pt x="522" y="156"/>
                    <a:pt x="522" y="156"/>
                    <a:pt x="522" y="156"/>
                  </a:cubicBezTo>
                  <a:cubicBezTo>
                    <a:pt x="520" y="156"/>
                    <a:pt x="518" y="155"/>
                    <a:pt x="516" y="155"/>
                  </a:cubicBezTo>
                  <a:cubicBezTo>
                    <a:pt x="515" y="155"/>
                    <a:pt x="513" y="154"/>
                    <a:pt x="512" y="154"/>
                  </a:cubicBezTo>
                  <a:cubicBezTo>
                    <a:pt x="511" y="154"/>
                    <a:pt x="510" y="154"/>
                    <a:pt x="510" y="155"/>
                  </a:cubicBezTo>
                  <a:cubicBezTo>
                    <a:pt x="510" y="155"/>
                    <a:pt x="510" y="155"/>
                    <a:pt x="510" y="155"/>
                  </a:cubicBezTo>
                  <a:cubicBezTo>
                    <a:pt x="510" y="155"/>
                    <a:pt x="510" y="155"/>
                    <a:pt x="510" y="155"/>
                  </a:cubicBezTo>
                  <a:cubicBezTo>
                    <a:pt x="510" y="155"/>
                    <a:pt x="510" y="155"/>
                    <a:pt x="510" y="155"/>
                  </a:cubicBezTo>
                  <a:cubicBezTo>
                    <a:pt x="510" y="155"/>
                    <a:pt x="510" y="155"/>
                    <a:pt x="510" y="155"/>
                  </a:cubicBezTo>
                  <a:cubicBezTo>
                    <a:pt x="509" y="155"/>
                    <a:pt x="508" y="155"/>
                    <a:pt x="508" y="156"/>
                  </a:cubicBezTo>
                  <a:cubicBezTo>
                    <a:pt x="508" y="156"/>
                    <a:pt x="508" y="156"/>
                    <a:pt x="507" y="156"/>
                  </a:cubicBezTo>
                  <a:cubicBezTo>
                    <a:pt x="507" y="156"/>
                    <a:pt x="507" y="156"/>
                    <a:pt x="507" y="156"/>
                  </a:cubicBezTo>
                  <a:cubicBezTo>
                    <a:pt x="507" y="156"/>
                    <a:pt x="507" y="156"/>
                    <a:pt x="507" y="156"/>
                  </a:cubicBezTo>
                  <a:cubicBezTo>
                    <a:pt x="505" y="158"/>
                    <a:pt x="504" y="160"/>
                    <a:pt x="501" y="162"/>
                  </a:cubicBezTo>
                  <a:cubicBezTo>
                    <a:pt x="497" y="164"/>
                    <a:pt x="480" y="179"/>
                    <a:pt x="473" y="179"/>
                  </a:cubicBezTo>
                  <a:cubicBezTo>
                    <a:pt x="464" y="179"/>
                    <a:pt x="458" y="173"/>
                    <a:pt x="447" y="173"/>
                  </a:cubicBezTo>
                  <a:cubicBezTo>
                    <a:pt x="433" y="173"/>
                    <a:pt x="431" y="182"/>
                    <a:pt x="424" y="186"/>
                  </a:cubicBezTo>
                  <a:cubicBezTo>
                    <a:pt x="423" y="182"/>
                    <a:pt x="421" y="174"/>
                    <a:pt x="419" y="174"/>
                  </a:cubicBezTo>
                  <a:cubicBezTo>
                    <a:pt x="416" y="174"/>
                    <a:pt x="414" y="177"/>
                    <a:pt x="409" y="177"/>
                  </a:cubicBezTo>
                  <a:cubicBezTo>
                    <a:pt x="401" y="177"/>
                    <a:pt x="394" y="177"/>
                    <a:pt x="387" y="177"/>
                  </a:cubicBezTo>
                  <a:cubicBezTo>
                    <a:pt x="375" y="177"/>
                    <a:pt x="370" y="169"/>
                    <a:pt x="362" y="164"/>
                  </a:cubicBezTo>
                  <a:cubicBezTo>
                    <a:pt x="362" y="164"/>
                    <a:pt x="362" y="164"/>
                    <a:pt x="362" y="164"/>
                  </a:cubicBezTo>
                  <a:cubicBezTo>
                    <a:pt x="362" y="164"/>
                    <a:pt x="362" y="164"/>
                    <a:pt x="362" y="164"/>
                  </a:cubicBezTo>
                  <a:cubicBezTo>
                    <a:pt x="362" y="164"/>
                    <a:pt x="362" y="164"/>
                    <a:pt x="362" y="164"/>
                  </a:cubicBezTo>
                  <a:cubicBezTo>
                    <a:pt x="362" y="164"/>
                    <a:pt x="362" y="164"/>
                    <a:pt x="362" y="164"/>
                  </a:cubicBezTo>
                  <a:cubicBezTo>
                    <a:pt x="362" y="164"/>
                    <a:pt x="361" y="163"/>
                    <a:pt x="361" y="163"/>
                  </a:cubicBezTo>
                  <a:cubicBezTo>
                    <a:pt x="361" y="163"/>
                    <a:pt x="361" y="163"/>
                    <a:pt x="361" y="163"/>
                  </a:cubicBezTo>
                  <a:cubicBezTo>
                    <a:pt x="361" y="163"/>
                    <a:pt x="361" y="163"/>
                    <a:pt x="361" y="163"/>
                  </a:cubicBezTo>
                  <a:cubicBezTo>
                    <a:pt x="360" y="163"/>
                    <a:pt x="359" y="164"/>
                    <a:pt x="359" y="164"/>
                  </a:cubicBezTo>
                  <a:cubicBezTo>
                    <a:pt x="359" y="164"/>
                    <a:pt x="359" y="164"/>
                    <a:pt x="359" y="164"/>
                  </a:cubicBezTo>
                  <a:cubicBezTo>
                    <a:pt x="359" y="164"/>
                    <a:pt x="359" y="164"/>
                    <a:pt x="359" y="164"/>
                  </a:cubicBezTo>
                  <a:cubicBezTo>
                    <a:pt x="359" y="164"/>
                    <a:pt x="359" y="164"/>
                    <a:pt x="359" y="164"/>
                  </a:cubicBezTo>
                  <a:cubicBezTo>
                    <a:pt x="358" y="164"/>
                    <a:pt x="358" y="164"/>
                    <a:pt x="358" y="164"/>
                  </a:cubicBezTo>
                  <a:cubicBezTo>
                    <a:pt x="358" y="164"/>
                    <a:pt x="358" y="164"/>
                    <a:pt x="358" y="164"/>
                  </a:cubicBezTo>
                  <a:cubicBezTo>
                    <a:pt x="358" y="164"/>
                    <a:pt x="358" y="164"/>
                    <a:pt x="358" y="164"/>
                  </a:cubicBezTo>
                  <a:cubicBezTo>
                    <a:pt x="357" y="164"/>
                    <a:pt x="357" y="164"/>
                    <a:pt x="356" y="164"/>
                  </a:cubicBezTo>
                  <a:cubicBezTo>
                    <a:pt x="356" y="164"/>
                    <a:pt x="356" y="164"/>
                    <a:pt x="356" y="164"/>
                  </a:cubicBezTo>
                  <a:cubicBezTo>
                    <a:pt x="356" y="164"/>
                    <a:pt x="356" y="164"/>
                    <a:pt x="356" y="164"/>
                  </a:cubicBezTo>
                  <a:cubicBezTo>
                    <a:pt x="356" y="164"/>
                    <a:pt x="356" y="164"/>
                    <a:pt x="356" y="164"/>
                  </a:cubicBezTo>
                  <a:cubicBezTo>
                    <a:pt x="356" y="164"/>
                    <a:pt x="356" y="164"/>
                    <a:pt x="356" y="164"/>
                  </a:cubicBezTo>
                  <a:cubicBezTo>
                    <a:pt x="355" y="164"/>
                    <a:pt x="354" y="164"/>
                    <a:pt x="354" y="163"/>
                  </a:cubicBezTo>
                  <a:cubicBezTo>
                    <a:pt x="354" y="163"/>
                    <a:pt x="354" y="163"/>
                    <a:pt x="354" y="163"/>
                  </a:cubicBezTo>
                  <a:cubicBezTo>
                    <a:pt x="354" y="163"/>
                    <a:pt x="354" y="163"/>
                    <a:pt x="354" y="163"/>
                  </a:cubicBezTo>
                  <a:cubicBezTo>
                    <a:pt x="354" y="163"/>
                    <a:pt x="354" y="163"/>
                    <a:pt x="354" y="163"/>
                  </a:cubicBezTo>
                  <a:cubicBezTo>
                    <a:pt x="354" y="163"/>
                    <a:pt x="354" y="163"/>
                    <a:pt x="354" y="163"/>
                  </a:cubicBezTo>
                  <a:cubicBezTo>
                    <a:pt x="352" y="159"/>
                    <a:pt x="352" y="155"/>
                    <a:pt x="347" y="153"/>
                  </a:cubicBezTo>
                  <a:cubicBezTo>
                    <a:pt x="340" y="149"/>
                    <a:pt x="334" y="151"/>
                    <a:pt x="328" y="145"/>
                  </a:cubicBezTo>
                  <a:cubicBezTo>
                    <a:pt x="322" y="138"/>
                    <a:pt x="316" y="142"/>
                    <a:pt x="304" y="139"/>
                  </a:cubicBezTo>
                  <a:cubicBezTo>
                    <a:pt x="295" y="137"/>
                    <a:pt x="292" y="130"/>
                    <a:pt x="283" y="127"/>
                  </a:cubicBezTo>
                  <a:cubicBezTo>
                    <a:pt x="280" y="126"/>
                    <a:pt x="275" y="127"/>
                    <a:pt x="274" y="124"/>
                  </a:cubicBezTo>
                  <a:cubicBezTo>
                    <a:pt x="272" y="117"/>
                    <a:pt x="272" y="113"/>
                    <a:pt x="271" y="107"/>
                  </a:cubicBezTo>
                  <a:cubicBezTo>
                    <a:pt x="271" y="102"/>
                    <a:pt x="271" y="102"/>
                    <a:pt x="271" y="102"/>
                  </a:cubicBezTo>
                  <a:cubicBezTo>
                    <a:pt x="271" y="102"/>
                    <a:pt x="271" y="102"/>
                    <a:pt x="271" y="102"/>
                  </a:cubicBezTo>
                  <a:cubicBezTo>
                    <a:pt x="272" y="102"/>
                    <a:pt x="272" y="102"/>
                    <a:pt x="273" y="102"/>
                  </a:cubicBezTo>
                  <a:cubicBezTo>
                    <a:pt x="274" y="102"/>
                    <a:pt x="274" y="102"/>
                    <a:pt x="275" y="102"/>
                  </a:cubicBezTo>
                  <a:cubicBezTo>
                    <a:pt x="275" y="102"/>
                    <a:pt x="275" y="102"/>
                    <a:pt x="275" y="102"/>
                  </a:cubicBezTo>
                  <a:cubicBezTo>
                    <a:pt x="275" y="102"/>
                    <a:pt x="275" y="102"/>
                    <a:pt x="275" y="102"/>
                  </a:cubicBezTo>
                  <a:cubicBezTo>
                    <a:pt x="279" y="102"/>
                    <a:pt x="283" y="101"/>
                    <a:pt x="283" y="96"/>
                  </a:cubicBezTo>
                  <a:cubicBezTo>
                    <a:pt x="283" y="90"/>
                    <a:pt x="275" y="89"/>
                    <a:pt x="275" y="83"/>
                  </a:cubicBezTo>
                  <a:cubicBezTo>
                    <a:pt x="275" y="83"/>
                    <a:pt x="275" y="83"/>
                    <a:pt x="275" y="83"/>
                  </a:cubicBezTo>
                  <a:cubicBezTo>
                    <a:pt x="275" y="83"/>
                    <a:pt x="275" y="83"/>
                    <a:pt x="275" y="83"/>
                  </a:cubicBezTo>
                  <a:cubicBezTo>
                    <a:pt x="275" y="69"/>
                    <a:pt x="295" y="71"/>
                    <a:pt x="295" y="57"/>
                  </a:cubicBezTo>
                  <a:cubicBezTo>
                    <a:pt x="295" y="52"/>
                    <a:pt x="283" y="42"/>
                    <a:pt x="278" y="42"/>
                  </a:cubicBezTo>
                  <a:cubicBezTo>
                    <a:pt x="269" y="42"/>
                    <a:pt x="265" y="50"/>
                    <a:pt x="256" y="52"/>
                  </a:cubicBezTo>
                  <a:cubicBezTo>
                    <a:pt x="246" y="49"/>
                    <a:pt x="240" y="49"/>
                    <a:pt x="232" y="41"/>
                  </a:cubicBezTo>
                  <a:cubicBezTo>
                    <a:pt x="229" y="38"/>
                    <a:pt x="232" y="31"/>
                    <a:pt x="226" y="29"/>
                  </a:cubicBezTo>
                  <a:cubicBezTo>
                    <a:pt x="218" y="27"/>
                    <a:pt x="213" y="29"/>
                    <a:pt x="213" y="20"/>
                  </a:cubicBezTo>
                  <a:cubicBezTo>
                    <a:pt x="206" y="19"/>
                    <a:pt x="202" y="19"/>
                    <a:pt x="195" y="19"/>
                  </a:cubicBezTo>
                  <a:cubicBezTo>
                    <a:pt x="185" y="19"/>
                    <a:pt x="181" y="28"/>
                    <a:pt x="168" y="28"/>
                  </a:cubicBezTo>
                  <a:cubicBezTo>
                    <a:pt x="163" y="28"/>
                    <a:pt x="162" y="22"/>
                    <a:pt x="162" y="16"/>
                  </a:cubicBezTo>
                  <a:cubicBezTo>
                    <a:pt x="162" y="14"/>
                    <a:pt x="162" y="12"/>
                    <a:pt x="162" y="11"/>
                  </a:cubicBezTo>
                  <a:cubicBezTo>
                    <a:pt x="162" y="5"/>
                    <a:pt x="162" y="0"/>
                    <a:pt x="15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9" name="Google Shape;539;p36"/>
            <p:cNvSpPr/>
            <p:nvPr/>
          </p:nvSpPr>
          <p:spPr>
            <a:xfrm>
              <a:off x="6819" y="2871"/>
              <a:ext cx="376" cy="409"/>
            </a:xfrm>
            <a:custGeom>
              <a:avLst/>
              <a:gdLst/>
              <a:ahLst/>
              <a:cxnLst/>
              <a:rect l="l" t="t" r="r" b="b"/>
              <a:pathLst>
                <a:path w="159" h="173" extrusionOk="0">
                  <a:moveTo>
                    <a:pt x="3" y="0"/>
                  </a:moveTo>
                  <a:cubicBezTo>
                    <a:pt x="2" y="0"/>
                    <a:pt x="1" y="0"/>
                    <a:pt x="0" y="0"/>
                  </a:cubicBezTo>
                  <a:cubicBezTo>
                    <a:pt x="0" y="4"/>
                    <a:pt x="0" y="4"/>
                    <a:pt x="0" y="4"/>
                  </a:cubicBezTo>
                  <a:cubicBezTo>
                    <a:pt x="1" y="10"/>
                    <a:pt x="10" y="24"/>
                    <a:pt x="14" y="25"/>
                  </a:cubicBezTo>
                  <a:cubicBezTo>
                    <a:pt x="19" y="27"/>
                    <a:pt x="24" y="25"/>
                    <a:pt x="26" y="30"/>
                  </a:cubicBezTo>
                  <a:cubicBezTo>
                    <a:pt x="29" y="37"/>
                    <a:pt x="31" y="40"/>
                    <a:pt x="34" y="46"/>
                  </a:cubicBezTo>
                  <a:cubicBezTo>
                    <a:pt x="38" y="53"/>
                    <a:pt x="50" y="51"/>
                    <a:pt x="53" y="63"/>
                  </a:cubicBezTo>
                  <a:cubicBezTo>
                    <a:pt x="54" y="68"/>
                    <a:pt x="58" y="80"/>
                    <a:pt x="61" y="82"/>
                  </a:cubicBezTo>
                  <a:cubicBezTo>
                    <a:pt x="62" y="83"/>
                    <a:pt x="69" y="84"/>
                    <a:pt x="69" y="85"/>
                  </a:cubicBezTo>
                  <a:cubicBezTo>
                    <a:pt x="70" y="86"/>
                    <a:pt x="69" y="89"/>
                    <a:pt x="71" y="89"/>
                  </a:cubicBezTo>
                  <a:cubicBezTo>
                    <a:pt x="72" y="89"/>
                    <a:pt x="79" y="100"/>
                    <a:pt x="80" y="103"/>
                  </a:cubicBezTo>
                  <a:cubicBezTo>
                    <a:pt x="86" y="115"/>
                    <a:pt x="90" y="124"/>
                    <a:pt x="100" y="135"/>
                  </a:cubicBezTo>
                  <a:cubicBezTo>
                    <a:pt x="110" y="144"/>
                    <a:pt x="119" y="148"/>
                    <a:pt x="129" y="159"/>
                  </a:cubicBezTo>
                  <a:cubicBezTo>
                    <a:pt x="130" y="159"/>
                    <a:pt x="139" y="173"/>
                    <a:pt x="142" y="173"/>
                  </a:cubicBezTo>
                  <a:cubicBezTo>
                    <a:pt x="146" y="173"/>
                    <a:pt x="156" y="171"/>
                    <a:pt x="156" y="165"/>
                  </a:cubicBezTo>
                  <a:cubicBezTo>
                    <a:pt x="156" y="160"/>
                    <a:pt x="154" y="153"/>
                    <a:pt x="159" y="151"/>
                  </a:cubicBezTo>
                  <a:cubicBezTo>
                    <a:pt x="159" y="139"/>
                    <a:pt x="159" y="135"/>
                    <a:pt x="159" y="128"/>
                  </a:cubicBezTo>
                  <a:cubicBezTo>
                    <a:pt x="159" y="123"/>
                    <a:pt x="152" y="121"/>
                    <a:pt x="148" y="118"/>
                  </a:cubicBezTo>
                  <a:cubicBezTo>
                    <a:pt x="143" y="112"/>
                    <a:pt x="136" y="109"/>
                    <a:pt x="136" y="98"/>
                  </a:cubicBezTo>
                  <a:cubicBezTo>
                    <a:pt x="130" y="98"/>
                    <a:pt x="126" y="96"/>
                    <a:pt x="126" y="89"/>
                  </a:cubicBezTo>
                  <a:cubicBezTo>
                    <a:pt x="128" y="84"/>
                    <a:pt x="128" y="84"/>
                    <a:pt x="128" y="84"/>
                  </a:cubicBezTo>
                  <a:cubicBezTo>
                    <a:pt x="127" y="82"/>
                    <a:pt x="126" y="79"/>
                    <a:pt x="124" y="79"/>
                  </a:cubicBezTo>
                  <a:cubicBezTo>
                    <a:pt x="122" y="79"/>
                    <a:pt x="121" y="79"/>
                    <a:pt x="119" y="79"/>
                  </a:cubicBezTo>
                  <a:cubicBezTo>
                    <a:pt x="119" y="79"/>
                    <a:pt x="120" y="77"/>
                    <a:pt x="120" y="77"/>
                  </a:cubicBezTo>
                  <a:cubicBezTo>
                    <a:pt x="120" y="69"/>
                    <a:pt x="111" y="66"/>
                    <a:pt x="104" y="63"/>
                  </a:cubicBezTo>
                  <a:cubicBezTo>
                    <a:pt x="89" y="59"/>
                    <a:pt x="83" y="52"/>
                    <a:pt x="73" y="42"/>
                  </a:cubicBezTo>
                  <a:cubicBezTo>
                    <a:pt x="68" y="37"/>
                    <a:pt x="64" y="30"/>
                    <a:pt x="56" y="28"/>
                  </a:cubicBezTo>
                  <a:cubicBezTo>
                    <a:pt x="54" y="27"/>
                    <a:pt x="51" y="28"/>
                    <a:pt x="50" y="25"/>
                  </a:cubicBezTo>
                  <a:cubicBezTo>
                    <a:pt x="46" y="16"/>
                    <a:pt x="42" y="9"/>
                    <a:pt x="31" y="5"/>
                  </a:cubicBezTo>
                  <a:cubicBezTo>
                    <a:pt x="13" y="5"/>
                    <a:pt x="13" y="5"/>
                    <a:pt x="13" y="5"/>
                  </a:cubicBezTo>
                  <a:cubicBezTo>
                    <a:pt x="9" y="3"/>
                    <a:pt x="8" y="0"/>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0" name="Google Shape;540;p36"/>
            <p:cNvSpPr/>
            <p:nvPr/>
          </p:nvSpPr>
          <p:spPr>
            <a:xfrm>
              <a:off x="7304" y="2821"/>
              <a:ext cx="362" cy="397"/>
            </a:xfrm>
            <a:custGeom>
              <a:avLst/>
              <a:gdLst/>
              <a:ahLst/>
              <a:cxnLst/>
              <a:rect l="l" t="t" r="r" b="b"/>
              <a:pathLst>
                <a:path w="153" h="168" extrusionOk="0">
                  <a:moveTo>
                    <a:pt x="123" y="0"/>
                  </a:moveTo>
                  <a:cubicBezTo>
                    <a:pt x="115" y="0"/>
                    <a:pt x="103" y="20"/>
                    <a:pt x="99" y="28"/>
                  </a:cubicBezTo>
                  <a:cubicBezTo>
                    <a:pt x="97" y="32"/>
                    <a:pt x="84" y="30"/>
                    <a:pt x="80" y="34"/>
                  </a:cubicBezTo>
                  <a:cubicBezTo>
                    <a:pt x="79" y="35"/>
                    <a:pt x="78" y="38"/>
                    <a:pt x="76" y="39"/>
                  </a:cubicBezTo>
                  <a:cubicBezTo>
                    <a:pt x="74" y="40"/>
                    <a:pt x="74" y="41"/>
                    <a:pt x="71" y="42"/>
                  </a:cubicBezTo>
                  <a:cubicBezTo>
                    <a:pt x="71" y="42"/>
                    <a:pt x="65" y="46"/>
                    <a:pt x="68" y="49"/>
                  </a:cubicBezTo>
                  <a:cubicBezTo>
                    <a:pt x="63" y="53"/>
                    <a:pt x="63" y="58"/>
                    <a:pt x="55" y="60"/>
                  </a:cubicBezTo>
                  <a:cubicBezTo>
                    <a:pt x="50" y="61"/>
                    <a:pt x="44" y="61"/>
                    <a:pt x="41" y="64"/>
                  </a:cubicBezTo>
                  <a:cubicBezTo>
                    <a:pt x="33" y="72"/>
                    <a:pt x="35" y="88"/>
                    <a:pt x="19" y="88"/>
                  </a:cubicBezTo>
                  <a:cubicBezTo>
                    <a:pt x="16" y="88"/>
                    <a:pt x="12" y="87"/>
                    <a:pt x="8" y="87"/>
                  </a:cubicBezTo>
                  <a:cubicBezTo>
                    <a:pt x="4" y="87"/>
                    <a:pt x="0" y="89"/>
                    <a:pt x="0" y="93"/>
                  </a:cubicBezTo>
                  <a:cubicBezTo>
                    <a:pt x="0" y="96"/>
                    <a:pt x="6" y="115"/>
                    <a:pt x="8" y="116"/>
                  </a:cubicBezTo>
                  <a:cubicBezTo>
                    <a:pt x="11" y="116"/>
                    <a:pt x="14" y="116"/>
                    <a:pt x="15" y="119"/>
                  </a:cubicBezTo>
                  <a:cubicBezTo>
                    <a:pt x="15" y="119"/>
                    <a:pt x="15" y="121"/>
                    <a:pt x="15" y="121"/>
                  </a:cubicBezTo>
                  <a:cubicBezTo>
                    <a:pt x="22" y="132"/>
                    <a:pt x="13" y="150"/>
                    <a:pt x="33" y="150"/>
                  </a:cubicBezTo>
                  <a:cubicBezTo>
                    <a:pt x="37" y="150"/>
                    <a:pt x="39" y="148"/>
                    <a:pt x="43" y="148"/>
                  </a:cubicBezTo>
                  <a:cubicBezTo>
                    <a:pt x="43" y="148"/>
                    <a:pt x="43" y="148"/>
                    <a:pt x="44" y="148"/>
                  </a:cubicBezTo>
                  <a:cubicBezTo>
                    <a:pt x="44" y="150"/>
                    <a:pt x="44" y="156"/>
                    <a:pt x="45" y="156"/>
                  </a:cubicBezTo>
                  <a:cubicBezTo>
                    <a:pt x="46" y="156"/>
                    <a:pt x="47" y="158"/>
                    <a:pt x="49" y="158"/>
                  </a:cubicBezTo>
                  <a:cubicBezTo>
                    <a:pt x="55" y="158"/>
                    <a:pt x="58" y="153"/>
                    <a:pt x="62" y="153"/>
                  </a:cubicBezTo>
                  <a:cubicBezTo>
                    <a:pt x="71" y="153"/>
                    <a:pt x="77" y="159"/>
                    <a:pt x="85" y="161"/>
                  </a:cubicBezTo>
                  <a:cubicBezTo>
                    <a:pt x="85" y="164"/>
                    <a:pt x="87" y="168"/>
                    <a:pt x="92" y="168"/>
                  </a:cubicBezTo>
                  <a:cubicBezTo>
                    <a:pt x="99" y="168"/>
                    <a:pt x="100" y="162"/>
                    <a:pt x="109" y="160"/>
                  </a:cubicBezTo>
                  <a:cubicBezTo>
                    <a:pt x="109" y="154"/>
                    <a:pt x="115" y="146"/>
                    <a:pt x="115" y="142"/>
                  </a:cubicBezTo>
                  <a:cubicBezTo>
                    <a:pt x="115" y="139"/>
                    <a:pt x="112" y="138"/>
                    <a:pt x="112" y="135"/>
                  </a:cubicBezTo>
                  <a:cubicBezTo>
                    <a:pt x="112" y="131"/>
                    <a:pt x="118" y="124"/>
                    <a:pt x="124" y="122"/>
                  </a:cubicBezTo>
                  <a:cubicBezTo>
                    <a:pt x="124" y="114"/>
                    <a:pt x="128" y="110"/>
                    <a:pt x="131" y="99"/>
                  </a:cubicBezTo>
                  <a:cubicBezTo>
                    <a:pt x="134" y="93"/>
                    <a:pt x="134" y="93"/>
                    <a:pt x="134" y="93"/>
                  </a:cubicBezTo>
                  <a:cubicBezTo>
                    <a:pt x="135" y="93"/>
                    <a:pt x="137" y="92"/>
                    <a:pt x="139" y="92"/>
                  </a:cubicBezTo>
                  <a:cubicBezTo>
                    <a:pt x="141" y="92"/>
                    <a:pt x="143" y="93"/>
                    <a:pt x="145" y="93"/>
                  </a:cubicBezTo>
                  <a:cubicBezTo>
                    <a:pt x="148" y="93"/>
                    <a:pt x="149" y="92"/>
                    <a:pt x="150" y="87"/>
                  </a:cubicBezTo>
                  <a:cubicBezTo>
                    <a:pt x="141" y="87"/>
                    <a:pt x="127" y="61"/>
                    <a:pt x="127" y="53"/>
                  </a:cubicBezTo>
                  <a:cubicBezTo>
                    <a:pt x="127" y="51"/>
                    <a:pt x="129" y="50"/>
                    <a:pt x="130" y="49"/>
                  </a:cubicBezTo>
                  <a:cubicBezTo>
                    <a:pt x="130" y="48"/>
                    <a:pt x="129" y="46"/>
                    <a:pt x="128" y="44"/>
                  </a:cubicBezTo>
                  <a:cubicBezTo>
                    <a:pt x="128" y="44"/>
                    <a:pt x="142" y="39"/>
                    <a:pt x="144" y="37"/>
                  </a:cubicBezTo>
                  <a:cubicBezTo>
                    <a:pt x="142" y="37"/>
                    <a:pt x="141" y="35"/>
                    <a:pt x="141" y="34"/>
                  </a:cubicBezTo>
                  <a:cubicBezTo>
                    <a:pt x="141" y="30"/>
                    <a:pt x="153" y="33"/>
                    <a:pt x="153" y="28"/>
                  </a:cubicBezTo>
                  <a:cubicBezTo>
                    <a:pt x="153" y="17"/>
                    <a:pt x="131" y="24"/>
                    <a:pt x="131" y="13"/>
                  </a:cubicBezTo>
                  <a:cubicBezTo>
                    <a:pt x="131" y="5"/>
                    <a:pt x="132" y="0"/>
                    <a:pt x="1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1" name="Google Shape;541;p36"/>
            <p:cNvSpPr/>
            <p:nvPr/>
          </p:nvSpPr>
          <p:spPr>
            <a:xfrm>
              <a:off x="7654" y="3010"/>
              <a:ext cx="224" cy="265"/>
            </a:xfrm>
            <a:custGeom>
              <a:avLst/>
              <a:gdLst/>
              <a:ahLst/>
              <a:cxnLst/>
              <a:rect l="l" t="t" r="r" b="b"/>
              <a:pathLst>
                <a:path w="95" h="112" extrusionOk="0">
                  <a:moveTo>
                    <a:pt x="95" y="0"/>
                  </a:moveTo>
                  <a:cubicBezTo>
                    <a:pt x="92" y="0"/>
                    <a:pt x="92" y="0"/>
                    <a:pt x="92" y="0"/>
                  </a:cubicBezTo>
                  <a:cubicBezTo>
                    <a:pt x="86" y="4"/>
                    <a:pt x="78" y="9"/>
                    <a:pt x="75" y="12"/>
                  </a:cubicBezTo>
                  <a:cubicBezTo>
                    <a:pt x="71" y="12"/>
                    <a:pt x="71" y="12"/>
                    <a:pt x="71" y="12"/>
                  </a:cubicBezTo>
                  <a:cubicBezTo>
                    <a:pt x="34" y="6"/>
                    <a:pt x="34" y="6"/>
                    <a:pt x="34" y="6"/>
                  </a:cubicBezTo>
                  <a:cubicBezTo>
                    <a:pt x="20" y="6"/>
                    <a:pt x="14" y="24"/>
                    <a:pt x="14" y="36"/>
                  </a:cubicBezTo>
                  <a:cubicBezTo>
                    <a:pt x="14" y="39"/>
                    <a:pt x="10" y="42"/>
                    <a:pt x="9" y="44"/>
                  </a:cubicBezTo>
                  <a:cubicBezTo>
                    <a:pt x="6" y="56"/>
                    <a:pt x="0" y="61"/>
                    <a:pt x="0" y="73"/>
                  </a:cubicBezTo>
                  <a:cubicBezTo>
                    <a:pt x="0" y="79"/>
                    <a:pt x="7" y="79"/>
                    <a:pt x="10" y="79"/>
                  </a:cubicBezTo>
                  <a:cubicBezTo>
                    <a:pt x="10" y="88"/>
                    <a:pt x="10" y="99"/>
                    <a:pt x="10" y="105"/>
                  </a:cubicBezTo>
                  <a:cubicBezTo>
                    <a:pt x="10" y="108"/>
                    <a:pt x="15" y="112"/>
                    <a:pt x="19" y="112"/>
                  </a:cubicBezTo>
                  <a:cubicBezTo>
                    <a:pt x="25" y="112"/>
                    <a:pt x="27" y="93"/>
                    <a:pt x="27" y="91"/>
                  </a:cubicBezTo>
                  <a:cubicBezTo>
                    <a:pt x="27" y="84"/>
                    <a:pt x="22" y="80"/>
                    <a:pt x="22" y="73"/>
                  </a:cubicBezTo>
                  <a:cubicBezTo>
                    <a:pt x="22" y="69"/>
                    <a:pt x="26" y="67"/>
                    <a:pt x="30" y="67"/>
                  </a:cubicBezTo>
                  <a:cubicBezTo>
                    <a:pt x="31" y="67"/>
                    <a:pt x="32" y="67"/>
                    <a:pt x="33" y="67"/>
                  </a:cubicBezTo>
                  <a:cubicBezTo>
                    <a:pt x="33" y="67"/>
                    <a:pt x="34" y="67"/>
                    <a:pt x="34" y="67"/>
                  </a:cubicBezTo>
                  <a:cubicBezTo>
                    <a:pt x="32" y="78"/>
                    <a:pt x="32" y="78"/>
                    <a:pt x="32" y="78"/>
                  </a:cubicBezTo>
                  <a:cubicBezTo>
                    <a:pt x="32" y="85"/>
                    <a:pt x="40" y="87"/>
                    <a:pt x="40" y="94"/>
                  </a:cubicBezTo>
                  <a:cubicBezTo>
                    <a:pt x="40" y="96"/>
                    <a:pt x="41" y="97"/>
                    <a:pt x="40" y="99"/>
                  </a:cubicBezTo>
                  <a:cubicBezTo>
                    <a:pt x="47" y="99"/>
                    <a:pt x="47" y="99"/>
                    <a:pt x="47" y="99"/>
                  </a:cubicBezTo>
                  <a:cubicBezTo>
                    <a:pt x="47" y="93"/>
                    <a:pt x="59" y="94"/>
                    <a:pt x="59" y="88"/>
                  </a:cubicBezTo>
                  <a:cubicBezTo>
                    <a:pt x="57" y="87"/>
                    <a:pt x="52" y="82"/>
                    <a:pt x="52" y="78"/>
                  </a:cubicBezTo>
                  <a:cubicBezTo>
                    <a:pt x="52" y="77"/>
                    <a:pt x="53" y="76"/>
                    <a:pt x="54" y="75"/>
                  </a:cubicBezTo>
                  <a:cubicBezTo>
                    <a:pt x="50" y="74"/>
                    <a:pt x="40" y="55"/>
                    <a:pt x="40" y="53"/>
                  </a:cubicBezTo>
                  <a:cubicBezTo>
                    <a:pt x="55" y="53"/>
                    <a:pt x="56" y="41"/>
                    <a:pt x="68" y="38"/>
                  </a:cubicBezTo>
                  <a:cubicBezTo>
                    <a:pt x="68" y="34"/>
                    <a:pt x="68" y="34"/>
                    <a:pt x="68" y="34"/>
                  </a:cubicBezTo>
                  <a:cubicBezTo>
                    <a:pt x="68" y="34"/>
                    <a:pt x="68" y="34"/>
                    <a:pt x="68" y="34"/>
                  </a:cubicBezTo>
                  <a:cubicBezTo>
                    <a:pt x="64" y="34"/>
                    <a:pt x="38" y="41"/>
                    <a:pt x="37" y="43"/>
                  </a:cubicBezTo>
                  <a:cubicBezTo>
                    <a:pt x="38" y="41"/>
                    <a:pt x="38" y="41"/>
                    <a:pt x="38" y="41"/>
                  </a:cubicBezTo>
                  <a:cubicBezTo>
                    <a:pt x="36" y="44"/>
                    <a:pt x="35" y="46"/>
                    <a:pt x="32" y="46"/>
                  </a:cubicBezTo>
                  <a:cubicBezTo>
                    <a:pt x="24" y="46"/>
                    <a:pt x="21" y="36"/>
                    <a:pt x="21" y="28"/>
                  </a:cubicBezTo>
                  <a:cubicBezTo>
                    <a:pt x="21" y="21"/>
                    <a:pt x="25" y="20"/>
                    <a:pt x="31" y="20"/>
                  </a:cubicBezTo>
                  <a:cubicBezTo>
                    <a:pt x="33" y="20"/>
                    <a:pt x="36" y="20"/>
                    <a:pt x="38" y="20"/>
                  </a:cubicBezTo>
                  <a:cubicBezTo>
                    <a:pt x="47" y="20"/>
                    <a:pt x="51" y="18"/>
                    <a:pt x="58" y="18"/>
                  </a:cubicBezTo>
                  <a:cubicBezTo>
                    <a:pt x="65" y="18"/>
                    <a:pt x="70" y="21"/>
                    <a:pt x="77" y="21"/>
                  </a:cubicBezTo>
                  <a:cubicBezTo>
                    <a:pt x="87" y="21"/>
                    <a:pt x="91" y="12"/>
                    <a:pt x="93" y="4"/>
                  </a:cubicBezTo>
                  <a:cubicBezTo>
                    <a:pt x="94" y="4"/>
                    <a:pt x="95" y="2"/>
                    <a:pt x="9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2" name="Google Shape;542;p36"/>
            <p:cNvSpPr/>
            <p:nvPr/>
          </p:nvSpPr>
          <p:spPr>
            <a:xfrm>
              <a:off x="7181" y="3280"/>
              <a:ext cx="364" cy="106"/>
            </a:xfrm>
            <a:custGeom>
              <a:avLst/>
              <a:gdLst/>
              <a:ahLst/>
              <a:cxnLst/>
              <a:rect l="l" t="t" r="r" b="b"/>
              <a:pathLst>
                <a:path w="154" h="45" extrusionOk="0">
                  <a:moveTo>
                    <a:pt x="26" y="0"/>
                  </a:moveTo>
                  <a:cubicBezTo>
                    <a:pt x="23" y="0"/>
                    <a:pt x="21" y="3"/>
                    <a:pt x="18" y="3"/>
                  </a:cubicBezTo>
                  <a:cubicBezTo>
                    <a:pt x="16" y="3"/>
                    <a:pt x="15" y="1"/>
                    <a:pt x="13" y="1"/>
                  </a:cubicBezTo>
                  <a:cubicBezTo>
                    <a:pt x="10" y="1"/>
                    <a:pt x="1" y="10"/>
                    <a:pt x="0" y="12"/>
                  </a:cubicBezTo>
                  <a:cubicBezTo>
                    <a:pt x="8" y="12"/>
                    <a:pt x="12" y="18"/>
                    <a:pt x="18" y="24"/>
                  </a:cubicBezTo>
                  <a:cubicBezTo>
                    <a:pt x="20" y="25"/>
                    <a:pt x="22" y="26"/>
                    <a:pt x="24" y="26"/>
                  </a:cubicBezTo>
                  <a:cubicBezTo>
                    <a:pt x="26" y="26"/>
                    <a:pt x="27" y="26"/>
                    <a:pt x="29" y="26"/>
                  </a:cubicBezTo>
                  <a:cubicBezTo>
                    <a:pt x="30" y="26"/>
                    <a:pt x="32" y="25"/>
                    <a:pt x="33" y="25"/>
                  </a:cubicBezTo>
                  <a:cubicBezTo>
                    <a:pt x="35" y="25"/>
                    <a:pt x="37" y="26"/>
                    <a:pt x="39" y="26"/>
                  </a:cubicBezTo>
                  <a:cubicBezTo>
                    <a:pt x="49" y="29"/>
                    <a:pt x="58" y="30"/>
                    <a:pt x="68" y="30"/>
                  </a:cubicBezTo>
                  <a:cubicBezTo>
                    <a:pt x="73" y="30"/>
                    <a:pt x="75" y="37"/>
                    <a:pt x="81" y="37"/>
                  </a:cubicBezTo>
                  <a:cubicBezTo>
                    <a:pt x="102" y="37"/>
                    <a:pt x="120" y="38"/>
                    <a:pt x="137" y="45"/>
                  </a:cubicBezTo>
                  <a:cubicBezTo>
                    <a:pt x="136" y="43"/>
                    <a:pt x="135" y="39"/>
                    <a:pt x="137" y="39"/>
                  </a:cubicBezTo>
                  <a:cubicBezTo>
                    <a:pt x="143" y="39"/>
                    <a:pt x="143" y="43"/>
                    <a:pt x="148" y="43"/>
                  </a:cubicBezTo>
                  <a:cubicBezTo>
                    <a:pt x="149" y="43"/>
                    <a:pt x="153" y="39"/>
                    <a:pt x="154" y="37"/>
                  </a:cubicBezTo>
                  <a:cubicBezTo>
                    <a:pt x="150" y="36"/>
                    <a:pt x="150" y="34"/>
                    <a:pt x="145" y="32"/>
                  </a:cubicBezTo>
                  <a:cubicBezTo>
                    <a:pt x="145" y="32"/>
                    <a:pt x="144" y="32"/>
                    <a:pt x="143" y="32"/>
                  </a:cubicBezTo>
                  <a:cubicBezTo>
                    <a:pt x="142" y="32"/>
                    <a:pt x="141" y="32"/>
                    <a:pt x="140" y="33"/>
                  </a:cubicBezTo>
                  <a:cubicBezTo>
                    <a:pt x="139" y="33"/>
                    <a:pt x="137" y="33"/>
                    <a:pt x="136" y="33"/>
                  </a:cubicBezTo>
                  <a:cubicBezTo>
                    <a:pt x="135" y="33"/>
                    <a:pt x="134" y="33"/>
                    <a:pt x="133" y="31"/>
                  </a:cubicBezTo>
                  <a:cubicBezTo>
                    <a:pt x="132" y="30"/>
                    <a:pt x="132" y="27"/>
                    <a:pt x="128" y="27"/>
                  </a:cubicBezTo>
                  <a:cubicBezTo>
                    <a:pt x="119" y="27"/>
                    <a:pt x="112" y="26"/>
                    <a:pt x="106" y="20"/>
                  </a:cubicBezTo>
                  <a:cubicBezTo>
                    <a:pt x="106" y="20"/>
                    <a:pt x="107" y="20"/>
                    <a:pt x="107" y="20"/>
                  </a:cubicBezTo>
                  <a:cubicBezTo>
                    <a:pt x="112" y="20"/>
                    <a:pt x="125" y="18"/>
                    <a:pt x="126" y="16"/>
                  </a:cubicBezTo>
                  <a:cubicBezTo>
                    <a:pt x="122" y="16"/>
                    <a:pt x="122" y="16"/>
                    <a:pt x="122" y="16"/>
                  </a:cubicBezTo>
                  <a:cubicBezTo>
                    <a:pt x="106" y="18"/>
                    <a:pt x="106" y="18"/>
                    <a:pt x="106" y="18"/>
                  </a:cubicBezTo>
                  <a:cubicBezTo>
                    <a:pt x="96" y="18"/>
                    <a:pt x="93" y="9"/>
                    <a:pt x="82" y="9"/>
                  </a:cubicBezTo>
                  <a:cubicBezTo>
                    <a:pt x="76" y="9"/>
                    <a:pt x="74" y="17"/>
                    <a:pt x="66" y="17"/>
                  </a:cubicBezTo>
                  <a:cubicBezTo>
                    <a:pt x="49" y="17"/>
                    <a:pt x="42" y="0"/>
                    <a:pt x="2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3" name="Google Shape;543;p36"/>
            <p:cNvSpPr/>
            <p:nvPr/>
          </p:nvSpPr>
          <p:spPr>
            <a:xfrm>
              <a:off x="7694" y="3365"/>
              <a:ext cx="109" cy="24"/>
            </a:xfrm>
            <a:custGeom>
              <a:avLst/>
              <a:gdLst/>
              <a:ahLst/>
              <a:cxnLst/>
              <a:rect l="l" t="t" r="r" b="b"/>
              <a:pathLst>
                <a:path w="46" h="10" extrusionOk="0">
                  <a:moveTo>
                    <a:pt x="46" y="0"/>
                  </a:moveTo>
                  <a:cubicBezTo>
                    <a:pt x="41" y="2"/>
                    <a:pt x="39" y="5"/>
                    <a:pt x="31" y="5"/>
                  </a:cubicBezTo>
                  <a:cubicBezTo>
                    <a:pt x="23" y="5"/>
                    <a:pt x="19" y="1"/>
                    <a:pt x="10" y="1"/>
                  </a:cubicBezTo>
                  <a:cubicBezTo>
                    <a:pt x="9" y="1"/>
                    <a:pt x="8" y="1"/>
                    <a:pt x="7" y="1"/>
                  </a:cubicBezTo>
                  <a:cubicBezTo>
                    <a:pt x="4" y="1"/>
                    <a:pt x="0" y="2"/>
                    <a:pt x="0" y="5"/>
                  </a:cubicBezTo>
                  <a:cubicBezTo>
                    <a:pt x="0" y="10"/>
                    <a:pt x="6" y="10"/>
                    <a:pt x="10" y="10"/>
                  </a:cubicBezTo>
                  <a:cubicBezTo>
                    <a:pt x="11" y="10"/>
                    <a:pt x="11" y="10"/>
                    <a:pt x="12" y="10"/>
                  </a:cubicBezTo>
                  <a:cubicBezTo>
                    <a:pt x="16" y="10"/>
                    <a:pt x="23" y="10"/>
                    <a:pt x="31" y="10"/>
                  </a:cubicBezTo>
                  <a:cubicBezTo>
                    <a:pt x="38" y="8"/>
                    <a:pt x="42" y="7"/>
                    <a:pt x="4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4" name="Google Shape;544;p36"/>
            <p:cNvSpPr/>
            <p:nvPr/>
          </p:nvSpPr>
          <p:spPr>
            <a:xfrm>
              <a:off x="7585" y="3370"/>
              <a:ext cx="76" cy="26"/>
            </a:xfrm>
            <a:custGeom>
              <a:avLst/>
              <a:gdLst/>
              <a:ahLst/>
              <a:cxnLst/>
              <a:rect l="l" t="t" r="r" b="b"/>
              <a:pathLst>
                <a:path w="32" h="11" extrusionOk="0">
                  <a:moveTo>
                    <a:pt x="32" y="0"/>
                  </a:moveTo>
                  <a:cubicBezTo>
                    <a:pt x="20" y="0"/>
                    <a:pt x="20" y="0"/>
                    <a:pt x="20" y="0"/>
                  </a:cubicBezTo>
                  <a:cubicBezTo>
                    <a:pt x="20" y="1"/>
                    <a:pt x="19" y="2"/>
                    <a:pt x="19" y="4"/>
                  </a:cubicBezTo>
                  <a:cubicBezTo>
                    <a:pt x="17" y="3"/>
                    <a:pt x="14" y="2"/>
                    <a:pt x="9" y="2"/>
                  </a:cubicBezTo>
                  <a:cubicBezTo>
                    <a:pt x="8" y="2"/>
                    <a:pt x="8" y="2"/>
                    <a:pt x="7" y="2"/>
                  </a:cubicBezTo>
                  <a:cubicBezTo>
                    <a:pt x="3" y="2"/>
                    <a:pt x="0" y="2"/>
                    <a:pt x="0" y="7"/>
                  </a:cubicBezTo>
                  <a:cubicBezTo>
                    <a:pt x="0" y="9"/>
                    <a:pt x="7" y="11"/>
                    <a:pt x="11" y="11"/>
                  </a:cubicBezTo>
                  <a:cubicBezTo>
                    <a:pt x="16" y="11"/>
                    <a:pt x="18" y="8"/>
                    <a:pt x="23" y="6"/>
                  </a:cubicBezTo>
                  <a:cubicBezTo>
                    <a:pt x="28" y="8"/>
                    <a:pt x="28" y="8"/>
                    <a:pt x="28" y="8"/>
                  </a:cubicBezTo>
                  <a:cubicBezTo>
                    <a:pt x="32" y="8"/>
                    <a:pt x="32" y="8"/>
                    <a:pt x="32" y="8"/>
                  </a:cubicBezTo>
                  <a:cubicBezTo>
                    <a:pt x="31" y="7"/>
                    <a:pt x="32" y="4"/>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5" name="Google Shape;545;p36"/>
            <p:cNvSpPr/>
            <p:nvPr/>
          </p:nvSpPr>
          <p:spPr>
            <a:xfrm>
              <a:off x="7668" y="3403"/>
              <a:ext cx="54" cy="38"/>
            </a:xfrm>
            <a:custGeom>
              <a:avLst/>
              <a:gdLst/>
              <a:ahLst/>
              <a:cxnLst/>
              <a:rect l="l" t="t" r="r" b="b"/>
              <a:pathLst>
                <a:path w="23" h="16" extrusionOk="0">
                  <a:moveTo>
                    <a:pt x="5" y="0"/>
                  </a:moveTo>
                  <a:cubicBezTo>
                    <a:pt x="2" y="0"/>
                    <a:pt x="0" y="1"/>
                    <a:pt x="0" y="4"/>
                  </a:cubicBezTo>
                  <a:cubicBezTo>
                    <a:pt x="0" y="9"/>
                    <a:pt x="8" y="10"/>
                    <a:pt x="13" y="10"/>
                  </a:cubicBezTo>
                  <a:cubicBezTo>
                    <a:pt x="13" y="11"/>
                    <a:pt x="14" y="16"/>
                    <a:pt x="16" y="16"/>
                  </a:cubicBezTo>
                  <a:cubicBezTo>
                    <a:pt x="17" y="16"/>
                    <a:pt x="18" y="16"/>
                    <a:pt x="19" y="16"/>
                  </a:cubicBezTo>
                  <a:cubicBezTo>
                    <a:pt x="20" y="16"/>
                    <a:pt x="23" y="14"/>
                    <a:pt x="23" y="13"/>
                  </a:cubicBezTo>
                  <a:cubicBezTo>
                    <a:pt x="23" y="6"/>
                    <a:pt x="15" y="8"/>
                    <a:pt x="15" y="1"/>
                  </a:cubicBezTo>
                  <a:cubicBezTo>
                    <a:pt x="13" y="1"/>
                    <a:pt x="11" y="1"/>
                    <a:pt x="10" y="1"/>
                  </a:cubicBezTo>
                  <a:cubicBezTo>
                    <a:pt x="8" y="1"/>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6" name="Google Shape;546;p36"/>
            <p:cNvSpPr/>
            <p:nvPr/>
          </p:nvSpPr>
          <p:spPr>
            <a:xfrm>
              <a:off x="7557" y="3367"/>
              <a:ext cx="23" cy="22"/>
            </a:xfrm>
            <a:custGeom>
              <a:avLst/>
              <a:gdLst/>
              <a:ahLst/>
              <a:cxnLst/>
              <a:rect l="l" t="t" r="r" b="b"/>
              <a:pathLst>
                <a:path w="10" h="9" extrusionOk="0">
                  <a:moveTo>
                    <a:pt x="5" y="0"/>
                  </a:moveTo>
                  <a:cubicBezTo>
                    <a:pt x="3" y="0"/>
                    <a:pt x="2" y="0"/>
                    <a:pt x="0" y="0"/>
                  </a:cubicBezTo>
                  <a:cubicBezTo>
                    <a:pt x="0" y="2"/>
                    <a:pt x="0" y="4"/>
                    <a:pt x="0" y="6"/>
                  </a:cubicBezTo>
                  <a:cubicBezTo>
                    <a:pt x="0" y="7"/>
                    <a:pt x="3" y="9"/>
                    <a:pt x="4" y="9"/>
                  </a:cubicBezTo>
                  <a:cubicBezTo>
                    <a:pt x="7" y="9"/>
                    <a:pt x="9" y="7"/>
                    <a:pt x="10" y="4"/>
                  </a:cubicBezTo>
                  <a:cubicBezTo>
                    <a:pt x="8" y="3"/>
                    <a:pt x="8"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7" name="Google Shape;547;p36"/>
            <p:cNvSpPr/>
            <p:nvPr/>
          </p:nvSpPr>
          <p:spPr>
            <a:xfrm>
              <a:off x="7824" y="3375"/>
              <a:ext cx="125" cy="68"/>
            </a:xfrm>
            <a:custGeom>
              <a:avLst/>
              <a:gdLst/>
              <a:ahLst/>
              <a:cxnLst/>
              <a:rect l="l" t="t" r="r" b="b"/>
              <a:pathLst>
                <a:path w="53" h="29" extrusionOk="0">
                  <a:moveTo>
                    <a:pt x="44" y="0"/>
                  </a:moveTo>
                  <a:cubicBezTo>
                    <a:pt x="36" y="0"/>
                    <a:pt x="24" y="2"/>
                    <a:pt x="20" y="6"/>
                  </a:cubicBezTo>
                  <a:cubicBezTo>
                    <a:pt x="19" y="7"/>
                    <a:pt x="19" y="10"/>
                    <a:pt x="17" y="10"/>
                  </a:cubicBezTo>
                  <a:cubicBezTo>
                    <a:pt x="10" y="13"/>
                    <a:pt x="0" y="13"/>
                    <a:pt x="0" y="25"/>
                  </a:cubicBezTo>
                  <a:cubicBezTo>
                    <a:pt x="0" y="27"/>
                    <a:pt x="1" y="29"/>
                    <a:pt x="3" y="29"/>
                  </a:cubicBezTo>
                  <a:cubicBezTo>
                    <a:pt x="9" y="29"/>
                    <a:pt x="18" y="23"/>
                    <a:pt x="21" y="20"/>
                  </a:cubicBezTo>
                  <a:cubicBezTo>
                    <a:pt x="22" y="19"/>
                    <a:pt x="20" y="14"/>
                    <a:pt x="22" y="14"/>
                  </a:cubicBezTo>
                  <a:cubicBezTo>
                    <a:pt x="31" y="14"/>
                    <a:pt x="48" y="9"/>
                    <a:pt x="53" y="1"/>
                  </a:cubicBezTo>
                  <a:cubicBezTo>
                    <a:pt x="52" y="0"/>
                    <a:pt x="48" y="0"/>
                    <a:pt x="4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8" name="Google Shape;548;p36"/>
            <p:cNvSpPr/>
            <p:nvPr/>
          </p:nvSpPr>
          <p:spPr>
            <a:xfrm>
              <a:off x="8195" y="3268"/>
              <a:ext cx="26" cy="52"/>
            </a:xfrm>
            <a:custGeom>
              <a:avLst/>
              <a:gdLst/>
              <a:ahLst/>
              <a:cxnLst/>
              <a:rect l="l" t="t" r="r" b="b"/>
              <a:pathLst>
                <a:path w="11" h="22" extrusionOk="0">
                  <a:moveTo>
                    <a:pt x="9" y="0"/>
                  </a:moveTo>
                  <a:cubicBezTo>
                    <a:pt x="5" y="1"/>
                    <a:pt x="6" y="5"/>
                    <a:pt x="6" y="9"/>
                  </a:cubicBezTo>
                  <a:cubicBezTo>
                    <a:pt x="6" y="12"/>
                    <a:pt x="0" y="13"/>
                    <a:pt x="0" y="18"/>
                  </a:cubicBezTo>
                  <a:cubicBezTo>
                    <a:pt x="0" y="20"/>
                    <a:pt x="2" y="22"/>
                    <a:pt x="4" y="22"/>
                  </a:cubicBezTo>
                  <a:cubicBezTo>
                    <a:pt x="8" y="22"/>
                    <a:pt x="7" y="16"/>
                    <a:pt x="7" y="11"/>
                  </a:cubicBezTo>
                  <a:cubicBezTo>
                    <a:pt x="9" y="11"/>
                    <a:pt x="11" y="9"/>
                    <a:pt x="11" y="6"/>
                  </a:cubicBezTo>
                  <a:cubicBezTo>
                    <a:pt x="11" y="2"/>
                    <a:pt x="10" y="4"/>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9" name="Google Shape;549;p36"/>
            <p:cNvSpPr/>
            <p:nvPr/>
          </p:nvSpPr>
          <p:spPr>
            <a:xfrm>
              <a:off x="7914" y="3181"/>
              <a:ext cx="33" cy="30"/>
            </a:xfrm>
            <a:custGeom>
              <a:avLst/>
              <a:gdLst/>
              <a:ahLst/>
              <a:cxnLst/>
              <a:rect l="l" t="t" r="r" b="b"/>
              <a:pathLst>
                <a:path w="14" h="13" extrusionOk="0">
                  <a:moveTo>
                    <a:pt x="4" y="0"/>
                  </a:moveTo>
                  <a:cubicBezTo>
                    <a:pt x="1" y="0"/>
                    <a:pt x="0" y="0"/>
                    <a:pt x="0" y="3"/>
                  </a:cubicBezTo>
                  <a:cubicBezTo>
                    <a:pt x="0" y="7"/>
                    <a:pt x="6" y="13"/>
                    <a:pt x="9" y="13"/>
                  </a:cubicBezTo>
                  <a:cubicBezTo>
                    <a:pt x="11" y="13"/>
                    <a:pt x="14" y="7"/>
                    <a:pt x="14" y="6"/>
                  </a:cubicBezTo>
                  <a:cubicBezTo>
                    <a:pt x="14" y="2"/>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0" name="Google Shape;550;p36"/>
            <p:cNvSpPr/>
            <p:nvPr/>
          </p:nvSpPr>
          <p:spPr>
            <a:xfrm>
              <a:off x="7978" y="3176"/>
              <a:ext cx="101" cy="28"/>
            </a:xfrm>
            <a:custGeom>
              <a:avLst/>
              <a:gdLst/>
              <a:ahLst/>
              <a:cxnLst/>
              <a:rect l="l" t="t" r="r" b="b"/>
              <a:pathLst>
                <a:path w="43" h="12" extrusionOk="0">
                  <a:moveTo>
                    <a:pt x="27" y="0"/>
                  </a:moveTo>
                  <a:cubicBezTo>
                    <a:pt x="4" y="0"/>
                    <a:pt x="4" y="0"/>
                    <a:pt x="4" y="0"/>
                  </a:cubicBezTo>
                  <a:cubicBezTo>
                    <a:pt x="3" y="1"/>
                    <a:pt x="0" y="2"/>
                    <a:pt x="0" y="5"/>
                  </a:cubicBezTo>
                  <a:cubicBezTo>
                    <a:pt x="0" y="5"/>
                    <a:pt x="7" y="7"/>
                    <a:pt x="10" y="7"/>
                  </a:cubicBezTo>
                  <a:cubicBezTo>
                    <a:pt x="14" y="7"/>
                    <a:pt x="16" y="7"/>
                    <a:pt x="22" y="7"/>
                  </a:cubicBezTo>
                  <a:cubicBezTo>
                    <a:pt x="29" y="7"/>
                    <a:pt x="33" y="12"/>
                    <a:pt x="40" y="12"/>
                  </a:cubicBezTo>
                  <a:cubicBezTo>
                    <a:pt x="41" y="12"/>
                    <a:pt x="43" y="12"/>
                    <a:pt x="43" y="11"/>
                  </a:cubicBezTo>
                  <a:cubicBezTo>
                    <a:pt x="43" y="7"/>
                    <a:pt x="38" y="6"/>
                    <a:pt x="37" y="2"/>
                  </a:cubicBezTo>
                  <a:cubicBezTo>
                    <a:pt x="35" y="2"/>
                    <a:pt x="35" y="2"/>
                    <a:pt x="35" y="2"/>
                  </a:cubicBezTo>
                  <a:cubicBezTo>
                    <a:pt x="34" y="2"/>
                    <a:pt x="32" y="2"/>
                    <a:pt x="31" y="2"/>
                  </a:cubicBezTo>
                  <a:cubicBezTo>
                    <a:pt x="29" y="2"/>
                    <a:pt x="28" y="2"/>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1" name="Google Shape;551;p36"/>
            <p:cNvSpPr/>
            <p:nvPr/>
          </p:nvSpPr>
          <p:spPr>
            <a:xfrm>
              <a:off x="7961" y="2989"/>
              <a:ext cx="45" cy="99"/>
            </a:xfrm>
            <a:custGeom>
              <a:avLst/>
              <a:gdLst/>
              <a:ahLst/>
              <a:cxnLst/>
              <a:rect l="l" t="t" r="r" b="b"/>
              <a:pathLst>
                <a:path w="19" h="42" extrusionOk="0">
                  <a:moveTo>
                    <a:pt x="5" y="0"/>
                  </a:moveTo>
                  <a:cubicBezTo>
                    <a:pt x="1" y="2"/>
                    <a:pt x="0" y="6"/>
                    <a:pt x="0" y="10"/>
                  </a:cubicBezTo>
                  <a:cubicBezTo>
                    <a:pt x="0" y="17"/>
                    <a:pt x="4" y="19"/>
                    <a:pt x="4" y="25"/>
                  </a:cubicBezTo>
                  <a:cubicBezTo>
                    <a:pt x="4" y="30"/>
                    <a:pt x="4" y="29"/>
                    <a:pt x="4" y="32"/>
                  </a:cubicBezTo>
                  <a:cubicBezTo>
                    <a:pt x="4" y="35"/>
                    <a:pt x="6" y="42"/>
                    <a:pt x="11" y="42"/>
                  </a:cubicBezTo>
                  <a:cubicBezTo>
                    <a:pt x="9" y="38"/>
                    <a:pt x="8" y="36"/>
                    <a:pt x="5" y="33"/>
                  </a:cubicBezTo>
                  <a:cubicBezTo>
                    <a:pt x="5" y="29"/>
                    <a:pt x="5" y="29"/>
                    <a:pt x="5" y="29"/>
                  </a:cubicBezTo>
                  <a:cubicBezTo>
                    <a:pt x="10" y="29"/>
                    <a:pt x="15" y="29"/>
                    <a:pt x="18" y="28"/>
                  </a:cubicBezTo>
                  <a:cubicBezTo>
                    <a:pt x="17" y="24"/>
                    <a:pt x="13" y="23"/>
                    <a:pt x="13" y="20"/>
                  </a:cubicBezTo>
                  <a:cubicBezTo>
                    <a:pt x="13" y="17"/>
                    <a:pt x="19" y="17"/>
                    <a:pt x="19" y="13"/>
                  </a:cubicBezTo>
                  <a:cubicBezTo>
                    <a:pt x="10" y="11"/>
                    <a:pt x="6" y="7"/>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2" name="Google Shape;552;p36"/>
            <p:cNvSpPr/>
            <p:nvPr/>
          </p:nvSpPr>
          <p:spPr>
            <a:xfrm>
              <a:off x="8715" y="3218"/>
              <a:ext cx="139" cy="81"/>
            </a:xfrm>
            <a:custGeom>
              <a:avLst/>
              <a:gdLst/>
              <a:ahLst/>
              <a:cxnLst/>
              <a:rect l="l" t="t" r="r" b="b"/>
              <a:pathLst>
                <a:path w="59" h="34" extrusionOk="0">
                  <a:moveTo>
                    <a:pt x="14" y="31"/>
                  </a:moveTo>
                  <a:cubicBezTo>
                    <a:pt x="15" y="32"/>
                    <a:pt x="15" y="32"/>
                    <a:pt x="15" y="32"/>
                  </a:cubicBezTo>
                  <a:cubicBezTo>
                    <a:pt x="15" y="31"/>
                    <a:pt x="15" y="31"/>
                    <a:pt x="15" y="31"/>
                  </a:cubicBezTo>
                  <a:cubicBezTo>
                    <a:pt x="15" y="31"/>
                    <a:pt x="15" y="31"/>
                    <a:pt x="14" y="31"/>
                  </a:cubicBezTo>
                  <a:moveTo>
                    <a:pt x="54" y="0"/>
                  </a:moveTo>
                  <a:cubicBezTo>
                    <a:pt x="47" y="0"/>
                    <a:pt x="50" y="12"/>
                    <a:pt x="42" y="15"/>
                  </a:cubicBezTo>
                  <a:cubicBezTo>
                    <a:pt x="38" y="17"/>
                    <a:pt x="30" y="17"/>
                    <a:pt x="22" y="19"/>
                  </a:cubicBezTo>
                  <a:cubicBezTo>
                    <a:pt x="22" y="19"/>
                    <a:pt x="18" y="21"/>
                    <a:pt x="16" y="21"/>
                  </a:cubicBezTo>
                  <a:cubicBezTo>
                    <a:pt x="16" y="21"/>
                    <a:pt x="16" y="21"/>
                    <a:pt x="16" y="21"/>
                  </a:cubicBezTo>
                  <a:cubicBezTo>
                    <a:pt x="0" y="21"/>
                    <a:pt x="0" y="21"/>
                    <a:pt x="0" y="21"/>
                  </a:cubicBezTo>
                  <a:cubicBezTo>
                    <a:pt x="1" y="27"/>
                    <a:pt x="8" y="27"/>
                    <a:pt x="13" y="30"/>
                  </a:cubicBezTo>
                  <a:cubicBezTo>
                    <a:pt x="13" y="30"/>
                    <a:pt x="14" y="30"/>
                    <a:pt x="14" y="31"/>
                  </a:cubicBezTo>
                  <a:cubicBezTo>
                    <a:pt x="14" y="30"/>
                    <a:pt x="14" y="30"/>
                    <a:pt x="14" y="30"/>
                  </a:cubicBezTo>
                  <a:cubicBezTo>
                    <a:pt x="14" y="30"/>
                    <a:pt x="15" y="31"/>
                    <a:pt x="15" y="31"/>
                  </a:cubicBezTo>
                  <a:cubicBezTo>
                    <a:pt x="17" y="33"/>
                    <a:pt x="21" y="34"/>
                    <a:pt x="22" y="34"/>
                  </a:cubicBezTo>
                  <a:cubicBezTo>
                    <a:pt x="33" y="34"/>
                    <a:pt x="38" y="28"/>
                    <a:pt x="48" y="26"/>
                  </a:cubicBezTo>
                  <a:cubicBezTo>
                    <a:pt x="48" y="17"/>
                    <a:pt x="59" y="19"/>
                    <a:pt x="59" y="8"/>
                  </a:cubicBezTo>
                  <a:cubicBezTo>
                    <a:pt x="59" y="5"/>
                    <a:pt x="57" y="0"/>
                    <a:pt x="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3" name="Google Shape;553;p36"/>
            <p:cNvSpPr/>
            <p:nvPr/>
          </p:nvSpPr>
          <p:spPr>
            <a:xfrm>
              <a:off x="8079" y="3079"/>
              <a:ext cx="721" cy="376"/>
            </a:xfrm>
            <a:custGeom>
              <a:avLst/>
              <a:gdLst/>
              <a:ahLst/>
              <a:cxnLst/>
              <a:rect l="l" t="t" r="r" b="b"/>
              <a:pathLst>
                <a:path w="305" h="159" extrusionOk="0">
                  <a:moveTo>
                    <a:pt x="27" y="0"/>
                  </a:moveTo>
                  <a:cubicBezTo>
                    <a:pt x="17" y="0"/>
                    <a:pt x="14" y="9"/>
                    <a:pt x="7" y="9"/>
                  </a:cubicBezTo>
                  <a:cubicBezTo>
                    <a:pt x="4" y="9"/>
                    <a:pt x="0" y="11"/>
                    <a:pt x="0" y="14"/>
                  </a:cubicBezTo>
                  <a:cubicBezTo>
                    <a:pt x="0" y="21"/>
                    <a:pt x="12" y="18"/>
                    <a:pt x="16" y="26"/>
                  </a:cubicBezTo>
                  <a:cubicBezTo>
                    <a:pt x="17" y="27"/>
                    <a:pt x="18" y="30"/>
                    <a:pt x="19" y="30"/>
                  </a:cubicBezTo>
                  <a:cubicBezTo>
                    <a:pt x="22" y="31"/>
                    <a:pt x="24" y="32"/>
                    <a:pt x="27" y="32"/>
                  </a:cubicBezTo>
                  <a:cubicBezTo>
                    <a:pt x="32" y="32"/>
                    <a:pt x="36" y="31"/>
                    <a:pt x="42" y="30"/>
                  </a:cubicBezTo>
                  <a:cubicBezTo>
                    <a:pt x="46" y="30"/>
                    <a:pt x="46" y="30"/>
                    <a:pt x="46" y="30"/>
                  </a:cubicBezTo>
                  <a:cubicBezTo>
                    <a:pt x="42" y="36"/>
                    <a:pt x="26" y="35"/>
                    <a:pt x="19" y="39"/>
                  </a:cubicBezTo>
                  <a:cubicBezTo>
                    <a:pt x="20" y="43"/>
                    <a:pt x="26" y="41"/>
                    <a:pt x="28" y="45"/>
                  </a:cubicBezTo>
                  <a:cubicBezTo>
                    <a:pt x="31" y="49"/>
                    <a:pt x="28" y="52"/>
                    <a:pt x="31" y="57"/>
                  </a:cubicBezTo>
                  <a:cubicBezTo>
                    <a:pt x="31" y="58"/>
                    <a:pt x="35" y="58"/>
                    <a:pt x="36" y="58"/>
                  </a:cubicBezTo>
                  <a:cubicBezTo>
                    <a:pt x="40" y="58"/>
                    <a:pt x="43" y="53"/>
                    <a:pt x="44" y="49"/>
                  </a:cubicBezTo>
                  <a:cubicBezTo>
                    <a:pt x="44" y="54"/>
                    <a:pt x="44" y="54"/>
                    <a:pt x="44" y="54"/>
                  </a:cubicBezTo>
                  <a:cubicBezTo>
                    <a:pt x="45" y="53"/>
                    <a:pt x="46" y="53"/>
                    <a:pt x="46" y="53"/>
                  </a:cubicBezTo>
                  <a:cubicBezTo>
                    <a:pt x="53" y="53"/>
                    <a:pt x="56" y="65"/>
                    <a:pt x="64" y="65"/>
                  </a:cubicBezTo>
                  <a:cubicBezTo>
                    <a:pt x="72" y="65"/>
                    <a:pt x="86" y="67"/>
                    <a:pt x="92" y="70"/>
                  </a:cubicBezTo>
                  <a:cubicBezTo>
                    <a:pt x="97" y="73"/>
                    <a:pt x="112" y="78"/>
                    <a:pt x="114" y="85"/>
                  </a:cubicBezTo>
                  <a:cubicBezTo>
                    <a:pt x="117" y="93"/>
                    <a:pt x="114" y="100"/>
                    <a:pt x="121" y="107"/>
                  </a:cubicBezTo>
                  <a:cubicBezTo>
                    <a:pt x="118" y="109"/>
                    <a:pt x="108" y="112"/>
                    <a:pt x="108" y="118"/>
                  </a:cubicBezTo>
                  <a:cubicBezTo>
                    <a:pt x="108" y="122"/>
                    <a:pt x="113" y="122"/>
                    <a:pt x="116" y="122"/>
                  </a:cubicBezTo>
                  <a:cubicBezTo>
                    <a:pt x="128" y="122"/>
                    <a:pt x="128" y="122"/>
                    <a:pt x="128" y="122"/>
                  </a:cubicBezTo>
                  <a:cubicBezTo>
                    <a:pt x="128" y="120"/>
                    <a:pt x="133" y="119"/>
                    <a:pt x="135" y="119"/>
                  </a:cubicBezTo>
                  <a:cubicBezTo>
                    <a:pt x="149" y="119"/>
                    <a:pt x="153" y="135"/>
                    <a:pt x="167" y="135"/>
                  </a:cubicBezTo>
                  <a:cubicBezTo>
                    <a:pt x="172" y="135"/>
                    <a:pt x="175" y="135"/>
                    <a:pt x="187" y="135"/>
                  </a:cubicBezTo>
                  <a:cubicBezTo>
                    <a:pt x="187" y="132"/>
                    <a:pt x="191" y="130"/>
                    <a:pt x="189" y="123"/>
                  </a:cubicBezTo>
                  <a:cubicBezTo>
                    <a:pt x="197" y="119"/>
                    <a:pt x="196" y="110"/>
                    <a:pt x="209" y="110"/>
                  </a:cubicBezTo>
                  <a:cubicBezTo>
                    <a:pt x="226" y="110"/>
                    <a:pt x="236" y="124"/>
                    <a:pt x="246" y="135"/>
                  </a:cubicBezTo>
                  <a:cubicBezTo>
                    <a:pt x="247" y="136"/>
                    <a:pt x="252" y="137"/>
                    <a:pt x="252" y="139"/>
                  </a:cubicBezTo>
                  <a:cubicBezTo>
                    <a:pt x="252" y="145"/>
                    <a:pt x="264" y="151"/>
                    <a:pt x="272" y="152"/>
                  </a:cubicBezTo>
                  <a:cubicBezTo>
                    <a:pt x="285" y="152"/>
                    <a:pt x="285" y="152"/>
                    <a:pt x="285" y="152"/>
                  </a:cubicBezTo>
                  <a:cubicBezTo>
                    <a:pt x="286" y="153"/>
                    <a:pt x="294" y="159"/>
                    <a:pt x="295" y="159"/>
                  </a:cubicBezTo>
                  <a:cubicBezTo>
                    <a:pt x="296" y="159"/>
                    <a:pt x="298" y="159"/>
                    <a:pt x="299" y="159"/>
                  </a:cubicBezTo>
                  <a:cubicBezTo>
                    <a:pt x="299" y="155"/>
                    <a:pt x="302" y="152"/>
                    <a:pt x="305" y="150"/>
                  </a:cubicBezTo>
                  <a:cubicBezTo>
                    <a:pt x="304" y="150"/>
                    <a:pt x="296" y="151"/>
                    <a:pt x="295" y="148"/>
                  </a:cubicBezTo>
                  <a:cubicBezTo>
                    <a:pt x="294" y="146"/>
                    <a:pt x="293" y="143"/>
                    <a:pt x="290" y="142"/>
                  </a:cubicBezTo>
                  <a:cubicBezTo>
                    <a:pt x="289" y="142"/>
                    <a:pt x="289" y="142"/>
                    <a:pt x="289" y="142"/>
                  </a:cubicBezTo>
                  <a:cubicBezTo>
                    <a:pt x="288" y="142"/>
                    <a:pt x="288" y="142"/>
                    <a:pt x="287" y="142"/>
                  </a:cubicBezTo>
                  <a:cubicBezTo>
                    <a:pt x="287" y="142"/>
                    <a:pt x="286" y="142"/>
                    <a:pt x="285" y="142"/>
                  </a:cubicBezTo>
                  <a:cubicBezTo>
                    <a:pt x="285" y="142"/>
                    <a:pt x="284" y="142"/>
                    <a:pt x="283" y="141"/>
                  </a:cubicBezTo>
                  <a:cubicBezTo>
                    <a:pt x="282" y="139"/>
                    <a:pt x="281" y="135"/>
                    <a:pt x="279" y="135"/>
                  </a:cubicBezTo>
                  <a:cubicBezTo>
                    <a:pt x="275" y="135"/>
                    <a:pt x="269" y="132"/>
                    <a:pt x="267" y="130"/>
                  </a:cubicBezTo>
                  <a:cubicBezTo>
                    <a:pt x="263" y="123"/>
                    <a:pt x="264" y="120"/>
                    <a:pt x="259" y="114"/>
                  </a:cubicBezTo>
                  <a:cubicBezTo>
                    <a:pt x="258" y="113"/>
                    <a:pt x="249" y="104"/>
                    <a:pt x="249" y="102"/>
                  </a:cubicBezTo>
                  <a:cubicBezTo>
                    <a:pt x="249" y="97"/>
                    <a:pt x="259" y="99"/>
                    <a:pt x="259" y="93"/>
                  </a:cubicBezTo>
                  <a:cubicBezTo>
                    <a:pt x="259" y="86"/>
                    <a:pt x="255" y="86"/>
                    <a:pt x="251" y="86"/>
                  </a:cubicBezTo>
                  <a:cubicBezTo>
                    <a:pt x="250" y="86"/>
                    <a:pt x="250" y="86"/>
                    <a:pt x="249" y="86"/>
                  </a:cubicBezTo>
                  <a:cubicBezTo>
                    <a:pt x="249" y="86"/>
                    <a:pt x="248" y="86"/>
                    <a:pt x="248" y="86"/>
                  </a:cubicBezTo>
                  <a:cubicBezTo>
                    <a:pt x="246" y="86"/>
                    <a:pt x="244" y="85"/>
                    <a:pt x="243" y="85"/>
                  </a:cubicBezTo>
                  <a:cubicBezTo>
                    <a:pt x="230" y="78"/>
                    <a:pt x="231" y="64"/>
                    <a:pt x="214" y="59"/>
                  </a:cubicBezTo>
                  <a:cubicBezTo>
                    <a:pt x="211" y="58"/>
                    <a:pt x="207" y="58"/>
                    <a:pt x="207" y="54"/>
                  </a:cubicBezTo>
                  <a:cubicBezTo>
                    <a:pt x="200" y="54"/>
                    <a:pt x="197" y="46"/>
                    <a:pt x="191" y="46"/>
                  </a:cubicBezTo>
                  <a:cubicBezTo>
                    <a:pt x="179" y="46"/>
                    <a:pt x="163" y="41"/>
                    <a:pt x="155" y="35"/>
                  </a:cubicBezTo>
                  <a:cubicBezTo>
                    <a:pt x="155" y="35"/>
                    <a:pt x="155" y="35"/>
                    <a:pt x="155" y="35"/>
                  </a:cubicBezTo>
                  <a:cubicBezTo>
                    <a:pt x="155" y="35"/>
                    <a:pt x="154" y="34"/>
                    <a:pt x="154" y="34"/>
                  </a:cubicBezTo>
                  <a:cubicBezTo>
                    <a:pt x="153" y="34"/>
                    <a:pt x="153" y="33"/>
                    <a:pt x="152" y="33"/>
                  </a:cubicBezTo>
                  <a:cubicBezTo>
                    <a:pt x="154" y="34"/>
                    <a:pt x="154" y="34"/>
                    <a:pt x="154" y="34"/>
                  </a:cubicBezTo>
                  <a:cubicBezTo>
                    <a:pt x="151" y="34"/>
                    <a:pt x="147" y="32"/>
                    <a:pt x="144" y="30"/>
                  </a:cubicBezTo>
                  <a:cubicBezTo>
                    <a:pt x="130" y="30"/>
                    <a:pt x="130" y="30"/>
                    <a:pt x="130" y="30"/>
                  </a:cubicBezTo>
                  <a:cubicBezTo>
                    <a:pt x="127" y="28"/>
                    <a:pt x="123" y="22"/>
                    <a:pt x="116" y="20"/>
                  </a:cubicBezTo>
                  <a:cubicBezTo>
                    <a:pt x="115" y="19"/>
                    <a:pt x="111" y="20"/>
                    <a:pt x="110" y="17"/>
                  </a:cubicBezTo>
                  <a:cubicBezTo>
                    <a:pt x="104" y="18"/>
                    <a:pt x="97" y="28"/>
                    <a:pt x="93" y="29"/>
                  </a:cubicBezTo>
                  <a:cubicBezTo>
                    <a:pt x="85" y="31"/>
                    <a:pt x="84" y="32"/>
                    <a:pt x="80" y="36"/>
                  </a:cubicBezTo>
                  <a:cubicBezTo>
                    <a:pt x="79" y="37"/>
                    <a:pt x="74" y="45"/>
                    <a:pt x="71" y="45"/>
                  </a:cubicBezTo>
                  <a:cubicBezTo>
                    <a:pt x="67" y="45"/>
                    <a:pt x="60" y="37"/>
                    <a:pt x="60" y="35"/>
                  </a:cubicBezTo>
                  <a:cubicBezTo>
                    <a:pt x="55" y="35"/>
                    <a:pt x="52" y="32"/>
                    <a:pt x="52" y="30"/>
                  </a:cubicBezTo>
                  <a:cubicBezTo>
                    <a:pt x="52" y="26"/>
                    <a:pt x="52" y="18"/>
                    <a:pt x="52" y="11"/>
                  </a:cubicBezTo>
                  <a:cubicBezTo>
                    <a:pt x="43" y="9"/>
                    <a:pt x="36"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4" name="Google Shape;554;p36"/>
            <p:cNvSpPr/>
            <p:nvPr/>
          </p:nvSpPr>
          <p:spPr>
            <a:xfrm>
              <a:off x="8812" y="3162"/>
              <a:ext cx="73" cy="71"/>
            </a:xfrm>
            <a:custGeom>
              <a:avLst/>
              <a:gdLst/>
              <a:ahLst/>
              <a:cxnLst/>
              <a:rect l="l" t="t" r="r" b="b"/>
              <a:pathLst>
                <a:path w="31" h="30" extrusionOk="0">
                  <a:moveTo>
                    <a:pt x="0" y="0"/>
                  </a:moveTo>
                  <a:cubicBezTo>
                    <a:pt x="2" y="4"/>
                    <a:pt x="6" y="4"/>
                    <a:pt x="10" y="6"/>
                  </a:cubicBezTo>
                  <a:cubicBezTo>
                    <a:pt x="17" y="11"/>
                    <a:pt x="16" y="17"/>
                    <a:pt x="22" y="20"/>
                  </a:cubicBezTo>
                  <a:cubicBezTo>
                    <a:pt x="21" y="25"/>
                    <a:pt x="21" y="29"/>
                    <a:pt x="28" y="30"/>
                  </a:cubicBezTo>
                  <a:cubicBezTo>
                    <a:pt x="28" y="30"/>
                    <a:pt x="28" y="30"/>
                    <a:pt x="29" y="30"/>
                  </a:cubicBezTo>
                  <a:cubicBezTo>
                    <a:pt x="29" y="30"/>
                    <a:pt x="30" y="30"/>
                    <a:pt x="31" y="30"/>
                  </a:cubicBezTo>
                  <a:cubicBezTo>
                    <a:pt x="30" y="29"/>
                    <a:pt x="31" y="27"/>
                    <a:pt x="31" y="26"/>
                  </a:cubicBezTo>
                  <a:cubicBezTo>
                    <a:pt x="31" y="19"/>
                    <a:pt x="25" y="20"/>
                    <a:pt x="21" y="15"/>
                  </a:cubicBezTo>
                  <a:cubicBezTo>
                    <a:pt x="15" y="10"/>
                    <a:pt x="10" y="3"/>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5" name="Google Shape;555;p36"/>
            <p:cNvSpPr/>
            <p:nvPr/>
          </p:nvSpPr>
          <p:spPr>
            <a:xfrm>
              <a:off x="8940" y="3263"/>
              <a:ext cx="35" cy="48"/>
            </a:xfrm>
            <a:custGeom>
              <a:avLst/>
              <a:gdLst/>
              <a:ahLst/>
              <a:cxnLst/>
              <a:rect l="l" t="t" r="r" b="b"/>
              <a:pathLst>
                <a:path w="15" h="20" extrusionOk="0">
                  <a:moveTo>
                    <a:pt x="1" y="0"/>
                  </a:moveTo>
                  <a:cubicBezTo>
                    <a:pt x="0" y="6"/>
                    <a:pt x="2" y="11"/>
                    <a:pt x="9" y="12"/>
                  </a:cubicBezTo>
                  <a:cubicBezTo>
                    <a:pt x="9" y="14"/>
                    <a:pt x="9" y="15"/>
                    <a:pt x="9" y="16"/>
                  </a:cubicBezTo>
                  <a:cubicBezTo>
                    <a:pt x="9" y="18"/>
                    <a:pt x="10" y="20"/>
                    <a:pt x="12" y="20"/>
                  </a:cubicBezTo>
                  <a:cubicBezTo>
                    <a:pt x="13" y="20"/>
                    <a:pt x="15" y="17"/>
                    <a:pt x="15" y="16"/>
                  </a:cubicBezTo>
                  <a:cubicBezTo>
                    <a:pt x="15" y="14"/>
                    <a:pt x="4" y="3"/>
                    <a:pt x="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6" name="Google Shape;556;p36"/>
            <p:cNvSpPr/>
            <p:nvPr/>
          </p:nvSpPr>
          <p:spPr>
            <a:xfrm>
              <a:off x="9183" y="3431"/>
              <a:ext cx="19" cy="26"/>
            </a:xfrm>
            <a:custGeom>
              <a:avLst/>
              <a:gdLst/>
              <a:ahLst/>
              <a:cxnLst/>
              <a:rect l="l" t="t" r="r" b="b"/>
              <a:pathLst>
                <a:path w="8" h="11" extrusionOk="0">
                  <a:moveTo>
                    <a:pt x="0" y="0"/>
                  </a:moveTo>
                  <a:cubicBezTo>
                    <a:pt x="0" y="3"/>
                    <a:pt x="3" y="11"/>
                    <a:pt x="8" y="11"/>
                  </a:cubicBezTo>
                  <a:cubicBezTo>
                    <a:pt x="8" y="10"/>
                    <a:pt x="8" y="9"/>
                    <a:pt x="8" y="8"/>
                  </a:cubicBezTo>
                  <a:cubicBezTo>
                    <a:pt x="8" y="4"/>
                    <a:pt x="4" y="3"/>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7" name="Google Shape;557;p36"/>
            <p:cNvSpPr/>
            <p:nvPr/>
          </p:nvSpPr>
          <p:spPr>
            <a:xfrm>
              <a:off x="9129" y="3412"/>
              <a:ext cx="40" cy="19"/>
            </a:xfrm>
            <a:custGeom>
              <a:avLst/>
              <a:gdLst/>
              <a:ahLst/>
              <a:cxnLst/>
              <a:rect l="l" t="t" r="r" b="b"/>
              <a:pathLst>
                <a:path w="17" h="8" extrusionOk="0">
                  <a:moveTo>
                    <a:pt x="0" y="0"/>
                  </a:moveTo>
                  <a:cubicBezTo>
                    <a:pt x="0" y="6"/>
                    <a:pt x="8" y="8"/>
                    <a:pt x="15" y="8"/>
                  </a:cubicBezTo>
                  <a:cubicBezTo>
                    <a:pt x="15" y="8"/>
                    <a:pt x="17" y="7"/>
                    <a:pt x="17" y="7"/>
                  </a:cubicBezTo>
                  <a:cubicBezTo>
                    <a:pt x="14" y="2"/>
                    <a:pt x="8"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8" name="Google Shape;558;p36"/>
            <p:cNvSpPr/>
            <p:nvPr/>
          </p:nvSpPr>
          <p:spPr>
            <a:xfrm>
              <a:off x="9133" y="3363"/>
              <a:ext cx="38" cy="40"/>
            </a:xfrm>
            <a:custGeom>
              <a:avLst/>
              <a:gdLst/>
              <a:ahLst/>
              <a:cxnLst/>
              <a:rect l="l" t="t" r="r" b="b"/>
              <a:pathLst>
                <a:path w="16" h="17" extrusionOk="0">
                  <a:moveTo>
                    <a:pt x="0" y="0"/>
                  </a:moveTo>
                  <a:cubicBezTo>
                    <a:pt x="1" y="4"/>
                    <a:pt x="10" y="17"/>
                    <a:pt x="16" y="17"/>
                  </a:cubicBezTo>
                  <a:cubicBezTo>
                    <a:pt x="13" y="9"/>
                    <a:pt x="8" y="4"/>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9" name="Google Shape;559;p36"/>
            <p:cNvSpPr/>
            <p:nvPr/>
          </p:nvSpPr>
          <p:spPr>
            <a:xfrm>
              <a:off x="9058" y="3332"/>
              <a:ext cx="49" cy="28"/>
            </a:xfrm>
            <a:custGeom>
              <a:avLst/>
              <a:gdLst/>
              <a:ahLst/>
              <a:cxnLst/>
              <a:rect l="l" t="t" r="r" b="b"/>
              <a:pathLst>
                <a:path w="21" h="12" extrusionOk="0">
                  <a:moveTo>
                    <a:pt x="2" y="0"/>
                  </a:moveTo>
                  <a:cubicBezTo>
                    <a:pt x="1" y="2"/>
                    <a:pt x="1" y="2"/>
                    <a:pt x="1" y="2"/>
                  </a:cubicBezTo>
                  <a:cubicBezTo>
                    <a:pt x="0" y="2"/>
                    <a:pt x="0" y="2"/>
                    <a:pt x="0" y="2"/>
                  </a:cubicBezTo>
                  <a:cubicBezTo>
                    <a:pt x="0" y="8"/>
                    <a:pt x="12" y="12"/>
                    <a:pt x="17" y="12"/>
                  </a:cubicBezTo>
                  <a:cubicBezTo>
                    <a:pt x="18" y="12"/>
                    <a:pt x="20" y="12"/>
                    <a:pt x="21" y="11"/>
                  </a:cubicBezTo>
                  <a:cubicBezTo>
                    <a:pt x="18" y="6"/>
                    <a:pt x="7" y="3"/>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0" name="Google Shape;560;p36"/>
            <p:cNvSpPr/>
            <p:nvPr/>
          </p:nvSpPr>
          <p:spPr>
            <a:xfrm>
              <a:off x="9001" y="3301"/>
              <a:ext cx="31" cy="19"/>
            </a:xfrm>
            <a:custGeom>
              <a:avLst/>
              <a:gdLst/>
              <a:ahLst/>
              <a:cxnLst/>
              <a:rect l="l" t="t" r="r" b="b"/>
              <a:pathLst>
                <a:path w="13" h="8" extrusionOk="0">
                  <a:moveTo>
                    <a:pt x="3" y="2"/>
                  </a:moveTo>
                  <a:cubicBezTo>
                    <a:pt x="3" y="2"/>
                    <a:pt x="1" y="2"/>
                    <a:pt x="0" y="2"/>
                  </a:cubicBezTo>
                  <a:cubicBezTo>
                    <a:pt x="8" y="8"/>
                    <a:pt x="8" y="8"/>
                    <a:pt x="8" y="8"/>
                  </a:cubicBezTo>
                  <a:cubicBezTo>
                    <a:pt x="13" y="8"/>
                    <a:pt x="13" y="8"/>
                    <a:pt x="13" y="8"/>
                  </a:cubicBezTo>
                  <a:cubicBezTo>
                    <a:pt x="10" y="4"/>
                    <a:pt x="7" y="4"/>
                    <a:pt x="3" y="2"/>
                  </a:cubicBezTo>
                  <a:moveTo>
                    <a:pt x="0" y="0"/>
                  </a:moveTo>
                  <a:cubicBezTo>
                    <a:pt x="1" y="1"/>
                    <a:pt x="2" y="1"/>
                    <a:pt x="3" y="2"/>
                  </a:cubicBezTo>
                  <a:cubicBezTo>
                    <a:pt x="3" y="2"/>
                    <a:pt x="3" y="2"/>
                    <a:pt x="3" y="2"/>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1" name="Google Shape;561;p36"/>
            <p:cNvSpPr/>
            <p:nvPr/>
          </p:nvSpPr>
          <p:spPr>
            <a:xfrm>
              <a:off x="8573" y="4607"/>
              <a:ext cx="137" cy="130"/>
            </a:xfrm>
            <a:custGeom>
              <a:avLst/>
              <a:gdLst/>
              <a:ahLst/>
              <a:cxnLst/>
              <a:rect l="l" t="t" r="r" b="b"/>
              <a:pathLst>
                <a:path w="58" h="55" extrusionOk="0">
                  <a:moveTo>
                    <a:pt x="52" y="0"/>
                  </a:moveTo>
                  <a:cubicBezTo>
                    <a:pt x="45" y="2"/>
                    <a:pt x="36" y="5"/>
                    <a:pt x="29" y="5"/>
                  </a:cubicBezTo>
                  <a:cubicBezTo>
                    <a:pt x="29" y="5"/>
                    <a:pt x="16" y="2"/>
                    <a:pt x="7" y="2"/>
                  </a:cubicBezTo>
                  <a:cubicBezTo>
                    <a:pt x="3" y="2"/>
                    <a:pt x="0" y="2"/>
                    <a:pt x="0" y="5"/>
                  </a:cubicBezTo>
                  <a:cubicBezTo>
                    <a:pt x="0" y="16"/>
                    <a:pt x="17" y="55"/>
                    <a:pt x="33" y="55"/>
                  </a:cubicBezTo>
                  <a:cubicBezTo>
                    <a:pt x="44" y="55"/>
                    <a:pt x="58" y="27"/>
                    <a:pt x="58" y="16"/>
                  </a:cubicBezTo>
                  <a:cubicBezTo>
                    <a:pt x="58" y="9"/>
                    <a:pt x="54" y="6"/>
                    <a:pt x="5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2" name="Google Shape;562;p36"/>
            <p:cNvSpPr/>
            <p:nvPr/>
          </p:nvSpPr>
          <p:spPr>
            <a:xfrm>
              <a:off x="8691" y="4574"/>
              <a:ext cx="17" cy="21"/>
            </a:xfrm>
            <a:custGeom>
              <a:avLst/>
              <a:gdLst/>
              <a:ahLst/>
              <a:cxnLst/>
              <a:rect l="l" t="t" r="r" b="b"/>
              <a:pathLst>
                <a:path w="7" h="9" extrusionOk="0">
                  <a:moveTo>
                    <a:pt x="7" y="0"/>
                  </a:moveTo>
                  <a:cubicBezTo>
                    <a:pt x="6" y="0"/>
                    <a:pt x="5" y="0"/>
                    <a:pt x="4" y="0"/>
                  </a:cubicBezTo>
                  <a:cubicBezTo>
                    <a:pt x="3" y="0"/>
                    <a:pt x="1" y="0"/>
                    <a:pt x="0" y="0"/>
                  </a:cubicBezTo>
                  <a:cubicBezTo>
                    <a:pt x="0" y="4"/>
                    <a:pt x="1" y="7"/>
                    <a:pt x="5" y="9"/>
                  </a:cubicBezTo>
                  <a:cubicBezTo>
                    <a:pt x="6" y="6"/>
                    <a:pt x="7" y="5"/>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3" name="Google Shape;563;p36"/>
            <p:cNvSpPr/>
            <p:nvPr/>
          </p:nvSpPr>
          <p:spPr>
            <a:xfrm>
              <a:off x="8285" y="4403"/>
              <a:ext cx="45" cy="15"/>
            </a:xfrm>
            <a:custGeom>
              <a:avLst/>
              <a:gdLst/>
              <a:ahLst/>
              <a:cxnLst/>
              <a:rect l="l" t="t" r="r" b="b"/>
              <a:pathLst>
                <a:path w="19" h="6" extrusionOk="0">
                  <a:moveTo>
                    <a:pt x="10" y="0"/>
                  </a:moveTo>
                  <a:cubicBezTo>
                    <a:pt x="8" y="0"/>
                    <a:pt x="5" y="1"/>
                    <a:pt x="0" y="3"/>
                  </a:cubicBezTo>
                  <a:cubicBezTo>
                    <a:pt x="3" y="5"/>
                    <a:pt x="6" y="6"/>
                    <a:pt x="9" y="6"/>
                  </a:cubicBezTo>
                  <a:cubicBezTo>
                    <a:pt x="12" y="6"/>
                    <a:pt x="16" y="5"/>
                    <a:pt x="19" y="3"/>
                  </a:cubicBezTo>
                  <a:cubicBezTo>
                    <a:pt x="15" y="1"/>
                    <a:pt x="13"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4" name="Google Shape;564;p36"/>
            <p:cNvSpPr/>
            <p:nvPr/>
          </p:nvSpPr>
          <p:spPr>
            <a:xfrm>
              <a:off x="8053" y="3476"/>
              <a:ext cx="50" cy="19"/>
            </a:xfrm>
            <a:custGeom>
              <a:avLst/>
              <a:gdLst/>
              <a:ahLst/>
              <a:cxnLst/>
              <a:rect l="l" t="t" r="r" b="b"/>
              <a:pathLst>
                <a:path w="21" h="8" extrusionOk="0">
                  <a:moveTo>
                    <a:pt x="17" y="0"/>
                  </a:moveTo>
                  <a:cubicBezTo>
                    <a:pt x="12" y="0"/>
                    <a:pt x="8" y="1"/>
                    <a:pt x="0" y="3"/>
                  </a:cubicBezTo>
                  <a:cubicBezTo>
                    <a:pt x="2" y="5"/>
                    <a:pt x="9" y="8"/>
                    <a:pt x="16" y="8"/>
                  </a:cubicBezTo>
                  <a:cubicBezTo>
                    <a:pt x="17" y="8"/>
                    <a:pt x="19" y="8"/>
                    <a:pt x="21" y="8"/>
                  </a:cubicBezTo>
                  <a:cubicBezTo>
                    <a:pt x="21" y="0"/>
                    <a:pt x="21" y="0"/>
                    <a:pt x="21" y="0"/>
                  </a:cubicBezTo>
                  <a:cubicBezTo>
                    <a:pt x="19" y="0"/>
                    <a:pt x="18"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5" name="Google Shape;565;p36"/>
            <p:cNvSpPr/>
            <p:nvPr/>
          </p:nvSpPr>
          <p:spPr>
            <a:xfrm>
              <a:off x="7455" y="3457"/>
              <a:ext cx="1437" cy="1086"/>
            </a:xfrm>
            <a:custGeom>
              <a:avLst/>
              <a:gdLst/>
              <a:ahLst/>
              <a:cxnLst/>
              <a:rect l="l" t="t" r="r" b="b"/>
              <a:pathLst>
                <a:path w="608" h="459" extrusionOk="0">
                  <a:moveTo>
                    <a:pt x="445" y="0"/>
                  </a:moveTo>
                  <a:cubicBezTo>
                    <a:pt x="436" y="4"/>
                    <a:pt x="439" y="11"/>
                    <a:pt x="431" y="18"/>
                  </a:cubicBezTo>
                  <a:cubicBezTo>
                    <a:pt x="431" y="65"/>
                    <a:pt x="431" y="65"/>
                    <a:pt x="431" y="65"/>
                  </a:cubicBezTo>
                  <a:cubicBezTo>
                    <a:pt x="428" y="77"/>
                    <a:pt x="425" y="108"/>
                    <a:pt x="408" y="108"/>
                  </a:cubicBezTo>
                  <a:cubicBezTo>
                    <a:pt x="398" y="108"/>
                    <a:pt x="396" y="97"/>
                    <a:pt x="388" y="94"/>
                  </a:cubicBezTo>
                  <a:cubicBezTo>
                    <a:pt x="375" y="89"/>
                    <a:pt x="367" y="86"/>
                    <a:pt x="353" y="81"/>
                  </a:cubicBezTo>
                  <a:cubicBezTo>
                    <a:pt x="351" y="81"/>
                    <a:pt x="351" y="73"/>
                    <a:pt x="348" y="70"/>
                  </a:cubicBezTo>
                  <a:cubicBezTo>
                    <a:pt x="345" y="68"/>
                    <a:pt x="337" y="69"/>
                    <a:pt x="337" y="65"/>
                  </a:cubicBezTo>
                  <a:cubicBezTo>
                    <a:pt x="344" y="39"/>
                    <a:pt x="344" y="39"/>
                    <a:pt x="344" y="39"/>
                  </a:cubicBezTo>
                  <a:cubicBezTo>
                    <a:pt x="348" y="36"/>
                    <a:pt x="356" y="35"/>
                    <a:pt x="356" y="28"/>
                  </a:cubicBezTo>
                  <a:cubicBezTo>
                    <a:pt x="356" y="24"/>
                    <a:pt x="348" y="19"/>
                    <a:pt x="345" y="19"/>
                  </a:cubicBezTo>
                  <a:cubicBezTo>
                    <a:pt x="339" y="19"/>
                    <a:pt x="337" y="23"/>
                    <a:pt x="330" y="23"/>
                  </a:cubicBezTo>
                  <a:cubicBezTo>
                    <a:pt x="311" y="23"/>
                    <a:pt x="301" y="16"/>
                    <a:pt x="283" y="8"/>
                  </a:cubicBezTo>
                  <a:cubicBezTo>
                    <a:pt x="284" y="14"/>
                    <a:pt x="289" y="16"/>
                    <a:pt x="292" y="20"/>
                  </a:cubicBezTo>
                  <a:cubicBezTo>
                    <a:pt x="291" y="21"/>
                    <a:pt x="286" y="24"/>
                    <a:pt x="283" y="24"/>
                  </a:cubicBezTo>
                  <a:cubicBezTo>
                    <a:pt x="274" y="24"/>
                    <a:pt x="253" y="29"/>
                    <a:pt x="253" y="36"/>
                  </a:cubicBezTo>
                  <a:cubicBezTo>
                    <a:pt x="253" y="44"/>
                    <a:pt x="245" y="47"/>
                    <a:pt x="245" y="55"/>
                  </a:cubicBezTo>
                  <a:cubicBezTo>
                    <a:pt x="245" y="59"/>
                    <a:pt x="246" y="63"/>
                    <a:pt x="243" y="68"/>
                  </a:cubicBezTo>
                  <a:cubicBezTo>
                    <a:pt x="242" y="67"/>
                    <a:pt x="238" y="64"/>
                    <a:pt x="235" y="64"/>
                  </a:cubicBezTo>
                  <a:cubicBezTo>
                    <a:pt x="231" y="64"/>
                    <a:pt x="226" y="66"/>
                    <a:pt x="224" y="69"/>
                  </a:cubicBezTo>
                  <a:cubicBezTo>
                    <a:pt x="223" y="60"/>
                    <a:pt x="217" y="49"/>
                    <a:pt x="208" y="49"/>
                  </a:cubicBezTo>
                  <a:cubicBezTo>
                    <a:pt x="197" y="49"/>
                    <a:pt x="194" y="60"/>
                    <a:pt x="180" y="60"/>
                  </a:cubicBezTo>
                  <a:cubicBezTo>
                    <a:pt x="179" y="72"/>
                    <a:pt x="168" y="74"/>
                    <a:pt x="168" y="89"/>
                  </a:cubicBezTo>
                  <a:cubicBezTo>
                    <a:pt x="164" y="89"/>
                    <a:pt x="161" y="87"/>
                    <a:pt x="157" y="85"/>
                  </a:cubicBezTo>
                  <a:cubicBezTo>
                    <a:pt x="154" y="91"/>
                    <a:pt x="157" y="98"/>
                    <a:pt x="151" y="102"/>
                  </a:cubicBezTo>
                  <a:cubicBezTo>
                    <a:pt x="149" y="98"/>
                    <a:pt x="146" y="96"/>
                    <a:pt x="143" y="92"/>
                  </a:cubicBezTo>
                  <a:cubicBezTo>
                    <a:pt x="138" y="94"/>
                    <a:pt x="137" y="100"/>
                    <a:pt x="137" y="105"/>
                  </a:cubicBezTo>
                  <a:cubicBezTo>
                    <a:pt x="137" y="108"/>
                    <a:pt x="137" y="111"/>
                    <a:pt x="137" y="114"/>
                  </a:cubicBezTo>
                  <a:cubicBezTo>
                    <a:pt x="137" y="132"/>
                    <a:pt x="93" y="147"/>
                    <a:pt x="74" y="150"/>
                  </a:cubicBezTo>
                  <a:cubicBezTo>
                    <a:pt x="64" y="151"/>
                    <a:pt x="45" y="152"/>
                    <a:pt x="39" y="159"/>
                  </a:cubicBezTo>
                  <a:cubicBezTo>
                    <a:pt x="33" y="164"/>
                    <a:pt x="21" y="178"/>
                    <a:pt x="11" y="179"/>
                  </a:cubicBezTo>
                  <a:cubicBezTo>
                    <a:pt x="11" y="177"/>
                    <a:pt x="11" y="175"/>
                    <a:pt x="10" y="173"/>
                  </a:cubicBezTo>
                  <a:cubicBezTo>
                    <a:pt x="8" y="174"/>
                    <a:pt x="5" y="176"/>
                    <a:pt x="5" y="180"/>
                  </a:cubicBezTo>
                  <a:cubicBezTo>
                    <a:pt x="5" y="194"/>
                    <a:pt x="5" y="195"/>
                    <a:pt x="5" y="210"/>
                  </a:cubicBezTo>
                  <a:cubicBezTo>
                    <a:pt x="5" y="224"/>
                    <a:pt x="11" y="230"/>
                    <a:pt x="11" y="238"/>
                  </a:cubicBezTo>
                  <a:cubicBezTo>
                    <a:pt x="11" y="240"/>
                    <a:pt x="12" y="243"/>
                    <a:pt x="11" y="245"/>
                  </a:cubicBezTo>
                  <a:cubicBezTo>
                    <a:pt x="9" y="243"/>
                    <a:pt x="7" y="240"/>
                    <a:pt x="6" y="238"/>
                  </a:cubicBezTo>
                  <a:cubicBezTo>
                    <a:pt x="5" y="240"/>
                    <a:pt x="4" y="243"/>
                    <a:pt x="3" y="245"/>
                  </a:cubicBezTo>
                  <a:cubicBezTo>
                    <a:pt x="0" y="253"/>
                    <a:pt x="11" y="255"/>
                    <a:pt x="14" y="263"/>
                  </a:cubicBezTo>
                  <a:cubicBezTo>
                    <a:pt x="20" y="284"/>
                    <a:pt x="22" y="291"/>
                    <a:pt x="28" y="314"/>
                  </a:cubicBezTo>
                  <a:cubicBezTo>
                    <a:pt x="31" y="324"/>
                    <a:pt x="39" y="332"/>
                    <a:pt x="39" y="348"/>
                  </a:cubicBezTo>
                  <a:cubicBezTo>
                    <a:pt x="39" y="360"/>
                    <a:pt x="27" y="364"/>
                    <a:pt x="27" y="371"/>
                  </a:cubicBezTo>
                  <a:cubicBezTo>
                    <a:pt x="27" y="379"/>
                    <a:pt x="52" y="390"/>
                    <a:pt x="61" y="390"/>
                  </a:cubicBezTo>
                  <a:cubicBezTo>
                    <a:pt x="85" y="390"/>
                    <a:pt x="93" y="372"/>
                    <a:pt x="111" y="372"/>
                  </a:cubicBezTo>
                  <a:cubicBezTo>
                    <a:pt x="115" y="372"/>
                    <a:pt x="117" y="371"/>
                    <a:pt x="120" y="371"/>
                  </a:cubicBezTo>
                  <a:cubicBezTo>
                    <a:pt x="121" y="371"/>
                    <a:pt x="123" y="371"/>
                    <a:pt x="126" y="372"/>
                  </a:cubicBezTo>
                  <a:cubicBezTo>
                    <a:pt x="138" y="372"/>
                    <a:pt x="147" y="370"/>
                    <a:pt x="158" y="369"/>
                  </a:cubicBezTo>
                  <a:cubicBezTo>
                    <a:pt x="162" y="342"/>
                    <a:pt x="195" y="351"/>
                    <a:pt x="222" y="342"/>
                  </a:cubicBezTo>
                  <a:cubicBezTo>
                    <a:pt x="234" y="339"/>
                    <a:pt x="237" y="330"/>
                    <a:pt x="256" y="330"/>
                  </a:cubicBezTo>
                  <a:cubicBezTo>
                    <a:pt x="274" y="330"/>
                    <a:pt x="305" y="336"/>
                    <a:pt x="313" y="346"/>
                  </a:cubicBezTo>
                  <a:cubicBezTo>
                    <a:pt x="318" y="352"/>
                    <a:pt x="329" y="378"/>
                    <a:pt x="333" y="378"/>
                  </a:cubicBezTo>
                  <a:cubicBezTo>
                    <a:pt x="333" y="378"/>
                    <a:pt x="331" y="387"/>
                    <a:pt x="337" y="387"/>
                  </a:cubicBezTo>
                  <a:cubicBezTo>
                    <a:pt x="348" y="387"/>
                    <a:pt x="361" y="360"/>
                    <a:pt x="371" y="350"/>
                  </a:cubicBezTo>
                  <a:cubicBezTo>
                    <a:pt x="371" y="358"/>
                    <a:pt x="369" y="386"/>
                    <a:pt x="356" y="388"/>
                  </a:cubicBezTo>
                  <a:cubicBezTo>
                    <a:pt x="356" y="391"/>
                    <a:pt x="358" y="394"/>
                    <a:pt x="361" y="394"/>
                  </a:cubicBezTo>
                  <a:cubicBezTo>
                    <a:pt x="369" y="394"/>
                    <a:pt x="369" y="384"/>
                    <a:pt x="374" y="382"/>
                  </a:cubicBezTo>
                  <a:cubicBezTo>
                    <a:pt x="374" y="380"/>
                    <a:pt x="375" y="378"/>
                    <a:pt x="375" y="377"/>
                  </a:cubicBezTo>
                  <a:cubicBezTo>
                    <a:pt x="377" y="379"/>
                    <a:pt x="380" y="381"/>
                    <a:pt x="380" y="387"/>
                  </a:cubicBezTo>
                  <a:cubicBezTo>
                    <a:pt x="380" y="393"/>
                    <a:pt x="378" y="396"/>
                    <a:pt x="377" y="399"/>
                  </a:cubicBezTo>
                  <a:cubicBezTo>
                    <a:pt x="383" y="399"/>
                    <a:pt x="383" y="399"/>
                    <a:pt x="383" y="399"/>
                  </a:cubicBezTo>
                  <a:cubicBezTo>
                    <a:pt x="387" y="398"/>
                    <a:pt x="390" y="397"/>
                    <a:pt x="394" y="395"/>
                  </a:cubicBezTo>
                  <a:cubicBezTo>
                    <a:pt x="394" y="396"/>
                    <a:pt x="394" y="398"/>
                    <a:pt x="394" y="398"/>
                  </a:cubicBezTo>
                  <a:cubicBezTo>
                    <a:pt x="395" y="405"/>
                    <a:pt x="402" y="411"/>
                    <a:pt x="402" y="419"/>
                  </a:cubicBezTo>
                  <a:cubicBezTo>
                    <a:pt x="402" y="441"/>
                    <a:pt x="435" y="454"/>
                    <a:pt x="456" y="454"/>
                  </a:cubicBezTo>
                  <a:cubicBezTo>
                    <a:pt x="469" y="454"/>
                    <a:pt x="465" y="444"/>
                    <a:pt x="477" y="443"/>
                  </a:cubicBezTo>
                  <a:cubicBezTo>
                    <a:pt x="478" y="446"/>
                    <a:pt x="499" y="458"/>
                    <a:pt x="503" y="459"/>
                  </a:cubicBezTo>
                  <a:cubicBezTo>
                    <a:pt x="508" y="433"/>
                    <a:pt x="551" y="444"/>
                    <a:pt x="557" y="420"/>
                  </a:cubicBezTo>
                  <a:cubicBezTo>
                    <a:pt x="557" y="421"/>
                    <a:pt x="557" y="421"/>
                    <a:pt x="557" y="421"/>
                  </a:cubicBezTo>
                  <a:cubicBezTo>
                    <a:pt x="557" y="403"/>
                    <a:pt x="568" y="386"/>
                    <a:pt x="572" y="374"/>
                  </a:cubicBezTo>
                  <a:cubicBezTo>
                    <a:pt x="577" y="357"/>
                    <a:pt x="587" y="351"/>
                    <a:pt x="596" y="337"/>
                  </a:cubicBezTo>
                  <a:cubicBezTo>
                    <a:pt x="599" y="332"/>
                    <a:pt x="597" y="330"/>
                    <a:pt x="600" y="326"/>
                  </a:cubicBezTo>
                  <a:cubicBezTo>
                    <a:pt x="600" y="311"/>
                    <a:pt x="600" y="311"/>
                    <a:pt x="600" y="311"/>
                  </a:cubicBezTo>
                  <a:cubicBezTo>
                    <a:pt x="605" y="306"/>
                    <a:pt x="608" y="290"/>
                    <a:pt x="608" y="279"/>
                  </a:cubicBezTo>
                  <a:cubicBezTo>
                    <a:pt x="608" y="263"/>
                    <a:pt x="603" y="234"/>
                    <a:pt x="594" y="223"/>
                  </a:cubicBezTo>
                  <a:cubicBezTo>
                    <a:pt x="595" y="221"/>
                    <a:pt x="595" y="221"/>
                    <a:pt x="595" y="221"/>
                  </a:cubicBezTo>
                  <a:cubicBezTo>
                    <a:pt x="585" y="211"/>
                    <a:pt x="565" y="202"/>
                    <a:pt x="565" y="181"/>
                  </a:cubicBezTo>
                  <a:cubicBezTo>
                    <a:pt x="558" y="181"/>
                    <a:pt x="549" y="181"/>
                    <a:pt x="547" y="174"/>
                  </a:cubicBezTo>
                  <a:cubicBezTo>
                    <a:pt x="545" y="167"/>
                    <a:pt x="544" y="157"/>
                    <a:pt x="538" y="151"/>
                  </a:cubicBezTo>
                  <a:cubicBezTo>
                    <a:pt x="529" y="142"/>
                    <a:pt x="506" y="137"/>
                    <a:pt x="502" y="124"/>
                  </a:cubicBezTo>
                  <a:cubicBezTo>
                    <a:pt x="498" y="111"/>
                    <a:pt x="493" y="104"/>
                    <a:pt x="489" y="90"/>
                  </a:cubicBezTo>
                  <a:cubicBezTo>
                    <a:pt x="486" y="82"/>
                    <a:pt x="486" y="65"/>
                    <a:pt x="480" y="60"/>
                  </a:cubicBezTo>
                  <a:cubicBezTo>
                    <a:pt x="478" y="59"/>
                    <a:pt x="468" y="56"/>
                    <a:pt x="462" y="55"/>
                  </a:cubicBezTo>
                  <a:cubicBezTo>
                    <a:pt x="456" y="50"/>
                    <a:pt x="459" y="41"/>
                    <a:pt x="457" y="34"/>
                  </a:cubicBezTo>
                  <a:cubicBezTo>
                    <a:pt x="454" y="23"/>
                    <a:pt x="447" y="14"/>
                    <a:pt x="44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6" name="Google Shape;566;p36"/>
            <p:cNvSpPr/>
            <p:nvPr/>
          </p:nvSpPr>
          <p:spPr>
            <a:xfrm>
              <a:off x="9351" y="4607"/>
              <a:ext cx="269" cy="267"/>
            </a:xfrm>
            <a:custGeom>
              <a:avLst/>
              <a:gdLst/>
              <a:ahLst/>
              <a:cxnLst/>
              <a:rect l="l" t="t" r="r" b="b"/>
              <a:pathLst>
                <a:path w="114" h="113" extrusionOk="0">
                  <a:moveTo>
                    <a:pt x="92" y="0"/>
                  </a:moveTo>
                  <a:cubicBezTo>
                    <a:pt x="87" y="2"/>
                    <a:pt x="80" y="9"/>
                    <a:pt x="80" y="17"/>
                  </a:cubicBezTo>
                  <a:cubicBezTo>
                    <a:pt x="80" y="18"/>
                    <a:pt x="79" y="20"/>
                    <a:pt x="79" y="21"/>
                  </a:cubicBezTo>
                  <a:cubicBezTo>
                    <a:pt x="75" y="21"/>
                    <a:pt x="72" y="22"/>
                    <a:pt x="69" y="26"/>
                  </a:cubicBezTo>
                  <a:cubicBezTo>
                    <a:pt x="69" y="28"/>
                    <a:pt x="69" y="32"/>
                    <a:pt x="69" y="32"/>
                  </a:cubicBezTo>
                  <a:cubicBezTo>
                    <a:pt x="69" y="32"/>
                    <a:pt x="62" y="43"/>
                    <a:pt x="59" y="44"/>
                  </a:cubicBezTo>
                  <a:cubicBezTo>
                    <a:pt x="50" y="49"/>
                    <a:pt x="42" y="62"/>
                    <a:pt x="29" y="62"/>
                  </a:cubicBezTo>
                  <a:cubicBezTo>
                    <a:pt x="26" y="62"/>
                    <a:pt x="23" y="65"/>
                    <a:pt x="21" y="69"/>
                  </a:cubicBezTo>
                  <a:cubicBezTo>
                    <a:pt x="16" y="77"/>
                    <a:pt x="0" y="84"/>
                    <a:pt x="0" y="98"/>
                  </a:cubicBezTo>
                  <a:cubicBezTo>
                    <a:pt x="0" y="99"/>
                    <a:pt x="1" y="100"/>
                    <a:pt x="2" y="100"/>
                  </a:cubicBezTo>
                  <a:cubicBezTo>
                    <a:pt x="2" y="102"/>
                    <a:pt x="23" y="110"/>
                    <a:pt x="26" y="110"/>
                  </a:cubicBezTo>
                  <a:cubicBezTo>
                    <a:pt x="29" y="110"/>
                    <a:pt x="36" y="113"/>
                    <a:pt x="38" y="113"/>
                  </a:cubicBezTo>
                  <a:cubicBezTo>
                    <a:pt x="44" y="113"/>
                    <a:pt x="53" y="105"/>
                    <a:pt x="58" y="100"/>
                  </a:cubicBezTo>
                  <a:cubicBezTo>
                    <a:pt x="58" y="100"/>
                    <a:pt x="73" y="70"/>
                    <a:pt x="74" y="63"/>
                  </a:cubicBezTo>
                  <a:cubicBezTo>
                    <a:pt x="78" y="63"/>
                    <a:pt x="91" y="61"/>
                    <a:pt x="94" y="61"/>
                  </a:cubicBezTo>
                  <a:cubicBezTo>
                    <a:pt x="95" y="54"/>
                    <a:pt x="92" y="52"/>
                    <a:pt x="94" y="44"/>
                  </a:cubicBezTo>
                  <a:cubicBezTo>
                    <a:pt x="102" y="44"/>
                    <a:pt x="113" y="25"/>
                    <a:pt x="114" y="18"/>
                  </a:cubicBezTo>
                  <a:cubicBezTo>
                    <a:pt x="112" y="17"/>
                    <a:pt x="111" y="14"/>
                    <a:pt x="111" y="10"/>
                  </a:cubicBezTo>
                  <a:cubicBezTo>
                    <a:pt x="110" y="10"/>
                    <a:pt x="108" y="9"/>
                    <a:pt x="107" y="8"/>
                  </a:cubicBezTo>
                  <a:cubicBezTo>
                    <a:pt x="105" y="9"/>
                    <a:pt x="102" y="13"/>
                    <a:pt x="98" y="13"/>
                  </a:cubicBezTo>
                  <a:cubicBezTo>
                    <a:pt x="95" y="13"/>
                    <a:pt x="96" y="9"/>
                    <a:pt x="96" y="5"/>
                  </a:cubicBezTo>
                  <a:cubicBezTo>
                    <a:pt x="94" y="5"/>
                    <a:pt x="92" y="4"/>
                    <a:pt x="9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7" name="Google Shape;567;p36"/>
            <p:cNvSpPr/>
            <p:nvPr/>
          </p:nvSpPr>
          <p:spPr>
            <a:xfrm>
              <a:off x="9571" y="4349"/>
              <a:ext cx="203" cy="296"/>
            </a:xfrm>
            <a:custGeom>
              <a:avLst/>
              <a:gdLst/>
              <a:ahLst/>
              <a:cxnLst/>
              <a:rect l="l" t="t" r="r" b="b"/>
              <a:pathLst>
                <a:path w="86" h="125" extrusionOk="0">
                  <a:moveTo>
                    <a:pt x="0" y="0"/>
                  </a:moveTo>
                  <a:cubicBezTo>
                    <a:pt x="3" y="13"/>
                    <a:pt x="11" y="30"/>
                    <a:pt x="23" y="32"/>
                  </a:cubicBezTo>
                  <a:cubicBezTo>
                    <a:pt x="22" y="34"/>
                    <a:pt x="21" y="36"/>
                    <a:pt x="21" y="38"/>
                  </a:cubicBezTo>
                  <a:cubicBezTo>
                    <a:pt x="21" y="42"/>
                    <a:pt x="26" y="44"/>
                    <a:pt x="27" y="48"/>
                  </a:cubicBezTo>
                  <a:cubicBezTo>
                    <a:pt x="27" y="47"/>
                    <a:pt x="27" y="47"/>
                    <a:pt x="27" y="47"/>
                  </a:cubicBezTo>
                  <a:cubicBezTo>
                    <a:pt x="28" y="50"/>
                    <a:pt x="29" y="55"/>
                    <a:pt x="29" y="58"/>
                  </a:cubicBezTo>
                  <a:cubicBezTo>
                    <a:pt x="29" y="66"/>
                    <a:pt x="28" y="73"/>
                    <a:pt x="23" y="78"/>
                  </a:cubicBezTo>
                  <a:cubicBezTo>
                    <a:pt x="20" y="81"/>
                    <a:pt x="16" y="82"/>
                    <a:pt x="16" y="87"/>
                  </a:cubicBezTo>
                  <a:cubicBezTo>
                    <a:pt x="16" y="96"/>
                    <a:pt x="35" y="92"/>
                    <a:pt x="35" y="103"/>
                  </a:cubicBezTo>
                  <a:cubicBezTo>
                    <a:pt x="35" y="109"/>
                    <a:pt x="29" y="112"/>
                    <a:pt x="29" y="118"/>
                  </a:cubicBezTo>
                  <a:cubicBezTo>
                    <a:pt x="29" y="122"/>
                    <a:pt x="32" y="125"/>
                    <a:pt x="37" y="125"/>
                  </a:cubicBezTo>
                  <a:cubicBezTo>
                    <a:pt x="48" y="125"/>
                    <a:pt x="51" y="114"/>
                    <a:pt x="56" y="106"/>
                  </a:cubicBezTo>
                  <a:cubicBezTo>
                    <a:pt x="57" y="105"/>
                    <a:pt x="64" y="99"/>
                    <a:pt x="64" y="96"/>
                  </a:cubicBezTo>
                  <a:cubicBezTo>
                    <a:pt x="64" y="94"/>
                    <a:pt x="61" y="92"/>
                    <a:pt x="61" y="91"/>
                  </a:cubicBezTo>
                  <a:cubicBezTo>
                    <a:pt x="61" y="86"/>
                    <a:pt x="67" y="85"/>
                    <a:pt x="72" y="84"/>
                  </a:cubicBezTo>
                  <a:cubicBezTo>
                    <a:pt x="73" y="84"/>
                    <a:pt x="73" y="82"/>
                    <a:pt x="74" y="82"/>
                  </a:cubicBezTo>
                  <a:cubicBezTo>
                    <a:pt x="76" y="85"/>
                    <a:pt x="76" y="85"/>
                    <a:pt x="76" y="85"/>
                  </a:cubicBezTo>
                  <a:cubicBezTo>
                    <a:pt x="81" y="77"/>
                    <a:pt x="79" y="66"/>
                    <a:pt x="86" y="58"/>
                  </a:cubicBezTo>
                  <a:cubicBezTo>
                    <a:pt x="85" y="57"/>
                    <a:pt x="84" y="55"/>
                    <a:pt x="82" y="55"/>
                  </a:cubicBezTo>
                  <a:cubicBezTo>
                    <a:pt x="74" y="55"/>
                    <a:pt x="74" y="60"/>
                    <a:pt x="64" y="60"/>
                  </a:cubicBezTo>
                  <a:cubicBezTo>
                    <a:pt x="51" y="60"/>
                    <a:pt x="45" y="53"/>
                    <a:pt x="45" y="39"/>
                  </a:cubicBezTo>
                  <a:cubicBezTo>
                    <a:pt x="44" y="39"/>
                    <a:pt x="42" y="39"/>
                    <a:pt x="41" y="39"/>
                  </a:cubicBezTo>
                  <a:cubicBezTo>
                    <a:pt x="39" y="39"/>
                    <a:pt x="37" y="41"/>
                    <a:pt x="37" y="44"/>
                  </a:cubicBezTo>
                  <a:cubicBezTo>
                    <a:pt x="33" y="44"/>
                    <a:pt x="33" y="44"/>
                    <a:pt x="33" y="44"/>
                  </a:cubicBezTo>
                  <a:cubicBezTo>
                    <a:pt x="31" y="41"/>
                    <a:pt x="25" y="30"/>
                    <a:pt x="25" y="27"/>
                  </a:cubicBezTo>
                  <a:cubicBezTo>
                    <a:pt x="25" y="26"/>
                    <a:pt x="26" y="25"/>
                    <a:pt x="27" y="23"/>
                  </a:cubicBezTo>
                  <a:cubicBezTo>
                    <a:pt x="23" y="22"/>
                    <a:pt x="23" y="18"/>
                    <a:pt x="20" y="15"/>
                  </a:cubicBezTo>
                  <a:cubicBezTo>
                    <a:pt x="15" y="10"/>
                    <a:pt x="6" y="9"/>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8" name="Google Shape;568;p36"/>
            <p:cNvSpPr/>
            <p:nvPr/>
          </p:nvSpPr>
          <p:spPr>
            <a:xfrm>
              <a:off x="9724" y="3694"/>
              <a:ext cx="45" cy="31"/>
            </a:xfrm>
            <a:custGeom>
              <a:avLst/>
              <a:gdLst/>
              <a:ahLst/>
              <a:cxnLst/>
              <a:rect l="l" t="t" r="r" b="b"/>
              <a:pathLst>
                <a:path w="19" h="13" extrusionOk="0">
                  <a:moveTo>
                    <a:pt x="12" y="0"/>
                  </a:moveTo>
                  <a:cubicBezTo>
                    <a:pt x="8" y="2"/>
                    <a:pt x="0" y="3"/>
                    <a:pt x="0" y="10"/>
                  </a:cubicBezTo>
                  <a:cubicBezTo>
                    <a:pt x="0" y="12"/>
                    <a:pt x="7" y="13"/>
                    <a:pt x="11" y="13"/>
                  </a:cubicBezTo>
                  <a:cubicBezTo>
                    <a:pt x="13" y="13"/>
                    <a:pt x="14" y="13"/>
                    <a:pt x="15" y="13"/>
                  </a:cubicBezTo>
                  <a:cubicBezTo>
                    <a:pt x="16" y="13"/>
                    <a:pt x="17" y="13"/>
                    <a:pt x="19" y="11"/>
                  </a:cubicBezTo>
                  <a:cubicBezTo>
                    <a:pt x="19" y="5"/>
                    <a:pt x="19" y="5"/>
                    <a:pt x="19" y="5"/>
                  </a:cubicBezTo>
                  <a:cubicBezTo>
                    <a:pt x="16" y="4"/>
                    <a:pt x="14" y="3"/>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9" name="Google Shape;569;p36"/>
            <p:cNvSpPr/>
            <p:nvPr/>
          </p:nvSpPr>
          <p:spPr>
            <a:xfrm>
              <a:off x="9774" y="3658"/>
              <a:ext cx="40" cy="26"/>
            </a:xfrm>
            <a:custGeom>
              <a:avLst/>
              <a:gdLst/>
              <a:ahLst/>
              <a:cxnLst/>
              <a:rect l="l" t="t" r="r" b="b"/>
              <a:pathLst>
                <a:path w="17" h="11" extrusionOk="0">
                  <a:moveTo>
                    <a:pt x="17" y="0"/>
                  </a:moveTo>
                  <a:cubicBezTo>
                    <a:pt x="13" y="0"/>
                    <a:pt x="0" y="0"/>
                    <a:pt x="0" y="7"/>
                  </a:cubicBezTo>
                  <a:cubicBezTo>
                    <a:pt x="0" y="8"/>
                    <a:pt x="2" y="11"/>
                    <a:pt x="3" y="11"/>
                  </a:cubicBezTo>
                  <a:cubicBezTo>
                    <a:pt x="9" y="11"/>
                    <a:pt x="10" y="6"/>
                    <a:pt x="17" y="4"/>
                  </a:cubicBezTo>
                  <a:cubicBezTo>
                    <a:pt x="17" y="3"/>
                    <a:pt x="17" y="1"/>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0" name="Google Shape;570;p36"/>
            <p:cNvSpPr/>
            <p:nvPr/>
          </p:nvSpPr>
          <p:spPr>
            <a:xfrm>
              <a:off x="7774" y="2719"/>
              <a:ext cx="163" cy="152"/>
            </a:xfrm>
            <a:custGeom>
              <a:avLst/>
              <a:gdLst/>
              <a:ahLst/>
              <a:cxnLst/>
              <a:rect l="l" t="t" r="r" b="b"/>
              <a:pathLst>
                <a:path w="69" h="64" extrusionOk="0">
                  <a:moveTo>
                    <a:pt x="50" y="0"/>
                  </a:moveTo>
                  <a:cubicBezTo>
                    <a:pt x="49" y="1"/>
                    <a:pt x="50" y="8"/>
                    <a:pt x="48" y="11"/>
                  </a:cubicBezTo>
                  <a:cubicBezTo>
                    <a:pt x="46" y="14"/>
                    <a:pt x="38" y="12"/>
                    <a:pt x="38" y="18"/>
                  </a:cubicBezTo>
                  <a:cubicBezTo>
                    <a:pt x="35" y="18"/>
                    <a:pt x="33" y="21"/>
                    <a:pt x="33" y="24"/>
                  </a:cubicBezTo>
                  <a:cubicBezTo>
                    <a:pt x="32" y="24"/>
                    <a:pt x="31" y="24"/>
                    <a:pt x="30" y="24"/>
                  </a:cubicBezTo>
                  <a:cubicBezTo>
                    <a:pt x="27" y="24"/>
                    <a:pt x="28" y="17"/>
                    <a:pt x="22" y="16"/>
                  </a:cubicBezTo>
                  <a:cubicBezTo>
                    <a:pt x="22" y="16"/>
                    <a:pt x="22" y="16"/>
                    <a:pt x="22" y="16"/>
                  </a:cubicBezTo>
                  <a:cubicBezTo>
                    <a:pt x="18" y="16"/>
                    <a:pt x="16" y="19"/>
                    <a:pt x="14" y="21"/>
                  </a:cubicBezTo>
                  <a:cubicBezTo>
                    <a:pt x="12" y="24"/>
                    <a:pt x="10" y="26"/>
                    <a:pt x="6" y="26"/>
                  </a:cubicBezTo>
                  <a:cubicBezTo>
                    <a:pt x="6" y="26"/>
                    <a:pt x="5" y="26"/>
                    <a:pt x="5" y="26"/>
                  </a:cubicBezTo>
                  <a:cubicBezTo>
                    <a:pt x="4" y="31"/>
                    <a:pt x="2" y="34"/>
                    <a:pt x="2" y="38"/>
                  </a:cubicBezTo>
                  <a:cubicBezTo>
                    <a:pt x="2" y="40"/>
                    <a:pt x="4" y="41"/>
                    <a:pt x="4" y="43"/>
                  </a:cubicBezTo>
                  <a:cubicBezTo>
                    <a:pt x="4" y="45"/>
                    <a:pt x="0" y="53"/>
                    <a:pt x="4" y="53"/>
                  </a:cubicBezTo>
                  <a:cubicBezTo>
                    <a:pt x="4" y="53"/>
                    <a:pt x="4" y="53"/>
                    <a:pt x="4" y="53"/>
                  </a:cubicBezTo>
                  <a:cubicBezTo>
                    <a:pt x="9" y="53"/>
                    <a:pt x="9" y="38"/>
                    <a:pt x="13" y="34"/>
                  </a:cubicBezTo>
                  <a:cubicBezTo>
                    <a:pt x="13" y="34"/>
                    <a:pt x="17" y="37"/>
                    <a:pt x="18" y="38"/>
                  </a:cubicBezTo>
                  <a:cubicBezTo>
                    <a:pt x="19" y="38"/>
                    <a:pt x="20" y="36"/>
                    <a:pt x="20" y="36"/>
                  </a:cubicBezTo>
                  <a:cubicBezTo>
                    <a:pt x="21" y="37"/>
                    <a:pt x="22" y="38"/>
                    <a:pt x="24" y="38"/>
                  </a:cubicBezTo>
                  <a:cubicBezTo>
                    <a:pt x="24" y="37"/>
                    <a:pt x="24" y="35"/>
                    <a:pt x="24" y="34"/>
                  </a:cubicBezTo>
                  <a:cubicBezTo>
                    <a:pt x="31" y="34"/>
                    <a:pt x="31" y="34"/>
                    <a:pt x="31" y="34"/>
                  </a:cubicBezTo>
                  <a:cubicBezTo>
                    <a:pt x="32" y="35"/>
                    <a:pt x="33" y="37"/>
                    <a:pt x="33" y="39"/>
                  </a:cubicBezTo>
                  <a:cubicBezTo>
                    <a:pt x="32" y="40"/>
                    <a:pt x="31" y="41"/>
                    <a:pt x="31" y="44"/>
                  </a:cubicBezTo>
                  <a:cubicBezTo>
                    <a:pt x="30" y="53"/>
                    <a:pt x="36" y="60"/>
                    <a:pt x="43" y="60"/>
                  </a:cubicBezTo>
                  <a:cubicBezTo>
                    <a:pt x="44" y="60"/>
                    <a:pt x="44" y="61"/>
                    <a:pt x="45" y="61"/>
                  </a:cubicBezTo>
                  <a:cubicBezTo>
                    <a:pt x="46" y="61"/>
                    <a:pt x="47" y="60"/>
                    <a:pt x="48" y="60"/>
                  </a:cubicBezTo>
                  <a:cubicBezTo>
                    <a:pt x="48" y="61"/>
                    <a:pt x="49" y="64"/>
                    <a:pt x="50" y="64"/>
                  </a:cubicBezTo>
                  <a:cubicBezTo>
                    <a:pt x="50" y="64"/>
                    <a:pt x="50" y="64"/>
                    <a:pt x="50" y="64"/>
                  </a:cubicBezTo>
                  <a:cubicBezTo>
                    <a:pt x="53" y="64"/>
                    <a:pt x="55" y="61"/>
                    <a:pt x="55" y="57"/>
                  </a:cubicBezTo>
                  <a:cubicBezTo>
                    <a:pt x="55" y="52"/>
                    <a:pt x="50" y="51"/>
                    <a:pt x="50" y="48"/>
                  </a:cubicBezTo>
                  <a:cubicBezTo>
                    <a:pt x="50" y="45"/>
                    <a:pt x="52" y="44"/>
                    <a:pt x="54" y="41"/>
                  </a:cubicBezTo>
                  <a:cubicBezTo>
                    <a:pt x="55" y="43"/>
                    <a:pt x="57" y="44"/>
                    <a:pt x="57" y="45"/>
                  </a:cubicBezTo>
                  <a:cubicBezTo>
                    <a:pt x="57" y="44"/>
                    <a:pt x="57" y="44"/>
                    <a:pt x="57" y="44"/>
                  </a:cubicBezTo>
                  <a:cubicBezTo>
                    <a:pt x="58" y="47"/>
                    <a:pt x="61" y="54"/>
                    <a:pt x="63" y="55"/>
                  </a:cubicBezTo>
                  <a:cubicBezTo>
                    <a:pt x="63" y="47"/>
                    <a:pt x="69" y="44"/>
                    <a:pt x="69" y="39"/>
                  </a:cubicBezTo>
                  <a:cubicBezTo>
                    <a:pt x="69" y="35"/>
                    <a:pt x="61" y="8"/>
                    <a:pt x="57" y="4"/>
                  </a:cubicBezTo>
                  <a:cubicBezTo>
                    <a:pt x="55" y="2"/>
                    <a:pt x="53"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1" name="Google Shape;571;p36"/>
            <p:cNvSpPr/>
            <p:nvPr/>
          </p:nvSpPr>
          <p:spPr>
            <a:xfrm>
              <a:off x="7625" y="2679"/>
              <a:ext cx="81" cy="83"/>
            </a:xfrm>
            <a:custGeom>
              <a:avLst/>
              <a:gdLst/>
              <a:ahLst/>
              <a:cxnLst/>
              <a:rect l="l" t="t" r="r" b="b"/>
              <a:pathLst>
                <a:path w="34" h="35" extrusionOk="0">
                  <a:moveTo>
                    <a:pt x="30" y="0"/>
                  </a:moveTo>
                  <a:cubicBezTo>
                    <a:pt x="28" y="2"/>
                    <a:pt x="28" y="4"/>
                    <a:pt x="27" y="6"/>
                  </a:cubicBezTo>
                  <a:cubicBezTo>
                    <a:pt x="22" y="16"/>
                    <a:pt x="5" y="21"/>
                    <a:pt x="0" y="35"/>
                  </a:cubicBezTo>
                  <a:cubicBezTo>
                    <a:pt x="3" y="35"/>
                    <a:pt x="3" y="35"/>
                    <a:pt x="3" y="35"/>
                  </a:cubicBezTo>
                  <a:cubicBezTo>
                    <a:pt x="9" y="32"/>
                    <a:pt x="19" y="26"/>
                    <a:pt x="21" y="15"/>
                  </a:cubicBezTo>
                  <a:cubicBezTo>
                    <a:pt x="21" y="15"/>
                    <a:pt x="21" y="15"/>
                    <a:pt x="21" y="15"/>
                  </a:cubicBezTo>
                  <a:cubicBezTo>
                    <a:pt x="25" y="15"/>
                    <a:pt x="28" y="14"/>
                    <a:pt x="29" y="10"/>
                  </a:cubicBezTo>
                  <a:cubicBezTo>
                    <a:pt x="29" y="10"/>
                    <a:pt x="29" y="10"/>
                    <a:pt x="29" y="10"/>
                  </a:cubicBezTo>
                  <a:cubicBezTo>
                    <a:pt x="31" y="10"/>
                    <a:pt x="32" y="9"/>
                    <a:pt x="34" y="8"/>
                  </a:cubicBezTo>
                  <a:cubicBezTo>
                    <a:pt x="32" y="6"/>
                    <a:pt x="30" y="5"/>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2" name="Google Shape;572;p36"/>
            <p:cNvSpPr/>
            <p:nvPr/>
          </p:nvSpPr>
          <p:spPr>
            <a:xfrm>
              <a:off x="7684" y="2407"/>
              <a:ext cx="154" cy="218"/>
            </a:xfrm>
            <a:custGeom>
              <a:avLst/>
              <a:gdLst/>
              <a:ahLst/>
              <a:cxnLst/>
              <a:rect l="l" t="t" r="r" b="b"/>
              <a:pathLst>
                <a:path w="65" h="92" extrusionOk="0">
                  <a:moveTo>
                    <a:pt x="11" y="0"/>
                  </a:moveTo>
                  <a:cubicBezTo>
                    <a:pt x="7" y="0"/>
                    <a:pt x="6" y="4"/>
                    <a:pt x="6" y="9"/>
                  </a:cubicBezTo>
                  <a:cubicBezTo>
                    <a:pt x="6" y="14"/>
                    <a:pt x="8" y="18"/>
                    <a:pt x="8" y="24"/>
                  </a:cubicBezTo>
                  <a:cubicBezTo>
                    <a:pt x="8" y="28"/>
                    <a:pt x="7" y="34"/>
                    <a:pt x="5" y="37"/>
                  </a:cubicBezTo>
                  <a:cubicBezTo>
                    <a:pt x="5" y="37"/>
                    <a:pt x="5" y="37"/>
                    <a:pt x="4" y="37"/>
                  </a:cubicBezTo>
                  <a:cubicBezTo>
                    <a:pt x="0" y="37"/>
                    <a:pt x="2" y="46"/>
                    <a:pt x="2" y="53"/>
                  </a:cubicBezTo>
                  <a:cubicBezTo>
                    <a:pt x="2" y="56"/>
                    <a:pt x="10" y="62"/>
                    <a:pt x="12" y="62"/>
                  </a:cubicBezTo>
                  <a:cubicBezTo>
                    <a:pt x="12" y="62"/>
                    <a:pt x="12" y="62"/>
                    <a:pt x="12" y="62"/>
                  </a:cubicBezTo>
                  <a:cubicBezTo>
                    <a:pt x="14" y="62"/>
                    <a:pt x="15" y="60"/>
                    <a:pt x="16" y="59"/>
                  </a:cubicBezTo>
                  <a:cubicBezTo>
                    <a:pt x="19" y="59"/>
                    <a:pt x="19" y="59"/>
                    <a:pt x="19" y="59"/>
                  </a:cubicBezTo>
                  <a:cubicBezTo>
                    <a:pt x="19" y="63"/>
                    <a:pt x="19" y="63"/>
                    <a:pt x="19" y="63"/>
                  </a:cubicBezTo>
                  <a:cubicBezTo>
                    <a:pt x="18" y="64"/>
                    <a:pt x="16" y="65"/>
                    <a:pt x="16" y="68"/>
                  </a:cubicBezTo>
                  <a:cubicBezTo>
                    <a:pt x="16" y="70"/>
                    <a:pt x="19" y="75"/>
                    <a:pt x="23" y="75"/>
                  </a:cubicBezTo>
                  <a:cubicBezTo>
                    <a:pt x="23" y="75"/>
                    <a:pt x="23" y="75"/>
                    <a:pt x="23" y="75"/>
                  </a:cubicBezTo>
                  <a:cubicBezTo>
                    <a:pt x="24" y="75"/>
                    <a:pt x="25" y="74"/>
                    <a:pt x="27" y="73"/>
                  </a:cubicBezTo>
                  <a:cubicBezTo>
                    <a:pt x="28" y="73"/>
                    <a:pt x="29" y="72"/>
                    <a:pt x="30" y="72"/>
                  </a:cubicBezTo>
                  <a:cubicBezTo>
                    <a:pt x="30" y="72"/>
                    <a:pt x="30" y="72"/>
                    <a:pt x="30" y="72"/>
                  </a:cubicBezTo>
                  <a:cubicBezTo>
                    <a:pt x="37" y="72"/>
                    <a:pt x="37" y="82"/>
                    <a:pt x="44" y="82"/>
                  </a:cubicBezTo>
                  <a:cubicBezTo>
                    <a:pt x="43" y="79"/>
                    <a:pt x="41" y="77"/>
                    <a:pt x="44" y="74"/>
                  </a:cubicBezTo>
                  <a:cubicBezTo>
                    <a:pt x="47" y="78"/>
                    <a:pt x="58" y="82"/>
                    <a:pt x="61" y="88"/>
                  </a:cubicBezTo>
                  <a:cubicBezTo>
                    <a:pt x="61" y="89"/>
                    <a:pt x="62" y="92"/>
                    <a:pt x="63" y="92"/>
                  </a:cubicBezTo>
                  <a:cubicBezTo>
                    <a:pt x="63" y="92"/>
                    <a:pt x="63" y="92"/>
                    <a:pt x="63" y="92"/>
                  </a:cubicBezTo>
                  <a:cubicBezTo>
                    <a:pt x="64" y="92"/>
                    <a:pt x="65" y="90"/>
                    <a:pt x="65" y="89"/>
                  </a:cubicBezTo>
                  <a:cubicBezTo>
                    <a:pt x="65" y="87"/>
                    <a:pt x="65" y="87"/>
                    <a:pt x="65" y="85"/>
                  </a:cubicBezTo>
                  <a:cubicBezTo>
                    <a:pt x="62" y="85"/>
                    <a:pt x="59" y="83"/>
                    <a:pt x="59" y="80"/>
                  </a:cubicBezTo>
                  <a:cubicBezTo>
                    <a:pt x="59" y="80"/>
                    <a:pt x="58" y="80"/>
                    <a:pt x="57" y="80"/>
                  </a:cubicBezTo>
                  <a:cubicBezTo>
                    <a:pt x="56" y="80"/>
                    <a:pt x="56" y="80"/>
                    <a:pt x="56" y="79"/>
                  </a:cubicBezTo>
                  <a:cubicBezTo>
                    <a:pt x="56" y="77"/>
                    <a:pt x="58" y="77"/>
                    <a:pt x="59" y="74"/>
                  </a:cubicBezTo>
                  <a:cubicBezTo>
                    <a:pt x="58" y="74"/>
                    <a:pt x="57" y="73"/>
                    <a:pt x="56" y="73"/>
                  </a:cubicBezTo>
                  <a:cubicBezTo>
                    <a:pt x="56" y="73"/>
                    <a:pt x="56" y="73"/>
                    <a:pt x="56" y="73"/>
                  </a:cubicBezTo>
                  <a:cubicBezTo>
                    <a:pt x="55" y="73"/>
                    <a:pt x="54" y="74"/>
                    <a:pt x="54" y="75"/>
                  </a:cubicBezTo>
                  <a:cubicBezTo>
                    <a:pt x="53" y="75"/>
                    <a:pt x="53" y="76"/>
                    <a:pt x="52" y="76"/>
                  </a:cubicBezTo>
                  <a:cubicBezTo>
                    <a:pt x="52" y="76"/>
                    <a:pt x="52" y="76"/>
                    <a:pt x="52" y="76"/>
                  </a:cubicBezTo>
                  <a:cubicBezTo>
                    <a:pt x="49" y="76"/>
                    <a:pt x="47" y="66"/>
                    <a:pt x="42" y="65"/>
                  </a:cubicBezTo>
                  <a:cubicBezTo>
                    <a:pt x="42" y="65"/>
                    <a:pt x="42" y="65"/>
                    <a:pt x="42" y="65"/>
                  </a:cubicBezTo>
                  <a:cubicBezTo>
                    <a:pt x="39" y="65"/>
                    <a:pt x="36" y="67"/>
                    <a:pt x="36" y="69"/>
                  </a:cubicBezTo>
                  <a:cubicBezTo>
                    <a:pt x="36" y="69"/>
                    <a:pt x="36" y="71"/>
                    <a:pt x="36" y="71"/>
                  </a:cubicBezTo>
                  <a:cubicBezTo>
                    <a:pt x="31" y="69"/>
                    <a:pt x="24" y="57"/>
                    <a:pt x="25" y="50"/>
                  </a:cubicBezTo>
                  <a:cubicBezTo>
                    <a:pt x="25" y="41"/>
                    <a:pt x="33" y="40"/>
                    <a:pt x="34" y="30"/>
                  </a:cubicBezTo>
                  <a:cubicBezTo>
                    <a:pt x="34" y="22"/>
                    <a:pt x="28" y="15"/>
                    <a:pt x="28" y="9"/>
                  </a:cubicBezTo>
                  <a:cubicBezTo>
                    <a:pt x="28" y="8"/>
                    <a:pt x="27" y="7"/>
                    <a:pt x="27" y="6"/>
                  </a:cubicBezTo>
                  <a:cubicBezTo>
                    <a:pt x="27" y="5"/>
                    <a:pt x="26" y="4"/>
                    <a:pt x="26" y="4"/>
                  </a:cubicBezTo>
                  <a:cubicBezTo>
                    <a:pt x="24" y="4"/>
                    <a:pt x="22" y="8"/>
                    <a:pt x="20" y="8"/>
                  </a:cubicBezTo>
                  <a:cubicBezTo>
                    <a:pt x="20" y="8"/>
                    <a:pt x="19" y="8"/>
                    <a:pt x="19" y="8"/>
                  </a:cubicBezTo>
                  <a:cubicBezTo>
                    <a:pt x="15" y="8"/>
                    <a:pt x="16" y="0"/>
                    <a:pt x="11" y="0"/>
                  </a:cubicBezTo>
                  <a:cubicBezTo>
                    <a:pt x="11" y="0"/>
                    <a:pt x="11" y="0"/>
                    <a:pt x="1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3" name="Google Shape;573;p36"/>
            <p:cNvSpPr/>
            <p:nvPr/>
          </p:nvSpPr>
          <p:spPr>
            <a:xfrm>
              <a:off x="7845" y="2627"/>
              <a:ext cx="50" cy="85"/>
            </a:xfrm>
            <a:custGeom>
              <a:avLst/>
              <a:gdLst/>
              <a:ahLst/>
              <a:cxnLst/>
              <a:rect l="l" t="t" r="r" b="b"/>
              <a:pathLst>
                <a:path w="21" h="36" extrusionOk="0">
                  <a:moveTo>
                    <a:pt x="4" y="0"/>
                  </a:moveTo>
                  <a:cubicBezTo>
                    <a:pt x="3" y="0"/>
                    <a:pt x="1" y="1"/>
                    <a:pt x="0" y="1"/>
                  </a:cubicBezTo>
                  <a:cubicBezTo>
                    <a:pt x="0" y="5"/>
                    <a:pt x="11" y="8"/>
                    <a:pt x="11" y="15"/>
                  </a:cubicBezTo>
                  <a:cubicBezTo>
                    <a:pt x="11" y="16"/>
                    <a:pt x="9" y="18"/>
                    <a:pt x="8" y="18"/>
                  </a:cubicBezTo>
                  <a:cubicBezTo>
                    <a:pt x="8" y="18"/>
                    <a:pt x="5" y="18"/>
                    <a:pt x="2" y="17"/>
                  </a:cubicBezTo>
                  <a:cubicBezTo>
                    <a:pt x="2" y="20"/>
                    <a:pt x="2" y="20"/>
                    <a:pt x="2" y="20"/>
                  </a:cubicBezTo>
                  <a:cubicBezTo>
                    <a:pt x="3" y="22"/>
                    <a:pt x="6" y="26"/>
                    <a:pt x="9" y="26"/>
                  </a:cubicBezTo>
                  <a:cubicBezTo>
                    <a:pt x="9" y="29"/>
                    <a:pt x="9" y="29"/>
                    <a:pt x="9" y="29"/>
                  </a:cubicBezTo>
                  <a:cubicBezTo>
                    <a:pt x="7" y="32"/>
                    <a:pt x="8" y="36"/>
                    <a:pt x="12" y="36"/>
                  </a:cubicBezTo>
                  <a:cubicBezTo>
                    <a:pt x="13" y="36"/>
                    <a:pt x="14" y="36"/>
                    <a:pt x="16" y="36"/>
                  </a:cubicBezTo>
                  <a:cubicBezTo>
                    <a:pt x="16" y="33"/>
                    <a:pt x="16" y="33"/>
                    <a:pt x="16" y="33"/>
                  </a:cubicBezTo>
                  <a:cubicBezTo>
                    <a:pt x="14" y="32"/>
                    <a:pt x="12" y="27"/>
                    <a:pt x="12" y="24"/>
                  </a:cubicBezTo>
                  <a:cubicBezTo>
                    <a:pt x="19" y="24"/>
                    <a:pt x="19" y="24"/>
                    <a:pt x="19" y="24"/>
                  </a:cubicBezTo>
                  <a:cubicBezTo>
                    <a:pt x="19" y="22"/>
                    <a:pt x="20" y="21"/>
                    <a:pt x="21" y="18"/>
                  </a:cubicBezTo>
                  <a:cubicBezTo>
                    <a:pt x="20" y="18"/>
                    <a:pt x="17" y="14"/>
                    <a:pt x="17" y="14"/>
                  </a:cubicBezTo>
                  <a:cubicBezTo>
                    <a:pt x="17" y="14"/>
                    <a:pt x="18" y="9"/>
                    <a:pt x="17" y="6"/>
                  </a:cubicBezTo>
                  <a:cubicBezTo>
                    <a:pt x="16" y="6"/>
                    <a:pt x="15" y="6"/>
                    <a:pt x="14" y="6"/>
                  </a:cubicBezTo>
                  <a:cubicBezTo>
                    <a:pt x="15" y="5"/>
                    <a:pt x="14" y="3"/>
                    <a:pt x="14" y="2"/>
                  </a:cubicBezTo>
                  <a:cubicBezTo>
                    <a:pt x="11" y="2"/>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4" name="Google Shape;574;p36"/>
            <p:cNvSpPr/>
            <p:nvPr/>
          </p:nvSpPr>
          <p:spPr>
            <a:xfrm>
              <a:off x="7770" y="2648"/>
              <a:ext cx="40" cy="55"/>
            </a:xfrm>
            <a:custGeom>
              <a:avLst/>
              <a:gdLst/>
              <a:ahLst/>
              <a:cxnLst/>
              <a:rect l="l" t="t" r="r" b="b"/>
              <a:pathLst>
                <a:path w="17" h="23" extrusionOk="0">
                  <a:moveTo>
                    <a:pt x="4" y="1"/>
                  </a:moveTo>
                  <a:cubicBezTo>
                    <a:pt x="4" y="1"/>
                    <a:pt x="4" y="1"/>
                    <a:pt x="3" y="1"/>
                  </a:cubicBezTo>
                  <a:cubicBezTo>
                    <a:pt x="4" y="1"/>
                    <a:pt x="4" y="1"/>
                    <a:pt x="4" y="1"/>
                  </a:cubicBezTo>
                  <a:moveTo>
                    <a:pt x="3" y="0"/>
                  </a:moveTo>
                  <a:cubicBezTo>
                    <a:pt x="2" y="0"/>
                    <a:pt x="0" y="1"/>
                    <a:pt x="0" y="2"/>
                  </a:cubicBezTo>
                  <a:cubicBezTo>
                    <a:pt x="0" y="7"/>
                    <a:pt x="2" y="15"/>
                    <a:pt x="2" y="23"/>
                  </a:cubicBezTo>
                  <a:cubicBezTo>
                    <a:pt x="6" y="20"/>
                    <a:pt x="17" y="16"/>
                    <a:pt x="17" y="9"/>
                  </a:cubicBezTo>
                  <a:cubicBezTo>
                    <a:pt x="17" y="5"/>
                    <a:pt x="9" y="4"/>
                    <a:pt x="5" y="2"/>
                  </a:cubicBezTo>
                  <a:cubicBezTo>
                    <a:pt x="5" y="1"/>
                    <a:pt x="4" y="0"/>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5" name="Google Shape;575;p36"/>
            <p:cNvSpPr/>
            <p:nvPr/>
          </p:nvSpPr>
          <p:spPr>
            <a:xfrm>
              <a:off x="7793" y="2684"/>
              <a:ext cx="40" cy="66"/>
            </a:xfrm>
            <a:custGeom>
              <a:avLst/>
              <a:gdLst/>
              <a:ahLst/>
              <a:cxnLst/>
              <a:rect l="l" t="t" r="r" b="b"/>
              <a:pathLst>
                <a:path w="17" h="28" extrusionOk="0">
                  <a:moveTo>
                    <a:pt x="12" y="0"/>
                  </a:moveTo>
                  <a:cubicBezTo>
                    <a:pt x="11" y="0"/>
                    <a:pt x="10" y="0"/>
                    <a:pt x="10" y="0"/>
                  </a:cubicBezTo>
                  <a:cubicBezTo>
                    <a:pt x="7" y="1"/>
                    <a:pt x="5" y="12"/>
                    <a:pt x="5" y="13"/>
                  </a:cubicBezTo>
                  <a:cubicBezTo>
                    <a:pt x="5" y="13"/>
                    <a:pt x="5" y="13"/>
                    <a:pt x="5" y="13"/>
                  </a:cubicBezTo>
                  <a:cubicBezTo>
                    <a:pt x="3" y="13"/>
                    <a:pt x="0" y="15"/>
                    <a:pt x="0" y="16"/>
                  </a:cubicBezTo>
                  <a:cubicBezTo>
                    <a:pt x="0" y="19"/>
                    <a:pt x="9" y="28"/>
                    <a:pt x="11" y="28"/>
                  </a:cubicBezTo>
                  <a:cubicBezTo>
                    <a:pt x="12" y="28"/>
                    <a:pt x="13" y="27"/>
                    <a:pt x="14" y="26"/>
                  </a:cubicBezTo>
                  <a:cubicBezTo>
                    <a:pt x="14" y="23"/>
                    <a:pt x="11" y="24"/>
                    <a:pt x="11" y="20"/>
                  </a:cubicBezTo>
                  <a:cubicBezTo>
                    <a:pt x="11" y="14"/>
                    <a:pt x="17" y="11"/>
                    <a:pt x="17" y="5"/>
                  </a:cubicBezTo>
                  <a:cubicBezTo>
                    <a:pt x="17" y="3"/>
                    <a:pt x="15"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6" name="Google Shape;576;p36"/>
            <p:cNvSpPr/>
            <p:nvPr/>
          </p:nvSpPr>
          <p:spPr>
            <a:xfrm>
              <a:off x="7826" y="2686"/>
              <a:ext cx="22" cy="40"/>
            </a:xfrm>
            <a:custGeom>
              <a:avLst/>
              <a:gdLst/>
              <a:ahLst/>
              <a:cxnLst/>
              <a:rect l="l" t="t" r="r" b="b"/>
              <a:pathLst>
                <a:path w="9" h="17" extrusionOk="0">
                  <a:moveTo>
                    <a:pt x="5" y="0"/>
                  </a:moveTo>
                  <a:cubicBezTo>
                    <a:pt x="5" y="8"/>
                    <a:pt x="2" y="12"/>
                    <a:pt x="0" y="17"/>
                  </a:cubicBezTo>
                  <a:cubicBezTo>
                    <a:pt x="1" y="17"/>
                    <a:pt x="2" y="17"/>
                    <a:pt x="3" y="17"/>
                  </a:cubicBezTo>
                  <a:cubicBezTo>
                    <a:pt x="3" y="10"/>
                    <a:pt x="9" y="8"/>
                    <a:pt x="9" y="0"/>
                  </a:cubicBezTo>
                  <a:cubicBezTo>
                    <a:pt x="8" y="0"/>
                    <a:pt x="6"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7" name="Google Shape;577;p36"/>
            <p:cNvSpPr/>
            <p:nvPr/>
          </p:nvSpPr>
          <p:spPr>
            <a:xfrm>
              <a:off x="7836" y="2712"/>
              <a:ext cx="26" cy="22"/>
            </a:xfrm>
            <a:custGeom>
              <a:avLst/>
              <a:gdLst/>
              <a:ahLst/>
              <a:cxnLst/>
              <a:rect l="l" t="t" r="r" b="b"/>
              <a:pathLst>
                <a:path w="11" h="9" extrusionOk="0">
                  <a:moveTo>
                    <a:pt x="5" y="0"/>
                  </a:moveTo>
                  <a:cubicBezTo>
                    <a:pt x="3" y="3"/>
                    <a:pt x="0" y="4"/>
                    <a:pt x="0" y="7"/>
                  </a:cubicBezTo>
                  <a:cubicBezTo>
                    <a:pt x="0" y="8"/>
                    <a:pt x="2" y="9"/>
                    <a:pt x="3" y="9"/>
                  </a:cubicBezTo>
                  <a:cubicBezTo>
                    <a:pt x="3" y="9"/>
                    <a:pt x="3" y="9"/>
                    <a:pt x="4" y="9"/>
                  </a:cubicBezTo>
                  <a:cubicBezTo>
                    <a:pt x="8" y="9"/>
                    <a:pt x="11" y="5"/>
                    <a:pt x="11" y="0"/>
                  </a:cubicBezTo>
                  <a:cubicBezTo>
                    <a:pt x="11" y="1"/>
                    <a:pt x="10" y="1"/>
                    <a:pt x="9" y="1"/>
                  </a:cubicBezTo>
                  <a:cubicBezTo>
                    <a:pt x="8" y="1"/>
                    <a:pt x="6" y="1"/>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8" name="Google Shape;578;p36"/>
            <p:cNvSpPr/>
            <p:nvPr/>
          </p:nvSpPr>
          <p:spPr>
            <a:xfrm>
              <a:off x="7810" y="2625"/>
              <a:ext cx="28" cy="31"/>
            </a:xfrm>
            <a:custGeom>
              <a:avLst/>
              <a:gdLst/>
              <a:ahLst/>
              <a:cxnLst/>
              <a:rect l="l" t="t" r="r" b="b"/>
              <a:pathLst>
                <a:path w="12" h="13" extrusionOk="0">
                  <a:moveTo>
                    <a:pt x="0" y="0"/>
                  </a:moveTo>
                  <a:cubicBezTo>
                    <a:pt x="0" y="2"/>
                    <a:pt x="0" y="4"/>
                    <a:pt x="0" y="7"/>
                  </a:cubicBezTo>
                  <a:cubicBezTo>
                    <a:pt x="0" y="7"/>
                    <a:pt x="0" y="7"/>
                    <a:pt x="0" y="7"/>
                  </a:cubicBezTo>
                  <a:cubicBezTo>
                    <a:pt x="1" y="7"/>
                    <a:pt x="2" y="7"/>
                    <a:pt x="2" y="7"/>
                  </a:cubicBezTo>
                  <a:cubicBezTo>
                    <a:pt x="3" y="7"/>
                    <a:pt x="4" y="7"/>
                    <a:pt x="4" y="7"/>
                  </a:cubicBezTo>
                  <a:cubicBezTo>
                    <a:pt x="5" y="7"/>
                    <a:pt x="6" y="7"/>
                    <a:pt x="7" y="7"/>
                  </a:cubicBezTo>
                  <a:cubicBezTo>
                    <a:pt x="7" y="9"/>
                    <a:pt x="10" y="13"/>
                    <a:pt x="11" y="13"/>
                  </a:cubicBezTo>
                  <a:cubicBezTo>
                    <a:pt x="12" y="13"/>
                    <a:pt x="12" y="12"/>
                    <a:pt x="12" y="12"/>
                  </a:cubicBezTo>
                  <a:cubicBezTo>
                    <a:pt x="12" y="6"/>
                    <a:pt x="6" y="5"/>
                    <a:pt x="4" y="0"/>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9" name="Google Shape;579;p36"/>
            <p:cNvSpPr/>
            <p:nvPr/>
          </p:nvSpPr>
          <p:spPr>
            <a:xfrm>
              <a:off x="7715" y="2592"/>
              <a:ext cx="43" cy="42"/>
            </a:xfrm>
            <a:custGeom>
              <a:avLst/>
              <a:gdLst/>
              <a:ahLst/>
              <a:cxnLst/>
              <a:rect l="l" t="t" r="r" b="b"/>
              <a:pathLst>
                <a:path w="18" h="18" extrusionOk="0">
                  <a:moveTo>
                    <a:pt x="0" y="0"/>
                  </a:moveTo>
                  <a:cubicBezTo>
                    <a:pt x="0" y="0"/>
                    <a:pt x="11" y="17"/>
                    <a:pt x="14" y="18"/>
                  </a:cubicBezTo>
                  <a:cubicBezTo>
                    <a:pt x="16" y="18"/>
                    <a:pt x="18" y="12"/>
                    <a:pt x="17" y="8"/>
                  </a:cubicBezTo>
                  <a:cubicBezTo>
                    <a:pt x="16" y="3"/>
                    <a:pt x="11" y="4"/>
                    <a:pt x="5" y="0"/>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a:off x="7760" y="2596"/>
              <a:ext cx="12" cy="3"/>
            </a:xfrm>
            <a:custGeom>
              <a:avLst/>
              <a:gdLst/>
              <a:ahLst/>
              <a:cxnLst/>
              <a:rect l="l" t="t" r="r" b="b"/>
              <a:pathLst>
                <a:path w="5" h="1" extrusionOk="0">
                  <a:moveTo>
                    <a:pt x="2" y="0"/>
                  </a:moveTo>
                  <a:cubicBezTo>
                    <a:pt x="1" y="0"/>
                    <a:pt x="0" y="1"/>
                    <a:pt x="0" y="1"/>
                  </a:cubicBezTo>
                  <a:cubicBezTo>
                    <a:pt x="0" y="1"/>
                    <a:pt x="1" y="1"/>
                    <a:pt x="2" y="1"/>
                  </a:cubicBezTo>
                  <a:cubicBezTo>
                    <a:pt x="3" y="1"/>
                    <a:pt x="4" y="1"/>
                    <a:pt x="5" y="1"/>
                  </a:cubicBezTo>
                  <a:cubicBezTo>
                    <a:pt x="4" y="1"/>
                    <a:pt x="3" y="0"/>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1" name="Google Shape;581;p36"/>
            <p:cNvSpPr/>
            <p:nvPr/>
          </p:nvSpPr>
          <p:spPr>
            <a:xfrm>
              <a:off x="7696" y="2147"/>
              <a:ext cx="78" cy="109"/>
            </a:xfrm>
            <a:custGeom>
              <a:avLst/>
              <a:gdLst/>
              <a:ahLst/>
              <a:cxnLst/>
              <a:rect l="l" t="t" r="r" b="b"/>
              <a:pathLst>
                <a:path w="33" h="46" extrusionOk="0">
                  <a:moveTo>
                    <a:pt x="20" y="0"/>
                  </a:moveTo>
                  <a:cubicBezTo>
                    <a:pt x="12" y="0"/>
                    <a:pt x="1" y="20"/>
                    <a:pt x="1" y="32"/>
                  </a:cubicBezTo>
                  <a:cubicBezTo>
                    <a:pt x="1" y="40"/>
                    <a:pt x="0" y="46"/>
                    <a:pt x="9" y="46"/>
                  </a:cubicBezTo>
                  <a:cubicBezTo>
                    <a:pt x="21" y="46"/>
                    <a:pt x="33"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2" name="Google Shape;582;p36"/>
            <p:cNvSpPr/>
            <p:nvPr/>
          </p:nvSpPr>
          <p:spPr>
            <a:xfrm>
              <a:off x="7285" y="2341"/>
              <a:ext cx="90" cy="73"/>
            </a:xfrm>
            <a:custGeom>
              <a:avLst/>
              <a:gdLst/>
              <a:ahLst/>
              <a:cxnLst/>
              <a:rect l="l" t="t" r="r" b="b"/>
              <a:pathLst>
                <a:path w="38" h="31" extrusionOk="0">
                  <a:moveTo>
                    <a:pt x="32" y="0"/>
                  </a:moveTo>
                  <a:cubicBezTo>
                    <a:pt x="25" y="0"/>
                    <a:pt x="7" y="13"/>
                    <a:pt x="3" y="13"/>
                  </a:cubicBezTo>
                  <a:cubicBezTo>
                    <a:pt x="0" y="13"/>
                    <a:pt x="3" y="18"/>
                    <a:pt x="3" y="21"/>
                  </a:cubicBezTo>
                  <a:cubicBezTo>
                    <a:pt x="3" y="28"/>
                    <a:pt x="6" y="31"/>
                    <a:pt x="14" y="31"/>
                  </a:cubicBezTo>
                  <a:cubicBezTo>
                    <a:pt x="22" y="31"/>
                    <a:pt x="38" y="15"/>
                    <a:pt x="38" y="8"/>
                  </a:cubicBezTo>
                  <a:cubicBezTo>
                    <a:pt x="38" y="5"/>
                    <a:pt x="34" y="0"/>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3" name="Google Shape;583;p36"/>
            <p:cNvSpPr/>
            <p:nvPr/>
          </p:nvSpPr>
          <p:spPr>
            <a:xfrm>
              <a:off x="6907" y="2220"/>
              <a:ext cx="413" cy="800"/>
            </a:xfrm>
            <a:custGeom>
              <a:avLst/>
              <a:gdLst/>
              <a:ahLst/>
              <a:cxnLst/>
              <a:rect l="l" t="t" r="r" b="b"/>
              <a:pathLst>
                <a:path w="175" h="338" extrusionOk="0">
                  <a:moveTo>
                    <a:pt x="114" y="0"/>
                  </a:moveTo>
                  <a:cubicBezTo>
                    <a:pt x="107" y="0"/>
                    <a:pt x="102" y="8"/>
                    <a:pt x="95" y="8"/>
                  </a:cubicBezTo>
                  <a:cubicBezTo>
                    <a:pt x="95" y="8"/>
                    <a:pt x="93" y="8"/>
                    <a:pt x="92" y="7"/>
                  </a:cubicBezTo>
                  <a:cubicBezTo>
                    <a:pt x="76" y="7"/>
                    <a:pt x="76" y="7"/>
                    <a:pt x="76" y="7"/>
                  </a:cubicBezTo>
                  <a:cubicBezTo>
                    <a:pt x="75" y="7"/>
                    <a:pt x="75" y="7"/>
                    <a:pt x="75" y="7"/>
                  </a:cubicBezTo>
                  <a:cubicBezTo>
                    <a:pt x="72" y="7"/>
                    <a:pt x="61" y="11"/>
                    <a:pt x="61" y="11"/>
                  </a:cubicBezTo>
                  <a:cubicBezTo>
                    <a:pt x="61" y="16"/>
                    <a:pt x="61" y="19"/>
                    <a:pt x="61" y="24"/>
                  </a:cubicBezTo>
                  <a:cubicBezTo>
                    <a:pt x="61" y="24"/>
                    <a:pt x="61" y="24"/>
                    <a:pt x="61" y="24"/>
                  </a:cubicBezTo>
                  <a:cubicBezTo>
                    <a:pt x="61" y="24"/>
                    <a:pt x="61" y="24"/>
                    <a:pt x="61" y="24"/>
                  </a:cubicBezTo>
                  <a:cubicBezTo>
                    <a:pt x="61" y="26"/>
                    <a:pt x="60" y="29"/>
                    <a:pt x="59" y="29"/>
                  </a:cubicBezTo>
                  <a:cubicBezTo>
                    <a:pt x="58" y="29"/>
                    <a:pt x="55" y="28"/>
                    <a:pt x="55" y="23"/>
                  </a:cubicBezTo>
                  <a:cubicBezTo>
                    <a:pt x="52" y="23"/>
                    <a:pt x="52" y="23"/>
                    <a:pt x="52" y="23"/>
                  </a:cubicBezTo>
                  <a:cubicBezTo>
                    <a:pt x="52" y="23"/>
                    <a:pt x="52" y="23"/>
                    <a:pt x="52" y="23"/>
                  </a:cubicBezTo>
                  <a:cubicBezTo>
                    <a:pt x="42" y="39"/>
                    <a:pt x="34" y="43"/>
                    <a:pt x="21" y="52"/>
                  </a:cubicBezTo>
                  <a:cubicBezTo>
                    <a:pt x="17" y="54"/>
                    <a:pt x="11" y="53"/>
                    <a:pt x="8" y="56"/>
                  </a:cubicBezTo>
                  <a:cubicBezTo>
                    <a:pt x="3" y="61"/>
                    <a:pt x="0" y="69"/>
                    <a:pt x="0" y="78"/>
                  </a:cubicBezTo>
                  <a:cubicBezTo>
                    <a:pt x="0" y="78"/>
                    <a:pt x="0" y="78"/>
                    <a:pt x="0" y="78"/>
                  </a:cubicBezTo>
                  <a:cubicBezTo>
                    <a:pt x="0" y="88"/>
                    <a:pt x="6" y="88"/>
                    <a:pt x="10" y="92"/>
                  </a:cubicBezTo>
                  <a:cubicBezTo>
                    <a:pt x="13" y="98"/>
                    <a:pt x="14" y="109"/>
                    <a:pt x="14" y="116"/>
                  </a:cubicBezTo>
                  <a:cubicBezTo>
                    <a:pt x="14" y="116"/>
                    <a:pt x="14" y="116"/>
                    <a:pt x="14" y="116"/>
                  </a:cubicBezTo>
                  <a:cubicBezTo>
                    <a:pt x="14" y="120"/>
                    <a:pt x="10" y="126"/>
                    <a:pt x="8" y="127"/>
                  </a:cubicBezTo>
                  <a:cubicBezTo>
                    <a:pt x="8" y="126"/>
                    <a:pt x="8" y="126"/>
                    <a:pt x="8" y="126"/>
                  </a:cubicBezTo>
                  <a:cubicBezTo>
                    <a:pt x="8" y="128"/>
                    <a:pt x="8" y="129"/>
                    <a:pt x="8" y="131"/>
                  </a:cubicBezTo>
                  <a:cubicBezTo>
                    <a:pt x="8" y="131"/>
                    <a:pt x="8" y="131"/>
                    <a:pt x="8" y="131"/>
                  </a:cubicBezTo>
                  <a:cubicBezTo>
                    <a:pt x="8" y="137"/>
                    <a:pt x="14" y="139"/>
                    <a:pt x="17" y="143"/>
                  </a:cubicBezTo>
                  <a:cubicBezTo>
                    <a:pt x="21" y="147"/>
                    <a:pt x="29" y="172"/>
                    <a:pt x="29" y="176"/>
                  </a:cubicBezTo>
                  <a:cubicBezTo>
                    <a:pt x="29" y="176"/>
                    <a:pt x="29" y="176"/>
                    <a:pt x="29" y="176"/>
                  </a:cubicBezTo>
                  <a:cubicBezTo>
                    <a:pt x="29" y="179"/>
                    <a:pt x="25" y="180"/>
                    <a:pt x="24" y="182"/>
                  </a:cubicBezTo>
                  <a:cubicBezTo>
                    <a:pt x="20" y="192"/>
                    <a:pt x="18" y="198"/>
                    <a:pt x="14" y="207"/>
                  </a:cubicBezTo>
                  <a:cubicBezTo>
                    <a:pt x="14" y="207"/>
                    <a:pt x="14" y="207"/>
                    <a:pt x="14" y="207"/>
                  </a:cubicBezTo>
                  <a:cubicBezTo>
                    <a:pt x="12" y="207"/>
                    <a:pt x="12" y="207"/>
                    <a:pt x="12" y="207"/>
                  </a:cubicBezTo>
                  <a:cubicBezTo>
                    <a:pt x="11" y="207"/>
                    <a:pt x="11" y="207"/>
                    <a:pt x="11" y="207"/>
                  </a:cubicBezTo>
                  <a:cubicBezTo>
                    <a:pt x="10" y="214"/>
                    <a:pt x="8" y="219"/>
                    <a:pt x="8" y="227"/>
                  </a:cubicBezTo>
                  <a:cubicBezTo>
                    <a:pt x="8" y="228"/>
                    <a:pt x="7" y="230"/>
                    <a:pt x="8" y="230"/>
                  </a:cubicBezTo>
                  <a:cubicBezTo>
                    <a:pt x="10" y="231"/>
                    <a:pt x="11" y="231"/>
                    <a:pt x="11" y="231"/>
                  </a:cubicBezTo>
                  <a:cubicBezTo>
                    <a:pt x="12" y="231"/>
                    <a:pt x="12" y="230"/>
                    <a:pt x="15" y="230"/>
                  </a:cubicBezTo>
                  <a:cubicBezTo>
                    <a:pt x="24" y="230"/>
                    <a:pt x="28" y="249"/>
                    <a:pt x="31" y="256"/>
                  </a:cubicBezTo>
                  <a:cubicBezTo>
                    <a:pt x="37" y="268"/>
                    <a:pt x="38" y="279"/>
                    <a:pt x="43" y="295"/>
                  </a:cubicBezTo>
                  <a:cubicBezTo>
                    <a:pt x="49" y="312"/>
                    <a:pt x="63" y="328"/>
                    <a:pt x="80" y="333"/>
                  </a:cubicBezTo>
                  <a:cubicBezTo>
                    <a:pt x="83" y="334"/>
                    <a:pt x="83" y="338"/>
                    <a:pt x="89" y="338"/>
                  </a:cubicBezTo>
                  <a:cubicBezTo>
                    <a:pt x="90" y="338"/>
                    <a:pt x="91" y="336"/>
                    <a:pt x="92" y="336"/>
                  </a:cubicBezTo>
                  <a:cubicBezTo>
                    <a:pt x="95" y="336"/>
                    <a:pt x="95" y="336"/>
                    <a:pt x="99" y="335"/>
                  </a:cubicBezTo>
                  <a:cubicBezTo>
                    <a:pt x="97" y="330"/>
                    <a:pt x="97" y="327"/>
                    <a:pt x="95" y="320"/>
                  </a:cubicBezTo>
                  <a:cubicBezTo>
                    <a:pt x="92" y="314"/>
                    <a:pt x="85" y="310"/>
                    <a:pt x="85" y="301"/>
                  </a:cubicBezTo>
                  <a:cubicBezTo>
                    <a:pt x="85" y="296"/>
                    <a:pt x="87" y="296"/>
                    <a:pt x="87" y="291"/>
                  </a:cubicBezTo>
                  <a:cubicBezTo>
                    <a:pt x="87" y="265"/>
                    <a:pt x="55" y="261"/>
                    <a:pt x="41" y="247"/>
                  </a:cubicBezTo>
                  <a:cubicBezTo>
                    <a:pt x="38" y="243"/>
                    <a:pt x="37" y="234"/>
                    <a:pt x="35" y="230"/>
                  </a:cubicBezTo>
                  <a:cubicBezTo>
                    <a:pt x="36" y="230"/>
                    <a:pt x="36" y="230"/>
                    <a:pt x="36" y="230"/>
                  </a:cubicBezTo>
                  <a:cubicBezTo>
                    <a:pt x="36" y="215"/>
                    <a:pt x="18" y="221"/>
                    <a:pt x="18" y="205"/>
                  </a:cubicBezTo>
                  <a:cubicBezTo>
                    <a:pt x="18" y="191"/>
                    <a:pt x="33" y="186"/>
                    <a:pt x="33" y="171"/>
                  </a:cubicBezTo>
                  <a:cubicBezTo>
                    <a:pt x="33" y="166"/>
                    <a:pt x="31" y="165"/>
                    <a:pt x="31" y="161"/>
                  </a:cubicBezTo>
                  <a:cubicBezTo>
                    <a:pt x="31" y="158"/>
                    <a:pt x="30" y="155"/>
                    <a:pt x="34" y="155"/>
                  </a:cubicBezTo>
                  <a:cubicBezTo>
                    <a:pt x="40" y="155"/>
                    <a:pt x="46" y="156"/>
                    <a:pt x="48" y="162"/>
                  </a:cubicBezTo>
                  <a:cubicBezTo>
                    <a:pt x="48" y="162"/>
                    <a:pt x="50" y="168"/>
                    <a:pt x="51" y="168"/>
                  </a:cubicBezTo>
                  <a:cubicBezTo>
                    <a:pt x="59" y="171"/>
                    <a:pt x="67" y="172"/>
                    <a:pt x="74" y="179"/>
                  </a:cubicBezTo>
                  <a:cubicBezTo>
                    <a:pt x="80" y="185"/>
                    <a:pt x="74" y="193"/>
                    <a:pt x="86" y="193"/>
                  </a:cubicBezTo>
                  <a:cubicBezTo>
                    <a:pt x="86" y="201"/>
                    <a:pt x="97" y="204"/>
                    <a:pt x="105" y="204"/>
                  </a:cubicBezTo>
                  <a:cubicBezTo>
                    <a:pt x="105" y="207"/>
                    <a:pt x="106" y="211"/>
                    <a:pt x="108" y="212"/>
                  </a:cubicBezTo>
                  <a:cubicBezTo>
                    <a:pt x="106" y="213"/>
                    <a:pt x="106" y="215"/>
                    <a:pt x="106" y="219"/>
                  </a:cubicBezTo>
                  <a:cubicBezTo>
                    <a:pt x="106" y="222"/>
                    <a:pt x="108" y="230"/>
                    <a:pt x="110" y="230"/>
                  </a:cubicBezTo>
                  <a:cubicBezTo>
                    <a:pt x="112" y="230"/>
                    <a:pt x="123" y="222"/>
                    <a:pt x="123" y="217"/>
                  </a:cubicBezTo>
                  <a:cubicBezTo>
                    <a:pt x="123" y="216"/>
                    <a:pt x="123" y="214"/>
                    <a:pt x="123" y="211"/>
                  </a:cubicBezTo>
                  <a:cubicBezTo>
                    <a:pt x="123" y="212"/>
                    <a:pt x="123" y="215"/>
                    <a:pt x="125" y="215"/>
                  </a:cubicBezTo>
                  <a:cubicBezTo>
                    <a:pt x="131" y="215"/>
                    <a:pt x="130" y="207"/>
                    <a:pt x="136" y="204"/>
                  </a:cubicBezTo>
                  <a:cubicBezTo>
                    <a:pt x="150" y="197"/>
                    <a:pt x="152" y="191"/>
                    <a:pt x="168" y="187"/>
                  </a:cubicBezTo>
                  <a:cubicBezTo>
                    <a:pt x="168" y="177"/>
                    <a:pt x="175" y="173"/>
                    <a:pt x="175" y="161"/>
                  </a:cubicBezTo>
                  <a:cubicBezTo>
                    <a:pt x="175" y="143"/>
                    <a:pt x="166" y="120"/>
                    <a:pt x="154" y="111"/>
                  </a:cubicBezTo>
                  <a:cubicBezTo>
                    <a:pt x="140" y="103"/>
                    <a:pt x="135" y="89"/>
                    <a:pt x="123" y="77"/>
                  </a:cubicBezTo>
                  <a:cubicBezTo>
                    <a:pt x="121" y="75"/>
                    <a:pt x="118" y="74"/>
                    <a:pt x="118" y="69"/>
                  </a:cubicBezTo>
                  <a:cubicBezTo>
                    <a:pt x="118" y="47"/>
                    <a:pt x="144" y="43"/>
                    <a:pt x="155" y="26"/>
                  </a:cubicBezTo>
                  <a:cubicBezTo>
                    <a:pt x="147" y="24"/>
                    <a:pt x="136" y="20"/>
                    <a:pt x="136" y="6"/>
                  </a:cubicBezTo>
                  <a:cubicBezTo>
                    <a:pt x="127" y="6"/>
                    <a:pt x="122" y="0"/>
                    <a:pt x="1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4" name="Google Shape;584;p36"/>
            <p:cNvSpPr/>
            <p:nvPr/>
          </p:nvSpPr>
          <p:spPr>
            <a:xfrm>
              <a:off x="7172" y="3121"/>
              <a:ext cx="59" cy="55"/>
            </a:xfrm>
            <a:custGeom>
              <a:avLst/>
              <a:gdLst/>
              <a:ahLst/>
              <a:cxnLst/>
              <a:rect l="l" t="t" r="r" b="b"/>
              <a:pathLst>
                <a:path w="25" h="23" extrusionOk="0">
                  <a:moveTo>
                    <a:pt x="12" y="0"/>
                  </a:moveTo>
                  <a:cubicBezTo>
                    <a:pt x="8" y="0"/>
                    <a:pt x="0" y="4"/>
                    <a:pt x="0" y="7"/>
                  </a:cubicBezTo>
                  <a:cubicBezTo>
                    <a:pt x="0" y="11"/>
                    <a:pt x="9" y="8"/>
                    <a:pt x="11" y="12"/>
                  </a:cubicBezTo>
                  <a:cubicBezTo>
                    <a:pt x="12" y="14"/>
                    <a:pt x="14" y="20"/>
                    <a:pt x="15" y="20"/>
                  </a:cubicBezTo>
                  <a:cubicBezTo>
                    <a:pt x="17" y="20"/>
                    <a:pt x="18" y="23"/>
                    <a:pt x="22" y="23"/>
                  </a:cubicBezTo>
                  <a:cubicBezTo>
                    <a:pt x="23" y="23"/>
                    <a:pt x="24" y="23"/>
                    <a:pt x="25" y="23"/>
                  </a:cubicBezTo>
                  <a:cubicBezTo>
                    <a:pt x="25" y="21"/>
                    <a:pt x="25" y="19"/>
                    <a:pt x="25" y="18"/>
                  </a:cubicBezTo>
                  <a:cubicBezTo>
                    <a:pt x="17" y="18"/>
                    <a:pt x="14" y="8"/>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5" name="Google Shape;585;p36"/>
            <p:cNvSpPr/>
            <p:nvPr/>
          </p:nvSpPr>
          <p:spPr>
            <a:xfrm>
              <a:off x="7261" y="3162"/>
              <a:ext cx="26" cy="21"/>
            </a:xfrm>
            <a:custGeom>
              <a:avLst/>
              <a:gdLst/>
              <a:ahLst/>
              <a:cxnLst/>
              <a:rect l="l" t="t" r="r" b="b"/>
              <a:pathLst>
                <a:path w="11" h="9" extrusionOk="0">
                  <a:moveTo>
                    <a:pt x="6" y="0"/>
                  </a:moveTo>
                  <a:cubicBezTo>
                    <a:pt x="4" y="0"/>
                    <a:pt x="2" y="0"/>
                    <a:pt x="1" y="0"/>
                  </a:cubicBezTo>
                  <a:cubicBezTo>
                    <a:pt x="0" y="0"/>
                    <a:pt x="1" y="2"/>
                    <a:pt x="1" y="3"/>
                  </a:cubicBezTo>
                  <a:cubicBezTo>
                    <a:pt x="1" y="5"/>
                    <a:pt x="2" y="9"/>
                    <a:pt x="5" y="9"/>
                  </a:cubicBezTo>
                  <a:cubicBezTo>
                    <a:pt x="8" y="9"/>
                    <a:pt x="10" y="6"/>
                    <a:pt x="11" y="3"/>
                  </a:cubicBezTo>
                  <a:cubicBezTo>
                    <a:pt x="9" y="2"/>
                    <a:pt x="7"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6" name="Google Shape;586;p36"/>
            <p:cNvSpPr/>
            <p:nvPr/>
          </p:nvSpPr>
          <p:spPr>
            <a:xfrm>
              <a:off x="6945" y="3107"/>
              <a:ext cx="23" cy="36"/>
            </a:xfrm>
            <a:custGeom>
              <a:avLst/>
              <a:gdLst/>
              <a:ahLst/>
              <a:cxnLst/>
              <a:rect l="l" t="t" r="r" b="b"/>
              <a:pathLst>
                <a:path w="10" h="15" extrusionOk="0">
                  <a:moveTo>
                    <a:pt x="5" y="0"/>
                  </a:moveTo>
                  <a:cubicBezTo>
                    <a:pt x="3" y="0"/>
                    <a:pt x="3" y="0"/>
                    <a:pt x="3" y="0"/>
                  </a:cubicBezTo>
                  <a:cubicBezTo>
                    <a:pt x="3" y="0"/>
                    <a:pt x="3" y="0"/>
                    <a:pt x="3" y="0"/>
                  </a:cubicBezTo>
                  <a:cubicBezTo>
                    <a:pt x="3" y="0"/>
                    <a:pt x="3" y="0"/>
                    <a:pt x="3" y="0"/>
                  </a:cubicBezTo>
                  <a:cubicBezTo>
                    <a:pt x="0" y="0"/>
                    <a:pt x="0" y="0"/>
                    <a:pt x="0" y="0"/>
                  </a:cubicBezTo>
                  <a:cubicBezTo>
                    <a:pt x="0" y="0"/>
                    <a:pt x="0" y="1"/>
                    <a:pt x="0" y="2"/>
                  </a:cubicBezTo>
                  <a:cubicBezTo>
                    <a:pt x="0" y="6"/>
                    <a:pt x="7" y="14"/>
                    <a:pt x="10" y="15"/>
                  </a:cubicBezTo>
                  <a:cubicBezTo>
                    <a:pt x="10" y="9"/>
                    <a:pt x="8" y="6"/>
                    <a:pt x="5" y="2"/>
                  </a:cubicBezTo>
                  <a:cubicBezTo>
                    <a:pt x="5" y="2"/>
                    <a:pt x="5"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7" name="Google Shape;587;p36"/>
            <p:cNvSpPr/>
            <p:nvPr/>
          </p:nvSpPr>
          <p:spPr>
            <a:xfrm>
              <a:off x="6900" y="3032"/>
              <a:ext cx="35" cy="28"/>
            </a:xfrm>
            <a:custGeom>
              <a:avLst/>
              <a:gdLst/>
              <a:ahLst/>
              <a:cxnLst/>
              <a:rect l="l" t="t" r="r" b="b"/>
              <a:pathLst>
                <a:path w="15" h="12" extrusionOk="0">
                  <a:moveTo>
                    <a:pt x="3" y="0"/>
                  </a:moveTo>
                  <a:cubicBezTo>
                    <a:pt x="0" y="1"/>
                    <a:pt x="0" y="1"/>
                    <a:pt x="0" y="1"/>
                  </a:cubicBezTo>
                  <a:cubicBezTo>
                    <a:pt x="1" y="1"/>
                    <a:pt x="1" y="1"/>
                    <a:pt x="1" y="1"/>
                  </a:cubicBezTo>
                  <a:cubicBezTo>
                    <a:pt x="1" y="4"/>
                    <a:pt x="8" y="12"/>
                    <a:pt x="10" y="12"/>
                  </a:cubicBezTo>
                  <a:cubicBezTo>
                    <a:pt x="15" y="12"/>
                    <a:pt x="6" y="2"/>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8" name="Google Shape;588;p36"/>
            <p:cNvSpPr/>
            <p:nvPr/>
          </p:nvSpPr>
          <p:spPr>
            <a:xfrm>
              <a:off x="8039" y="1811"/>
              <a:ext cx="85" cy="107"/>
            </a:xfrm>
            <a:custGeom>
              <a:avLst/>
              <a:gdLst/>
              <a:ahLst/>
              <a:cxnLst/>
              <a:rect l="l" t="t" r="r" b="b"/>
              <a:pathLst>
                <a:path w="36" h="45" extrusionOk="0">
                  <a:moveTo>
                    <a:pt x="17" y="0"/>
                  </a:moveTo>
                  <a:cubicBezTo>
                    <a:pt x="15" y="0"/>
                    <a:pt x="0" y="10"/>
                    <a:pt x="0" y="14"/>
                  </a:cubicBezTo>
                  <a:cubicBezTo>
                    <a:pt x="0" y="16"/>
                    <a:pt x="3" y="19"/>
                    <a:pt x="6" y="19"/>
                  </a:cubicBezTo>
                  <a:cubicBezTo>
                    <a:pt x="7" y="19"/>
                    <a:pt x="9" y="17"/>
                    <a:pt x="12" y="17"/>
                  </a:cubicBezTo>
                  <a:cubicBezTo>
                    <a:pt x="11" y="16"/>
                    <a:pt x="12" y="14"/>
                    <a:pt x="12" y="13"/>
                  </a:cubicBezTo>
                  <a:cubicBezTo>
                    <a:pt x="13" y="15"/>
                    <a:pt x="13" y="18"/>
                    <a:pt x="16" y="19"/>
                  </a:cubicBezTo>
                  <a:cubicBezTo>
                    <a:pt x="14" y="27"/>
                    <a:pt x="14" y="27"/>
                    <a:pt x="14" y="27"/>
                  </a:cubicBezTo>
                  <a:cubicBezTo>
                    <a:pt x="14" y="27"/>
                    <a:pt x="9" y="34"/>
                    <a:pt x="9" y="35"/>
                  </a:cubicBezTo>
                  <a:cubicBezTo>
                    <a:pt x="9" y="37"/>
                    <a:pt x="12" y="44"/>
                    <a:pt x="16" y="44"/>
                  </a:cubicBezTo>
                  <a:cubicBezTo>
                    <a:pt x="16" y="41"/>
                    <a:pt x="16" y="41"/>
                    <a:pt x="16" y="41"/>
                  </a:cubicBezTo>
                  <a:cubicBezTo>
                    <a:pt x="16" y="42"/>
                    <a:pt x="16" y="45"/>
                    <a:pt x="18" y="45"/>
                  </a:cubicBezTo>
                  <a:cubicBezTo>
                    <a:pt x="25" y="45"/>
                    <a:pt x="29" y="29"/>
                    <a:pt x="31" y="19"/>
                  </a:cubicBezTo>
                  <a:cubicBezTo>
                    <a:pt x="32" y="20"/>
                    <a:pt x="32" y="20"/>
                    <a:pt x="33" y="20"/>
                  </a:cubicBezTo>
                  <a:cubicBezTo>
                    <a:pt x="34" y="20"/>
                    <a:pt x="35" y="19"/>
                    <a:pt x="36" y="19"/>
                  </a:cubicBezTo>
                  <a:cubicBezTo>
                    <a:pt x="35" y="18"/>
                    <a:pt x="36" y="16"/>
                    <a:pt x="36" y="14"/>
                  </a:cubicBezTo>
                  <a:cubicBezTo>
                    <a:pt x="31" y="10"/>
                    <a:pt x="31" y="10"/>
                    <a:pt x="31" y="10"/>
                  </a:cubicBezTo>
                  <a:cubicBezTo>
                    <a:pt x="29" y="10"/>
                    <a:pt x="31" y="6"/>
                    <a:pt x="31" y="5"/>
                  </a:cubicBezTo>
                  <a:cubicBezTo>
                    <a:pt x="24" y="5"/>
                    <a:pt x="21"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9" name="Google Shape;589;p36"/>
            <p:cNvSpPr/>
            <p:nvPr/>
          </p:nvSpPr>
          <p:spPr>
            <a:xfrm>
              <a:off x="8138" y="1788"/>
              <a:ext cx="92" cy="66"/>
            </a:xfrm>
            <a:custGeom>
              <a:avLst/>
              <a:gdLst/>
              <a:ahLst/>
              <a:cxnLst/>
              <a:rect l="l" t="t" r="r" b="b"/>
              <a:pathLst>
                <a:path w="39" h="28" extrusionOk="0">
                  <a:moveTo>
                    <a:pt x="28" y="0"/>
                  </a:moveTo>
                  <a:cubicBezTo>
                    <a:pt x="21" y="0"/>
                    <a:pt x="19" y="7"/>
                    <a:pt x="13" y="7"/>
                  </a:cubicBezTo>
                  <a:cubicBezTo>
                    <a:pt x="12" y="7"/>
                    <a:pt x="11" y="7"/>
                    <a:pt x="10" y="6"/>
                  </a:cubicBezTo>
                  <a:cubicBezTo>
                    <a:pt x="10" y="7"/>
                    <a:pt x="0" y="14"/>
                    <a:pt x="0" y="14"/>
                  </a:cubicBezTo>
                  <a:cubicBezTo>
                    <a:pt x="0" y="17"/>
                    <a:pt x="1" y="18"/>
                    <a:pt x="4" y="20"/>
                  </a:cubicBezTo>
                  <a:cubicBezTo>
                    <a:pt x="3" y="23"/>
                    <a:pt x="4" y="28"/>
                    <a:pt x="7" y="28"/>
                  </a:cubicBezTo>
                  <a:cubicBezTo>
                    <a:pt x="14" y="28"/>
                    <a:pt x="15" y="19"/>
                    <a:pt x="20" y="15"/>
                  </a:cubicBezTo>
                  <a:cubicBezTo>
                    <a:pt x="21" y="15"/>
                    <a:pt x="23" y="18"/>
                    <a:pt x="28" y="18"/>
                  </a:cubicBezTo>
                  <a:cubicBezTo>
                    <a:pt x="33" y="18"/>
                    <a:pt x="39" y="0"/>
                    <a:pt x="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0" name="Google Shape;590;p36"/>
            <p:cNvSpPr/>
            <p:nvPr/>
          </p:nvSpPr>
          <p:spPr>
            <a:xfrm>
              <a:off x="8086" y="1501"/>
              <a:ext cx="397" cy="324"/>
            </a:xfrm>
            <a:custGeom>
              <a:avLst/>
              <a:gdLst/>
              <a:ahLst/>
              <a:cxnLst/>
              <a:rect l="l" t="t" r="r" b="b"/>
              <a:pathLst>
                <a:path w="168" h="137" extrusionOk="0">
                  <a:moveTo>
                    <a:pt x="154" y="0"/>
                  </a:moveTo>
                  <a:cubicBezTo>
                    <a:pt x="152" y="0"/>
                    <a:pt x="153" y="5"/>
                    <a:pt x="155" y="5"/>
                  </a:cubicBezTo>
                  <a:cubicBezTo>
                    <a:pt x="155" y="5"/>
                    <a:pt x="156" y="5"/>
                    <a:pt x="156" y="5"/>
                  </a:cubicBezTo>
                  <a:cubicBezTo>
                    <a:pt x="154" y="7"/>
                    <a:pt x="153" y="7"/>
                    <a:pt x="152" y="7"/>
                  </a:cubicBezTo>
                  <a:cubicBezTo>
                    <a:pt x="150" y="7"/>
                    <a:pt x="150" y="4"/>
                    <a:pt x="149" y="4"/>
                  </a:cubicBezTo>
                  <a:cubicBezTo>
                    <a:pt x="142" y="4"/>
                    <a:pt x="137" y="17"/>
                    <a:pt x="137" y="23"/>
                  </a:cubicBezTo>
                  <a:cubicBezTo>
                    <a:pt x="137" y="26"/>
                    <a:pt x="139" y="26"/>
                    <a:pt x="139" y="30"/>
                  </a:cubicBezTo>
                  <a:cubicBezTo>
                    <a:pt x="139" y="46"/>
                    <a:pt x="121" y="69"/>
                    <a:pt x="110" y="72"/>
                  </a:cubicBezTo>
                  <a:cubicBezTo>
                    <a:pt x="104" y="74"/>
                    <a:pt x="103" y="80"/>
                    <a:pt x="95" y="80"/>
                  </a:cubicBezTo>
                  <a:cubicBezTo>
                    <a:pt x="94" y="80"/>
                    <a:pt x="92" y="78"/>
                    <a:pt x="92" y="77"/>
                  </a:cubicBezTo>
                  <a:cubicBezTo>
                    <a:pt x="92" y="75"/>
                    <a:pt x="93" y="73"/>
                    <a:pt x="95" y="71"/>
                  </a:cubicBezTo>
                  <a:cubicBezTo>
                    <a:pt x="93" y="72"/>
                    <a:pt x="87" y="84"/>
                    <a:pt x="86" y="84"/>
                  </a:cubicBezTo>
                  <a:cubicBezTo>
                    <a:pt x="81" y="84"/>
                    <a:pt x="78" y="101"/>
                    <a:pt x="69" y="101"/>
                  </a:cubicBezTo>
                  <a:cubicBezTo>
                    <a:pt x="57" y="101"/>
                    <a:pt x="52" y="101"/>
                    <a:pt x="36" y="101"/>
                  </a:cubicBezTo>
                  <a:cubicBezTo>
                    <a:pt x="23" y="101"/>
                    <a:pt x="18" y="114"/>
                    <a:pt x="7" y="121"/>
                  </a:cubicBezTo>
                  <a:cubicBezTo>
                    <a:pt x="5" y="122"/>
                    <a:pt x="0" y="124"/>
                    <a:pt x="0" y="125"/>
                  </a:cubicBezTo>
                  <a:cubicBezTo>
                    <a:pt x="0" y="127"/>
                    <a:pt x="4" y="127"/>
                    <a:pt x="7" y="127"/>
                  </a:cubicBezTo>
                  <a:cubicBezTo>
                    <a:pt x="18" y="127"/>
                    <a:pt x="28" y="123"/>
                    <a:pt x="35" y="120"/>
                  </a:cubicBezTo>
                  <a:cubicBezTo>
                    <a:pt x="36" y="119"/>
                    <a:pt x="38" y="119"/>
                    <a:pt x="39" y="119"/>
                  </a:cubicBezTo>
                  <a:cubicBezTo>
                    <a:pt x="39" y="119"/>
                    <a:pt x="40" y="119"/>
                    <a:pt x="41" y="119"/>
                  </a:cubicBezTo>
                  <a:cubicBezTo>
                    <a:pt x="41" y="119"/>
                    <a:pt x="42" y="119"/>
                    <a:pt x="42" y="119"/>
                  </a:cubicBezTo>
                  <a:cubicBezTo>
                    <a:pt x="44" y="119"/>
                    <a:pt x="45" y="119"/>
                    <a:pt x="46" y="118"/>
                  </a:cubicBezTo>
                  <a:cubicBezTo>
                    <a:pt x="48" y="118"/>
                    <a:pt x="49" y="114"/>
                    <a:pt x="52" y="114"/>
                  </a:cubicBezTo>
                  <a:cubicBezTo>
                    <a:pt x="58" y="114"/>
                    <a:pt x="61" y="117"/>
                    <a:pt x="68" y="119"/>
                  </a:cubicBezTo>
                  <a:cubicBezTo>
                    <a:pt x="68" y="121"/>
                    <a:pt x="66" y="125"/>
                    <a:pt x="66" y="128"/>
                  </a:cubicBezTo>
                  <a:cubicBezTo>
                    <a:pt x="66" y="129"/>
                    <a:pt x="64" y="132"/>
                    <a:pt x="66" y="132"/>
                  </a:cubicBezTo>
                  <a:cubicBezTo>
                    <a:pt x="70" y="132"/>
                    <a:pt x="69" y="136"/>
                    <a:pt x="73" y="137"/>
                  </a:cubicBezTo>
                  <a:cubicBezTo>
                    <a:pt x="76" y="132"/>
                    <a:pt x="82" y="124"/>
                    <a:pt x="86" y="124"/>
                  </a:cubicBezTo>
                  <a:cubicBezTo>
                    <a:pt x="88" y="124"/>
                    <a:pt x="90" y="124"/>
                    <a:pt x="91" y="123"/>
                  </a:cubicBezTo>
                  <a:cubicBezTo>
                    <a:pt x="91" y="123"/>
                    <a:pt x="86" y="117"/>
                    <a:pt x="86" y="115"/>
                  </a:cubicBezTo>
                  <a:cubicBezTo>
                    <a:pt x="86" y="113"/>
                    <a:pt x="88" y="110"/>
                    <a:pt x="89" y="110"/>
                  </a:cubicBezTo>
                  <a:cubicBezTo>
                    <a:pt x="94" y="110"/>
                    <a:pt x="93" y="119"/>
                    <a:pt x="104" y="119"/>
                  </a:cubicBezTo>
                  <a:cubicBezTo>
                    <a:pt x="109" y="119"/>
                    <a:pt x="112" y="116"/>
                    <a:pt x="115" y="113"/>
                  </a:cubicBezTo>
                  <a:cubicBezTo>
                    <a:pt x="120" y="113"/>
                    <a:pt x="120" y="113"/>
                    <a:pt x="120" y="113"/>
                  </a:cubicBezTo>
                  <a:cubicBezTo>
                    <a:pt x="120" y="114"/>
                    <a:pt x="122" y="116"/>
                    <a:pt x="123" y="116"/>
                  </a:cubicBezTo>
                  <a:cubicBezTo>
                    <a:pt x="125" y="108"/>
                    <a:pt x="130" y="108"/>
                    <a:pt x="137" y="103"/>
                  </a:cubicBezTo>
                  <a:cubicBezTo>
                    <a:pt x="137" y="107"/>
                    <a:pt x="135" y="107"/>
                    <a:pt x="137" y="111"/>
                  </a:cubicBezTo>
                  <a:cubicBezTo>
                    <a:pt x="143" y="109"/>
                    <a:pt x="143" y="104"/>
                    <a:pt x="149" y="101"/>
                  </a:cubicBezTo>
                  <a:cubicBezTo>
                    <a:pt x="148" y="98"/>
                    <a:pt x="147" y="95"/>
                    <a:pt x="147" y="91"/>
                  </a:cubicBezTo>
                  <a:cubicBezTo>
                    <a:pt x="147" y="84"/>
                    <a:pt x="153" y="81"/>
                    <a:pt x="153" y="76"/>
                  </a:cubicBezTo>
                  <a:cubicBezTo>
                    <a:pt x="153" y="70"/>
                    <a:pt x="151" y="54"/>
                    <a:pt x="156" y="52"/>
                  </a:cubicBezTo>
                  <a:cubicBezTo>
                    <a:pt x="157" y="52"/>
                    <a:pt x="157" y="52"/>
                    <a:pt x="157" y="52"/>
                  </a:cubicBezTo>
                  <a:cubicBezTo>
                    <a:pt x="158" y="52"/>
                    <a:pt x="158" y="52"/>
                    <a:pt x="158" y="52"/>
                  </a:cubicBezTo>
                  <a:cubicBezTo>
                    <a:pt x="158" y="52"/>
                    <a:pt x="158" y="52"/>
                    <a:pt x="159" y="52"/>
                  </a:cubicBezTo>
                  <a:cubicBezTo>
                    <a:pt x="159" y="52"/>
                    <a:pt x="160" y="52"/>
                    <a:pt x="161" y="51"/>
                  </a:cubicBezTo>
                  <a:cubicBezTo>
                    <a:pt x="161" y="50"/>
                    <a:pt x="161" y="49"/>
                    <a:pt x="161" y="48"/>
                  </a:cubicBezTo>
                  <a:cubicBezTo>
                    <a:pt x="161" y="41"/>
                    <a:pt x="168" y="40"/>
                    <a:pt x="168" y="32"/>
                  </a:cubicBezTo>
                  <a:cubicBezTo>
                    <a:pt x="168" y="24"/>
                    <a:pt x="161" y="21"/>
                    <a:pt x="161" y="13"/>
                  </a:cubicBezTo>
                  <a:cubicBezTo>
                    <a:pt x="161" y="9"/>
                    <a:pt x="162" y="6"/>
                    <a:pt x="160" y="3"/>
                  </a:cubicBezTo>
                  <a:cubicBezTo>
                    <a:pt x="159" y="1"/>
                    <a:pt x="157" y="0"/>
                    <a:pt x="1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1" name="Google Shape;591;p36"/>
            <p:cNvSpPr/>
            <p:nvPr/>
          </p:nvSpPr>
          <p:spPr>
            <a:xfrm>
              <a:off x="8408" y="1322"/>
              <a:ext cx="203" cy="172"/>
            </a:xfrm>
            <a:custGeom>
              <a:avLst/>
              <a:gdLst/>
              <a:ahLst/>
              <a:cxnLst/>
              <a:rect l="l" t="t" r="r" b="b"/>
              <a:pathLst>
                <a:path w="86" h="73" extrusionOk="0">
                  <a:moveTo>
                    <a:pt x="31" y="0"/>
                  </a:moveTo>
                  <a:cubicBezTo>
                    <a:pt x="30" y="2"/>
                    <a:pt x="28" y="4"/>
                    <a:pt x="28" y="7"/>
                  </a:cubicBezTo>
                  <a:cubicBezTo>
                    <a:pt x="28" y="9"/>
                    <a:pt x="30" y="10"/>
                    <a:pt x="30" y="13"/>
                  </a:cubicBezTo>
                  <a:cubicBezTo>
                    <a:pt x="30" y="19"/>
                    <a:pt x="27" y="40"/>
                    <a:pt x="18" y="40"/>
                  </a:cubicBezTo>
                  <a:cubicBezTo>
                    <a:pt x="17" y="40"/>
                    <a:pt x="15" y="40"/>
                    <a:pt x="14" y="40"/>
                  </a:cubicBezTo>
                  <a:cubicBezTo>
                    <a:pt x="13" y="40"/>
                    <a:pt x="13" y="40"/>
                    <a:pt x="12" y="40"/>
                  </a:cubicBezTo>
                  <a:cubicBezTo>
                    <a:pt x="13" y="41"/>
                    <a:pt x="13" y="41"/>
                    <a:pt x="13" y="41"/>
                  </a:cubicBezTo>
                  <a:cubicBezTo>
                    <a:pt x="12" y="40"/>
                    <a:pt x="11" y="40"/>
                    <a:pt x="10" y="38"/>
                  </a:cubicBezTo>
                  <a:cubicBezTo>
                    <a:pt x="10" y="43"/>
                    <a:pt x="10" y="43"/>
                    <a:pt x="10" y="43"/>
                  </a:cubicBezTo>
                  <a:cubicBezTo>
                    <a:pt x="9" y="46"/>
                    <a:pt x="0" y="50"/>
                    <a:pt x="0" y="56"/>
                  </a:cubicBezTo>
                  <a:cubicBezTo>
                    <a:pt x="0" y="58"/>
                    <a:pt x="3" y="59"/>
                    <a:pt x="3" y="61"/>
                  </a:cubicBezTo>
                  <a:cubicBezTo>
                    <a:pt x="3" y="62"/>
                    <a:pt x="3" y="70"/>
                    <a:pt x="3" y="73"/>
                  </a:cubicBezTo>
                  <a:cubicBezTo>
                    <a:pt x="6" y="73"/>
                    <a:pt x="6" y="73"/>
                    <a:pt x="6" y="73"/>
                  </a:cubicBezTo>
                  <a:cubicBezTo>
                    <a:pt x="10" y="69"/>
                    <a:pt x="14" y="71"/>
                    <a:pt x="19" y="65"/>
                  </a:cubicBezTo>
                  <a:cubicBezTo>
                    <a:pt x="17" y="63"/>
                    <a:pt x="9" y="63"/>
                    <a:pt x="9" y="58"/>
                  </a:cubicBezTo>
                  <a:cubicBezTo>
                    <a:pt x="9" y="54"/>
                    <a:pt x="11" y="53"/>
                    <a:pt x="13" y="53"/>
                  </a:cubicBezTo>
                  <a:cubicBezTo>
                    <a:pt x="16" y="53"/>
                    <a:pt x="21" y="54"/>
                    <a:pt x="24" y="54"/>
                  </a:cubicBezTo>
                  <a:cubicBezTo>
                    <a:pt x="24" y="53"/>
                    <a:pt x="27" y="51"/>
                    <a:pt x="28" y="50"/>
                  </a:cubicBezTo>
                  <a:cubicBezTo>
                    <a:pt x="37" y="56"/>
                    <a:pt x="42" y="57"/>
                    <a:pt x="51" y="62"/>
                  </a:cubicBezTo>
                  <a:cubicBezTo>
                    <a:pt x="55" y="56"/>
                    <a:pt x="59" y="44"/>
                    <a:pt x="70" y="44"/>
                  </a:cubicBezTo>
                  <a:cubicBezTo>
                    <a:pt x="78" y="44"/>
                    <a:pt x="81" y="42"/>
                    <a:pt x="86" y="39"/>
                  </a:cubicBezTo>
                  <a:cubicBezTo>
                    <a:pt x="84" y="38"/>
                    <a:pt x="80" y="35"/>
                    <a:pt x="80" y="32"/>
                  </a:cubicBezTo>
                  <a:cubicBezTo>
                    <a:pt x="80" y="29"/>
                    <a:pt x="82" y="28"/>
                    <a:pt x="83" y="26"/>
                  </a:cubicBezTo>
                  <a:cubicBezTo>
                    <a:pt x="82" y="25"/>
                    <a:pt x="81" y="25"/>
                    <a:pt x="81" y="25"/>
                  </a:cubicBezTo>
                  <a:cubicBezTo>
                    <a:pt x="78" y="25"/>
                    <a:pt x="75" y="27"/>
                    <a:pt x="72" y="27"/>
                  </a:cubicBezTo>
                  <a:cubicBezTo>
                    <a:pt x="51" y="27"/>
                    <a:pt x="45" y="10"/>
                    <a:pt x="3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2" name="Google Shape;592;p36"/>
            <p:cNvSpPr/>
            <p:nvPr/>
          </p:nvSpPr>
          <p:spPr>
            <a:xfrm>
              <a:off x="8606" y="1364"/>
              <a:ext cx="36" cy="33"/>
            </a:xfrm>
            <a:custGeom>
              <a:avLst/>
              <a:gdLst/>
              <a:ahLst/>
              <a:cxnLst/>
              <a:rect l="l" t="t" r="r" b="b"/>
              <a:pathLst>
                <a:path w="15" h="14" extrusionOk="0">
                  <a:moveTo>
                    <a:pt x="13" y="1"/>
                  </a:moveTo>
                  <a:cubicBezTo>
                    <a:pt x="9" y="2"/>
                    <a:pt x="4" y="6"/>
                    <a:pt x="2" y="9"/>
                  </a:cubicBezTo>
                  <a:cubicBezTo>
                    <a:pt x="1" y="10"/>
                    <a:pt x="0" y="14"/>
                    <a:pt x="2" y="14"/>
                  </a:cubicBezTo>
                  <a:cubicBezTo>
                    <a:pt x="6" y="14"/>
                    <a:pt x="13" y="6"/>
                    <a:pt x="15" y="3"/>
                  </a:cubicBezTo>
                  <a:cubicBezTo>
                    <a:pt x="13" y="1"/>
                    <a:pt x="13" y="1"/>
                    <a:pt x="13" y="1"/>
                  </a:cubicBezTo>
                  <a:moveTo>
                    <a:pt x="12" y="0"/>
                  </a:moveTo>
                  <a:cubicBezTo>
                    <a:pt x="13" y="1"/>
                    <a:pt x="13" y="1"/>
                    <a:pt x="13" y="1"/>
                  </a:cubicBezTo>
                  <a:cubicBezTo>
                    <a:pt x="13" y="1"/>
                    <a:pt x="14" y="1"/>
                    <a:pt x="14" y="1"/>
                  </a:cubicBezTo>
                  <a:cubicBezTo>
                    <a:pt x="12" y="0"/>
                    <a:pt x="12"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3" name="Google Shape;593;p36"/>
            <p:cNvSpPr/>
            <p:nvPr/>
          </p:nvSpPr>
          <p:spPr>
            <a:xfrm>
              <a:off x="8677" y="1319"/>
              <a:ext cx="47" cy="36"/>
            </a:xfrm>
            <a:custGeom>
              <a:avLst/>
              <a:gdLst/>
              <a:ahLst/>
              <a:cxnLst/>
              <a:rect l="l" t="t" r="r" b="b"/>
              <a:pathLst>
                <a:path w="20" h="15" extrusionOk="0">
                  <a:moveTo>
                    <a:pt x="20" y="0"/>
                  </a:moveTo>
                  <a:cubicBezTo>
                    <a:pt x="19" y="1"/>
                    <a:pt x="18" y="1"/>
                    <a:pt x="17" y="1"/>
                  </a:cubicBezTo>
                  <a:cubicBezTo>
                    <a:pt x="16" y="1"/>
                    <a:pt x="14" y="0"/>
                    <a:pt x="12" y="0"/>
                  </a:cubicBezTo>
                  <a:cubicBezTo>
                    <a:pt x="6" y="0"/>
                    <a:pt x="0" y="12"/>
                    <a:pt x="0" y="12"/>
                  </a:cubicBezTo>
                  <a:cubicBezTo>
                    <a:pt x="0" y="13"/>
                    <a:pt x="0" y="15"/>
                    <a:pt x="0" y="15"/>
                  </a:cubicBezTo>
                  <a:cubicBezTo>
                    <a:pt x="8" y="15"/>
                    <a:pt x="8" y="4"/>
                    <a:pt x="20" y="4"/>
                  </a:cubicBezTo>
                  <a:cubicBezTo>
                    <a:pt x="20" y="0"/>
                    <a:pt x="20"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4" name="Google Shape;594;p36"/>
            <p:cNvSpPr/>
            <p:nvPr/>
          </p:nvSpPr>
          <p:spPr>
            <a:xfrm>
              <a:off x="8762" y="1284"/>
              <a:ext cx="24" cy="26"/>
            </a:xfrm>
            <a:custGeom>
              <a:avLst/>
              <a:gdLst/>
              <a:ahLst/>
              <a:cxnLst/>
              <a:rect l="l" t="t" r="r" b="b"/>
              <a:pathLst>
                <a:path w="10" h="11" extrusionOk="0">
                  <a:moveTo>
                    <a:pt x="10" y="0"/>
                  </a:moveTo>
                  <a:cubicBezTo>
                    <a:pt x="9" y="0"/>
                    <a:pt x="2" y="0"/>
                    <a:pt x="1" y="3"/>
                  </a:cubicBezTo>
                  <a:cubicBezTo>
                    <a:pt x="1" y="5"/>
                    <a:pt x="2" y="8"/>
                    <a:pt x="1" y="8"/>
                  </a:cubicBezTo>
                  <a:cubicBezTo>
                    <a:pt x="0" y="8"/>
                    <a:pt x="0" y="11"/>
                    <a:pt x="1" y="11"/>
                  </a:cubicBezTo>
                  <a:cubicBezTo>
                    <a:pt x="5" y="11"/>
                    <a:pt x="9" y="3"/>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5" name="Google Shape;595;p36"/>
            <p:cNvSpPr/>
            <p:nvPr/>
          </p:nvSpPr>
          <p:spPr>
            <a:xfrm>
              <a:off x="8472" y="903"/>
              <a:ext cx="101" cy="390"/>
            </a:xfrm>
            <a:custGeom>
              <a:avLst/>
              <a:gdLst/>
              <a:ahLst/>
              <a:cxnLst/>
              <a:rect l="l" t="t" r="r" b="b"/>
              <a:pathLst>
                <a:path w="43" h="165" extrusionOk="0">
                  <a:moveTo>
                    <a:pt x="17" y="0"/>
                  </a:moveTo>
                  <a:cubicBezTo>
                    <a:pt x="16" y="0"/>
                    <a:pt x="14" y="0"/>
                    <a:pt x="13" y="0"/>
                  </a:cubicBezTo>
                  <a:cubicBezTo>
                    <a:pt x="13" y="4"/>
                    <a:pt x="13" y="6"/>
                    <a:pt x="13" y="11"/>
                  </a:cubicBezTo>
                  <a:cubicBezTo>
                    <a:pt x="13" y="14"/>
                    <a:pt x="11" y="15"/>
                    <a:pt x="11" y="18"/>
                  </a:cubicBezTo>
                  <a:cubicBezTo>
                    <a:pt x="3" y="20"/>
                    <a:pt x="0" y="34"/>
                    <a:pt x="0" y="45"/>
                  </a:cubicBezTo>
                  <a:cubicBezTo>
                    <a:pt x="0" y="53"/>
                    <a:pt x="8" y="56"/>
                    <a:pt x="8" y="64"/>
                  </a:cubicBezTo>
                  <a:cubicBezTo>
                    <a:pt x="8" y="77"/>
                    <a:pt x="8" y="81"/>
                    <a:pt x="8" y="95"/>
                  </a:cubicBezTo>
                  <a:cubicBezTo>
                    <a:pt x="8" y="101"/>
                    <a:pt x="5" y="104"/>
                    <a:pt x="5" y="111"/>
                  </a:cubicBezTo>
                  <a:cubicBezTo>
                    <a:pt x="5" y="118"/>
                    <a:pt x="9" y="119"/>
                    <a:pt x="9" y="126"/>
                  </a:cubicBezTo>
                  <a:cubicBezTo>
                    <a:pt x="9" y="134"/>
                    <a:pt x="6" y="140"/>
                    <a:pt x="6" y="150"/>
                  </a:cubicBezTo>
                  <a:cubicBezTo>
                    <a:pt x="6" y="153"/>
                    <a:pt x="5" y="165"/>
                    <a:pt x="6" y="165"/>
                  </a:cubicBezTo>
                  <a:cubicBezTo>
                    <a:pt x="13" y="165"/>
                    <a:pt x="13" y="154"/>
                    <a:pt x="19" y="154"/>
                  </a:cubicBezTo>
                  <a:cubicBezTo>
                    <a:pt x="21" y="154"/>
                    <a:pt x="23" y="154"/>
                    <a:pt x="24" y="154"/>
                  </a:cubicBezTo>
                  <a:cubicBezTo>
                    <a:pt x="25" y="156"/>
                    <a:pt x="27" y="159"/>
                    <a:pt x="29" y="159"/>
                  </a:cubicBezTo>
                  <a:cubicBezTo>
                    <a:pt x="29" y="159"/>
                    <a:pt x="30" y="159"/>
                    <a:pt x="30" y="159"/>
                  </a:cubicBezTo>
                  <a:cubicBezTo>
                    <a:pt x="30" y="159"/>
                    <a:pt x="31" y="158"/>
                    <a:pt x="31" y="158"/>
                  </a:cubicBezTo>
                  <a:cubicBezTo>
                    <a:pt x="27" y="149"/>
                    <a:pt x="16" y="144"/>
                    <a:pt x="16" y="132"/>
                  </a:cubicBezTo>
                  <a:cubicBezTo>
                    <a:pt x="16" y="118"/>
                    <a:pt x="18" y="101"/>
                    <a:pt x="32" y="101"/>
                  </a:cubicBezTo>
                  <a:cubicBezTo>
                    <a:pt x="37" y="101"/>
                    <a:pt x="40" y="104"/>
                    <a:pt x="43" y="108"/>
                  </a:cubicBezTo>
                  <a:cubicBezTo>
                    <a:pt x="40" y="95"/>
                    <a:pt x="33" y="85"/>
                    <a:pt x="29" y="71"/>
                  </a:cubicBezTo>
                  <a:cubicBezTo>
                    <a:pt x="28" y="68"/>
                    <a:pt x="24" y="62"/>
                    <a:pt x="25" y="57"/>
                  </a:cubicBezTo>
                  <a:cubicBezTo>
                    <a:pt x="25" y="44"/>
                    <a:pt x="25" y="44"/>
                    <a:pt x="25" y="44"/>
                  </a:cubicBezTo>
                  <a:cubicBezTo>
                    <a:pt x="21" y="37"/>
                    <a:pt x="25" y="32"/>
                    <a:pt x="23" y="24"/>
                  </a:cubicBezTo>
                  <a:cubicBezTo>
                    <a:pt x="21" y="18"/>
                    <a:pt x="17" y="11"/>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6" name="Google Shape;596;p36"/>
            <p:cNvSpPr/>
            <p:nvPr/>
          </p:nvSpPr>
          <p:spPr>
            <a:xfrm>
              <a:off x="5259" y="-452"/>
              <a:ext cx="624" cy="456"/>
            </a:xfrm>
            <a:custGeom>
              <a:avLst/>
              <a:gdLst/>
              <a:ahLst/>
              <a:cxnLst/>
              <a:rect l="l" t="t" r="r" b="b"/>
              <a:pathLst>
                <a:path w="264" h="193" extrusionOk="0">
                  <a:moveTo>
                    <a:pt x="91" y="192"/>
                  </a:moveTo>
                  <a:cubicBezTo>
                    <a:pt x="91" y="192"/>
                    <a:pt x="91" y="192"/>
                    <a:pt x="91" y="192"/>
                  </a:cubicBezTo>
                  <a:cubicBezTo>
                    <a:pt x="91" y="192"/>
                    <a:pt x="91" y="192"/>
                    <a:pt x="91" y="192"/>
                  </a:cubicBezTo>
                  <a:moveTo>
                    <a:pt x="90" y="191"/>
                  </a:moveTo>
                  <a:cubicBezTo>
                    <a:pt x="90" y="191"/>
                    <a:pt x="90" y="191"/>
                    <a:pt x="90" y="191"/>
                  </a:cubicBezTo>
                  <a:cubicBezTo>
                    <a:pt x="90" y="191"/>
                    <a:pt x="91" y="192"/>
                    <a:pt x="91" y="192"/>
                  </a:cubicBezTo>
                  <a:cubicBezTo>
                    <a:pt x="90" y="191"/>
                    <a:pt x="90" y="191"/>
                    <a:pt x="90" y="191"/>
                  </a:cubicBezTo>
                  <a:moveTo>
                    <a:pt x="86" y="187"/>
                  </a:moveTo>
                  <a:cubicBezTo>
                    <a:pt x="90" y="191"/>
                    <a:pt x="90" y="191"/>
                    <a:pt x="90" y="191"/>
                  </a:cubicBezTo>
                  <a:cubicBezTo>
                    <a:pt x="89" y="189"/>
                    <a:pt x="87" y="188"/>
                    <a:pt x="86" y="187"/>
                  </a:cubicBezTo>
                  <a:moveTo>
                    <a:pt x="243" y="0"/>
                  </a:moveTo>
                  <a:cubicBezTo>
                    <a:pt x="217" y="0"/>
                    <a:pt x="192" y="30"/>
                    <a:pt x="164" y="30"/>
                  </a:cubicBezTo>
                  <a:cubicBezTo>
                    <a:pt x="157" y="30"/>
                    <a:pt x="154" y="23"/>
                    <a:pt x="148" y="23"/>
                  </a:cubicBezTo>
                  <a:cubicBezTo>
                    <a:pt x="138" y="23"/>
                    <a:pt x="138" y="30"/>
                    <a:pt x="131" y="30"/>
                  </a:cubicBezTo>
                  <a:cubicBezTo>
                    <a:pt x="112" y="30"/>
                    <a:pt x="97" y="55"/>
                    <a:pt x="84" y="55"/>
                  </a:cubicBezTo>
                  <a:cubicBezTo>
                    <a:pt x="76" y="55"/>
                    <a:pt x="70" y="59"/>
                    <a:pt x="62" y="59"/>
                  </a:cubicBezTo>
                  <a:cubicBezTo>
                    <a:pt x="59" y="59"/>
                    <a:pt x="57" y="62"/>
                    <a:pt x="57" y="64"/>
                  </a:cubicBezTo>
                  <a:cubicBezTo>
                    <a:pt x="57" y="67"/>
                    <a:pt x="61" y="69"/>
                    <a:pt x="61" y="74"/>
                  </a:cubicBezTo>
                  <a:cubicBezTo>
                    <a:pt x="61" y="88"/>
                    <a:pt x="33" y="96"/>
                    <a:pt x="33" y="105"/>
                  </a:cubicBezTo>
                  <a:cubicBezTo>
                    <a:pt x="33" y="110"/>
                    <a:pt x="41" y="111"/>
                    <a:pt x="41" y="117"/>
                  </a:cubicBezTo>
                  <a:cubicBezTo>
                    <a:pt x="33" y="119"/>
                    <a:pt x="16" y="123"/>
                    <a:pt x="16" y="132"/>
                  </a:cubicBezTo>
                  <a:cubicBezTo>
                    <a:pt x="16" y="138"/>
                    <a:pt x="16" y="140"/>
                    <a:pt x="16" y="140"/>
                  </a:cubicBezTo>
                  <a:cubicBezTo>
                    <a:pt x="16" y="149"/>
                    <a:pt x="0" y="148"/>
                    <a:pt x="0" y="161"/>
                  </a:cubicBezTo>
                  <a:cubicBezTo>
                    <a:pt x="0" y="167"/>
                    <a:pt x="10" y="171"/>
                    <a:pt x="10" y="171"/>
                  </a:cubicBezTo>
                  <a:cubicBezTo>
                    <a:pt x="10" y="171"/>
                    <a:pt x="16" y="171"/>
                    <a:pt x="21" y="171"/>
                  </a:cubicBezTo>
                  <a:cubicBezTo>
                    <a:pt x="23" y="171"/>
                    <a:pt x="25" y="171"/>
                    <a:pt x="25" y="171"/>
                  </a:cubicBezTo>
                  <a:cubicBezTo>
                    <a:pt x="34" y="174"/>
                    <a:pt x="30" y="182"/>
                    <a:pt x="33" y="190"/>
                  </a:cubicBezTo>
                  <a:cubicBezTo>
                    <a:pt x="34" y="191"/>
                    <a:pt x="35" y="191"/>
                    <a:pt x="36" y="191"/>
                  </a:cubicBezTo>
                  <a:cubicBezTo>
                    <a:pt x="40" y="191"/>
                    <a:pt x="44" y="190"/>
                    <a:pt x="47" y="190"/>
                  </a:cubicBezTo>
                  <a:cubicBezTo>
                    <a:pt x="48" y="190"/>
                    <a:pt x="49" y="193"/>
                    <a:pt x="50" y="193"/>
                  </a:cubicBezTo>
                  <a:cubicBezTo>
                    <a:pt x="91" y="193"/>
                    <a:pt x="91" y="193"/>
                    <a:pt x="91" y="193"/>
                  </a:cubicBezTo>
                  <a:cubicBezTo>
                    <a:pt x="91" y="193"/>
                    <a:pt x="91" y="192"/>
                    <a:pt x="90" y="191"/>
                  </a:cubicBezTo>
                  <a:cubicBezTo>
                    <a:pt x="78" y="180"/>
                    <a:pt x="61" y="176"/>
                    <a:pt x="61" y="157"/>
                  </a:cubicBezTo>
                  <a:cubicBezTo>
                    <a:pt x="61" y="123"/>
                    <a:pt x="97" y="87"/>
                    <a:pt x="124" y="80"/>
                  </a:cubicBezTo>
                  <a:cubicBezTo>
                    <a:pt x="134" y="77"/>
                    <a:pt x="136" y="66"/>
                    <a:pt x="150" y="66"/>
                  </a:cubicBezTo>
                  <a:cubicBezTo>
                    <a:pt x="156" y="66"/>
                    <a:pt x="158" y="55"/>
                    <a:pt x="161" y="54"/>
                  </a:cubicBezTo>
                  <a:cubicBezTo>
                    <a:pt x="179" y="45"/>
                    <a:pt x="192" y="49"/>
                    <a:pt x="210" y="40"/>
                  </a:cubicBezTo>
                  <a:cubicBezTo>
                    <a:pt x="223" y="34"/>
                    <a:pt x="264" y="31"/>
                    <a:pt x="264" y="13"/>
                  </a:cubicBezTo>
                  <a:cubicBezTo>
                    <a:pt x="264" y="7"/>
                    <a:pt x="249" y="0"/>
                    <a:pt x="24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7" name="Google Shape;597;p36"/>
            <p:cNvSpPr/>
            <p:nvPr/>
          </p:nvSpPr>
          <p:spPr>
            <a:xfrm>
              <a:off x="3113" y="749"/>
              <a:ext cx="1373" cy="982"/>
            </a:xfrm>
            <a:custGeom>
              <a:avLst/>
              <a:gdLst/>
              <a:ahLst/>
              <a:cxnLst/>
              <a:rect l="l" t="t" r="r" b="b"/>
              <a:pathLst>
                <a:path w="581" h="415" extrusionOk="0">
                  <a:moveTo>
                    <a:pt x="293" y="0"/>
                  </a:moveTo>
                  <a:cubicBezTo>
                    <a:pt x="280" y="9"/>
                    <a:pt x="259" y="11"/>
                    <a:pt x="259" y="33"/>
                  </a:cubicBezTo>
                  <a:cubicBezTo>
                    <a:pt x="259" y="46"/>
                    <a:pt x="268" y="50"/>
                    <a:pt x="270" y="64"/>
                  </a:cubicBezTo>
                  <a:cubicBezTo>
                    <a:pt x="270" y="65"/>
                    <a:pt x="274" y="75"/>
                    <a:pt x="274" y="77"/>
                  </a:cubicBezTo>
                  <a:cubicBezTo>
                    <a:pt x="274" y="81"/>
                    <a:pt x="265" y="86"/>
                    <a:pt x="262" y="86"/>
                  </a:cubicBezTo>
                  <a:cubicBezTo>
                    <a:pt x="259" y="86"/>
                    <a:pt x="256" y="85"/>
                    <a:pt x="253" y="85"/>
                  </a:cubicBezTo>
                  <a:cubicBezTo>
                    <a:pt x="252" y="85"/>
                    <a:pt x="250" y="85"/>
                    <a:pt x="249" y="87"/>
                  </a:cubicBezTo>
                  <a:cubicBezTo>
                    <a:pt x="248" y="88"/>
                    <a:pt x="247" y="91"/>
                    <a:pt x="245" y="91"/>
                  </a:cubicBezTo>
                  <a:cubicBezTo>
                    <a:pt x="245" y="91"/>
                    <a:pt x="245" y="91"/>
                    <a:pt x="244" y="90"/>
                  </a:cubicBezTo>
                  <a:cubicBezTo>
                    <a:pt x="243" y="91"/>
                    <a:pt x="243" y="91"/>
                    <a:pt x="242" y="91"/>
                  </a:cubicBezTo>
                  <a:cubicBezTo>
                    <a:pt x="242" y="91"/>
                    <a:pt x="242" y="90"/>
                    <a:pt x="237" y="90"/>
                  </a:cubicBezTo>
                  <a:cubicBezTo>
                    <a:pt x="225" y="90"/>
                    <a:pt x="218" y="99"/>
                    <a:pt x="210" y="106"/>
                  </a:cubicBezTo>
                  <a:cubicBezTo>
                    <a:pt x="210" y="107"/>
                    <a:pt x="205" y="110"/>
                    <a:pt x="205" y="112"/>
                  </a:cubicBezTo>
                  <a:cubicBezTo>
                    <a:pt x="205" y="118"/>
                    <a:pt x="206" y="125"/>
                    <a:pt x="202" y="129"/>
                  </a:cubicBezTo>
                  <a:cubicBezTo>
                    <a:pt x="200" y="131"/>
                    <a:pt x="179" y="140"/>
                    <a:pt x="176" y="141"/>
                  </a:cubicBezTo>
                  <a:cubicBezTo>
                    <a:pt x="173" y="141"/>
                    <a:pt x="172" y="142"/>
                    <a:pt x="168" y="142"/>
                  </a:cubicBezTo>
                  <a:cubicBezTo>
                    <a:pt x="165" y="154"/>
                    <a:pt x="161" y="166"/>
                    <a:pt x="145" y="166"/>
                  </a:cubicBezTo>
                  <a:cubicBezTo>
                    <a:pt x="144" y="170"/>
                    <a:pt x="140" y="174"/>
                    <a:pt x="136" y="174"/>
                  </a:cubicBezTo>
                  <a:cubicBezTo>
                    <a:pt x="130" y="174"/>
                    <a:pt x="125" y="171"/>
                    <a:pt x="120" y="167"/>
                  </a:cubicBezTo>
                  <a:cubicBezTo>
                    <a:pt x="115" y="167"/>
                    <a:pt x="115" y="167"/>
                    <a:pt x="115" y="167"/>
                  </a:cubicBezTo>
                  <a:cubicBezTo>
                    <a:pt x="115" y="171"/>
                    <a:pt x="115" y="171"/>
                    <a:pt x="115" y="171"/>
                  </a:cubicBezTo>
                  <a:cubicBezTo>
                    <a:pt x="116" y="173"/>
                    <a:pt x="114" y="181"/>
                    <a:pt x="118" y="182"/>
                  </a:cubicBezTo>
                  <a:cubicBezTo>
                    <a:pt x="118" y="185"/>
                    <a:pt x="118" y="185"/>
                    <a:pt x="118" y="185"/>
                  </a:cubicBezTo>
                  <a:cubicBezTo>
                    <a:pt x="116" y="186"/>
                    <a:pt x="110" y="188"/>
                    <a:pt x="106" y="188"/>
                  </a:cubicBezTo>
                  <a:cubicBezTo>
                    <a:pt x="101" y="188"/>
                    <a:pt x="93" y="186"/>
                    <a:pt x="91" y="183"/>
                  </a:cubicBezTo>
                  <a:cubicBezTo>
                    <a:pt x="86" y="184"/>
                    <a:pt x="71" y="188"/>
                    <a:pt x="71" y="192"/>
                  </a:cubicBezTo>
                  <a:cubicBezTo>
                    <a:pt x="71" y="193"/>
                    <a:pt x="71" y="194"/>
                    <a:pt x="72" y="194"/>
                  </a:cubicBezTo>
                  <a:cubicBezTo>
                    <a:pt x="72" y="202"/>
                    <a:pt x="95" y="207"/>
                    <a:pt x="104" y="209"/>
                  </a:cubicBezTo>
                  <a:cubicBezTo>
                    <a:pt x="106" y="210"/>
                    <a:pt x="107" y="212"/>
                    <a:pt x="110" y="213"/>
                  </a:cubicBezTo>
                  <a:cubicBezTo>
                    <a:pt x="110" y="221"/>
                    <a:pt x="113" y="231"/>
                    <a:pt x="124" y="231"/>
                  </a:cubicBezTo>
                  <a:cubicBezTo>
                    <a:pt x="124" y="235"/>
                    <a:pt x="127" y="234"/>
                    <a:pt x="127" y="239"/>
                  </a:cubicBezTo>
                  <a:cubicBezTo>
                    <a:pt x="127" y="241"/>
                    <a:pt x="126" y="245"/>
                    <a:pt x="125" y="247"/>
                  </a:cubicBezTo>
                  <a:cubicBezTo>
                    <a:pt x="126" y="246"/>
                    <a:pt x="126" y="246"/>
                    <a:pt x="126" y="246"/>
                  </a:cubicBezTo>
                  <a:cubicBezTo>
                    <a:pt x="126" y="249"/>
                    <a:pt x="126" y="258"/>
                    <a:pt x="126" y="260"/>
                  </a:cubicBezTo>
                  <a:cubicBezTo>
                    <a:pt x="126" y="270"/>
                    <a:pt x="119" y="274"/>
                    <a:pt x="119" y="284"/>
                  </a:cubicBezTo>
                  <a:cubicBezTo>
                    <a:pt x="118" y="284"/>
                    <a:pt x="110" y="287"/>
                    <a:pt x="106" y="287"/>
                  </a:cubicBezTo>
                  <a:cubicBezTo>
                    <a:pt x="102" y="287"/>
                    <a:pt x="99" y="284"/>
                    <a:pt x="94" y="284"/>
                  </a:cubicBezTo>
                  <a:cubicBezTo>
                    <a:pt x="94" y="284"/>
                    <a:pt x="93" y="284"/>
                    <a:pt x="91" y="285"/>
                  </a:cubicBezTo>
                  <a:cubicBezTo>
                    <a:pt x="66" y="285"/>
                    <a:pt x="66" y="285"/>
                    <a:pt x="66" y="285"/>
                  </a:cubicBezTo>
                  <a:cubicBezTo>
                    <a:pt x="63" y="284"/>
                    <a:pt x="59" y="284"/>
                    <a:pt x="57" y="282"/>
                  </a:cubicBezTo>
                  <a:cubicBezTo>
                    <a:pt x="33" y="282"/>
                    <a:pt x="33" y="282"/>
                    <a:pt x="33" y="282"/>
                  </a:cubicBezTo>
                  <a:cubicBezTo>
                    <a:pt x="33" y="282"/>
                    <a:pt x="32" y="282"/>
                    <a:pt x="32" y="282"/>
                  </a:cubicBezTo>
                  <a:cubicBezTo>
                    <a:pt x="29" y="282"/>
                    <a:pt x="27" y="279"/>
                    <a:pt x="25" y="279"/>
                  </a:cubicBezTo>
                  <a:cubicBezTo>
                    <a:pt x="22" y="279"/>
                    <a:pt x="4" y="291"/>
                    <a:pt x="4" y="294"/>
                  </a:cubicBezTo>
                  <a:cubicBezTo>
                    <a:pt x="4" y="298"/>
                    <a:pt x="10" y="306"/>
                    <a:pt x="10" y="314"/>
                  </a:cubicBezTo>
                  <a:cubicBezTo>
                    <a:pt x="10" y="327"/>
                    <a:pt x="5" y="341"/>
                    <a:pt x="5" y="354"/>
                  </a:cubicBezTo>
                  <a:cubicBezTo>
                    <a:pt x="5" y="358"/>
                    <a:pt x="0" y="360"/>
                    <a:pt x="0" y="367"/>
                  </a:cubicBezTo>
                  <a:cubicBezTo>
                    <a:pt x="0" y="371"/>
                    <a:pt x="4" y="374"/>
                    <a:pt x="8" y="374"/>
                  </a:cubicBezTo>
                  <a:cubicBezTo>
                    <a:pt x="8" y="380"/>
                    <a:pt x="8" y="384"/>
                    <a:pt x="8" y="395"/>
                  </a:cubicBezTo>
                  <a:cubicBezTo>
                    <a:pt x="8" y="397"/>
                    <a:pt x="9" y="399"/>
                    <a:pt x="12" y="399"/>
                  </a:cubicBezTo>
                  <a:cubicBezTo>
                    <a:pt x="20" y="399"/>
                    <a:pt x="26" y="396"/>
                    <a:pt x="35" y="396"/>
                  </a:cubicBezTo>
                  <a:cubicBezTo>
                    <a:pt x="47" y="396"/>
                    <a:pt x="48" y="415"/>
                    <a:pt x="55" y="415"/>
                  </a:cubicBezTo>
                  <a:cubicBezTo>
                    <a:pt x="67" y="415"/>
                    <a:pt x="74" y="405"/>
                    <a:pt x="87" y="405"/>
                  </a:cubicBezTo>
                  <a:cubicBezTo>
                    <a:pt x="89" y="405"/>
                    <a:pt x="94" y="403"/>
                    <a:pt x="99" y="403"/>
                  </a:cubicBezTo>
                  <a:cubicBezTo>
                    <a:pt x="101" y="403"/>
                    <a:pt x="102" y="403"/>
                    <a:pt x="103" y="403"/>
                  </a:cubicBezTo>
                  <a:cubicBezTo>
                    <a:pt x="103" y="403"/>
                    <a:pt x="103" y="403"/>
                    <a:pt x="103" y="403"/>
                  </a:cubicBezTo>
                  <a:cubicBezTo>
                    <a:pt x="104" y="403"/>
                    <a:pt x="105" y="403"/>
                    <a:pt x="106" y="403"/>
                  </a:cubicBezTo>
                  <a:cubicBezTo>
                    <a:pt x="114" y="403"/>
                    <a:pt x="115" y="393"/>
                    <a:pt x="121" y="390"/>
                  </a:cubicBezTo>
                  <a:cubicBezTo>
                    <a:pt x="132" y="384"/>
                    <a:pt x="135" y="378"/>
                    <a:pt x="142" y="368"/>
                  </a:cubicBezTo>
                  <a:cubicBezTo>
                    <a:pt x="139" y="367"/>
                    <a:pt x="137" y="365"/>
                    <a:pt x="137" y="361"/>
                  </a:cubicBezTo>
                  <a:cubicBezTo>
                    <a:pt x="137" y="349"/>
                    <a:pt x="152" y="327"/>
                    <a:pt x="162" y="325"/>
                  </a:cubicBezTo>
                  <a:cubicBezTo>
                    <a:pt x="173" y="323"/>
                    <a:pt x="184" y="319"/>
                    <a:pt x="187" y="308"/>
                  </a:cubicBezTo>
                  <a:cubicBezTo>
                    <a:pt x="184" y="297"/>
                    <a:pt x="184" y="297"/>
                    <a:pt x="184" y="297"/>
                  </a:cubicBezTo>
                  <a:cubicBezTo>
                    <a:pt x="184" y="289"/>
                    <a:pt x="193" y="284"/>
                    <a:pt x="201" y="284"/>
                  </a:cubicBezTo>
                  <a:cubicBezTo>
                    <a:pt x="211" y="284"/>
                    <a:pt x="219" y="289"/>
                    <a:pt x="230" y="289"/>
                  </a:cubicBezTo>
                  <a:cubicBezTo>
                    <a:pt x="242" y="289"/>
                    <a:pt x="249" y="280"/>
                    <a:pt x="259" y="275"/>
                  </a:cubicBezTo>
                  <a:cubicBezTo>
                    <a:pt x="263" y="273"/>
                    <a:pt x="264" y="266"/>
                    <a:pt x="274" y="266"/>
                  </a:cubicBezTo>
                  <a:cubicBezTo>
                    <a:pt x="294" y="266"/>
                    <a:pt x="297" y="288"/>
                    <a:pt x="306" y="300"/>
                  </a:cubicBezTo>
                  <a:cubicBezTo>
                    <a:pt x="307" y="304"/>
                    <a:pt x="315" y="306"/>
                    <a:pt x="319" y="309"/>
                  </a:cubicBezTo>
                  <a:cubicBezTo>
                    <a:pt x="328" y="318"/>
                    <a:pt x="332" y="323"/>
                    <a:pt x="348" y="327"/>
                  </a:cubicBezTo>
                  <a:cubicBezTo>
                    <a:pt x="348" y="330"/>
                    <a:pt x="356" y="332"/>
                    <a:pt x="358" y="332"/>
                  </a:cubicBezTo>
                  <a:cubicBezTo>
                    <a:pt x="359" y="335"/>
                    <a:pt x="371" y="348"/>
                    <a:pt x="373" y="348"/>
                  </a:cubicBezTo>
                  <a:cubicBezTo>
                    <a:pt x="374" y="353"/>
                    <a:pt x="378" y="355"/>
                    <a:pt x="378" y="363"/>
                  </a:cubicBezTo>
                  <a:cubicBezTo>
                    <a:pt x="378" y="369"/>
                    <a:pt x="375" y="377"/>
                    <a:pt x="369" y="377"/>
                  </a:cubicBezTo>
                  <a:cubicBezTo>
                    <a:pt x="369" y="379"/>
                    <a:pt x="371" y="381"/>
                    <a:pt x="375" y="381"/>
                  </a:cubicBezTo>
                  <a:cubicBezTo>
                    <a:pt x="382" y="381"/>
                    <a:pt x="381" y="370"/>
                    <a:pt x="386" y="365"/>
                  </a:cubicBezTo>
                  <a:cubicBezTo>
                    <a:pt x="386" y="365"/>
                    <a:pt x="393" y="365"/>
                    <a:pt x="393" y="362"/>
                  </a:cubicBezTo>
                  <a:cubicBezTo>
                    <a:pt x="393" y="355"/>
                    <a:pt x="383" y="354"/>
                    <a:pt x="383" y="347"/>
                  </a:cubicBezTo>
                  <a:cubicBezTo>
                    <a:pt x="383" y="342"/>
                    <a:pt x="389" y="339"/>
                    <a:pt x="395" y="339"/>
                  </a:cubicBezTo>
                  <a:cubicBezTo>
                    <a:pt x="403" y="339"/>
                    <a:pt x="407" y="345"/>
                    <a:pt x="412" y="346"/>
                  </a:cubicBezTo>
                  <a:cubicBezTo>
                    <a:pt x="413" y="335"/>
                    <a:pt x="401" y="331"/>
                    <a:pt x="390" y="326"/>
                  </a:cubicBezTo>
                  <a:cubicBezTo>
                    <a:pt x="387" y="324"/>
                    <a:pt x="374" y="322"/>
                    <a:pt x="376" y="315"/>
                  </a:cubicBezTo>
                  <a:cubicBezTo>
                    <a:pt x="378" y="314"/>
                    <a:pt x="378" y="313"/>
                    <a:pt x="378" y="311"/>
                  </a:cubicBezTo>
                  <a:cubicBezTo>
                    <a:pt x="373" y="311"/>
                    <a:pt x="369" y="312"/>
                    <a:pt x="365" y="312"/>
                  </a:cubicBezTo>
                  <a:cubicBezTo>
                    <a:pt x="362" y="312"/>
                    <a:pt x="360" y="312"/>
                    <a:pt x="356" y="310"/>
                  </a:cubicBezTo>
                  <a:cubicBezTo>
                    <a:pt x="352" y="308"/>
                    <a:pt x="348" y="299"/>
                    <a:pt x="346" y="292"/>
                  </a:cubicBezTo>
                  <a:cubicBezTo>
                    <a:pt x="345" y="287"/>
                    <a:pt x="341" y="278"/>
                    <a:pt x="333" y="276"/>
                  </a:cubicBezTo>
                  <a:cubicBezTo>
                    <a:pt x="326" y="274"/>
                    <a:pt x="322" y="270"/>
                    <a:pt x="322" y="263"/>
                  </a:cubicBezTo>
                  <a:cubicBezTo>
                    <a:pt x="322" y="259"/>
                    <a:pt x="323" y="256"/>
                    <a:pt x="324" y="253"/>
                  </a:cubicBezTo>
                  <a:cubicBezTo>
                    <a:pt x="323" y="253"/>
                    <a:pt x="321" y="251"/>
                    <a:pt x="321" y="250"/>
                  </a:cubicBezTo>
                  <a:cubicBezTo>
                    <a:pt x="321" y="244"/>
                    <a:pt x="333" y="244"/>
                    <a:pt x="338" y="240"/>
                  </a:cubicBezTo>
                  <a:cubicBezTo>
                    <a:pt x="342" y="244"/>
                    <a:pt x="338" y="255"/>
                    <a:pt x="345" y="255"/>
                  </a:cubicBezTo>
                  <a:cubicBezTo>
                    <a:pt x="351" y="255"/>
                    <a:pt x="355" y="255"/>
                    <a:pt x="361" y="255"/>
                  </a:cubicBezTo>
                  <a:cubicBezTo>
                    <a:pt x="361" y="267"/>
                    <a:pt x="374" y="285"/>
                    <a:pt x="386" y="285"/>
                  </a:cubicBezTo>
                  <a:cubicBezTo>
                    <a:pt x="389" y="285"/>
                    <a:pt x="390" y="285"/>
                    <a:pt x="393" y="285"/>
                  </a:cubicBezTo>
                  <a:cubicBezTo>
                    <a:pt x="393" y="292"/>
                    <a:pt x="402" y="293"/>
                    <a:pt x="409" y="296"/>
                  </a:cubicBezTo>
                  <a:cubicBezTo>
                    <a:pt x="417" y="300"/>
                    <a:pt x="428" y="311"/>
                    <a:pt x="428" y="318"/>
                  </a:cubicBezTo>
                  <a:cubicBezTo>
                    <a:pt x="428" y="323"/>
                    <a:pt x="428" y="326"/>
                    <a:pt x="428" y="332"/>
                  </a:cubicBezTo>
                  <a:cubicBezTo>
                    <a:pt x="428" y="343"/>
                    <a:pt x="437" y="348"/>
                    <a:pt x="443" y="354"/>
                  </a:cubicBezTo>
                  <a:cubicBezTo>
                    <a:pt x="448" y="359"/>
                    <a:pt x="452" y="364"/>
                    <a:pt x="454" y="371"/>
                  </a:cubicBezTo>
                  <a:cubicBezTo>
                    <a:pt x="454" y="372"/>
                    <a:pt x="455" y="377"/>
                    <a:pt x="457" y="377"/>
                  </a:cubicBezTo>
                  <a:cubicBezTo>
                    <a:pt x="460" y="377"/>
                    <a:pt x="463" y="377"/>
                    <a:pt x="466" y="377"/>
                  </a:cubicBezTo>
                  <a:cubicBezTo>
                    <a:pt x="465" y="380"/>
                    <a:pt x="459" y="381"/>
                    <a:pt x="459" y="385"/>
                  </a:cubicBezTo>
                  <a:cubicBezTo>
                    <a:pt x="459" y="394"/>
                    <a:pt x="467" y="402"/>
                    <a:pt x="475" y="402"/>
                  </a:cubicBezTo>
                  <a:cubicBezTo>
                    <a:pt x="476" y="402"/>
                    <a:pt x="480" y="402"/>
                    <a:pt x="483" y="402"/>
                  </a:cubicBezTo>
                  <a:cubicBezTo>
                    <a:pt x="477" y="400"/>
                    <a:pt x="483" y="393"/>
                    <a:pt x="483" y="390"/>
                  </a:cubicBezTo>
                  <a:cubicBezTo>
                    <a:pt x="483" y="386"/>
                    <a:pt x="481" y="384"/>
                    <a:pt x="479" y="381"/>
                  </a:cubicBezTo>
                  <a:cubicBezTo>
                    <a:pt x="479" y="377"/>
                    <a:pt x="479" y="377"/>
                    <a:pt x="479" y="377"/>
                  </a:cubicBezTo>
                  <a:cubicBezTo>
                    <a:pt x="482" y="380"/>
                    <a:pt x="487" y="384"/>
                    <a:pt x="493" y="385"/>
                  </a:cubicBezTo>
                  <a:cubicBezTo>
                    <a:pt x="494" y="385"/>
                    <a:pt x="494" y="385"/>
                    <a:pt x="494" y="385"/>
                  </a:cubicBezTo>
                  <a:cubicBezTo>
                    <a:pt x="495" y="381"/>
                    <a:pt x="501" y="383"/>
                    <a:pt x="503" y="382"/>
                  </a:cubicBezTo>
                  <a:cubicBezTo>
                    <a:pt x="502" y="381"/>
                    <a:pt x="501" y="379"/>
                    <a:pt x="501" y="377"/>
                  </a:cubicBezTo>
                  <a:cubicBezTo>
                    <a:pt x="497" y="377"/>
                    <a:pt x="483" y="364"/>
                    <a:pt x="483" y="362"/>
                  </a:cubicBezTo>
                  <a:cubicBezTo>
                    <a:pt x="483" y="361"/>
                    <a:pt x="484" y="359"/>
                    <a:pt x="485" y="356"/>
                  </a:cubicBezTo>
                  <a:cubicBezTo>
                    <a:pt x="475" y="344"/>
                    <a:pt x="475" y="344"/>
                    <a:pt x="475" y="344"/>
                  </a:cubicBezTo>
                  <a:cubicBezTo>
                    <a:pt x="475" y="342"/>
                    <a:pt x="478" y="339"/>
                    <a:pt x="481" y="339"/>
                  </a:cubicBezTo>
                  <a:cubicBezTo>
                    <a:pt x="485" y="339"/>
                    <a:pt x="486" y="346"/>
                    <a:pt x="494" y="346"/>
                  </a:cubicBezTo>
                  <a:cubicBezTo>
                    <a:pt x="495" y="342"/>
                    <a:pt x="495" y="339"/>
                    <a:pt x="494" y="335"/>
                  </a:cubicBezTo>
                  <a:cubicBezTo>
                    <a:pt x="501" y="333"/>
                    <a:pt x="503" y="328"/>
                    <a:pt x="512" y="328"/>
                  </a:cubicBezTo>
                  <a:cubicBezTo>
                    <a:pt x="521" y="328"/>
                    <a:pt x="526" y="339"/>
                    <a:pt x="534" y="339"/>
                  </a:cubicBezTo>
                  <a:cubicBezTo>
                    <a:pt x="541" y="339"/>
                    <a:pt x="542" y="332"/>
                    <a:pt x="549" y="329"/>
                  </a:cubicBezTo>
                  <a:cubicBezTo>
                    <a:pt x="551" y="328"/>
                    <a:pt x="553" y="327"/>
                    <a:pt x="554" y="327"/>
                  </a:cubicBezTo>
                  <a:cubicBezTo>
                    <a:pt x="555" y="327"/>
                    <a:pt x="556" y="328"/>
                    <a:pt x="556" y="328"/>
                  </a:cubicBezTo>
                  <a:cubicBezTo>
                    <a:pt x="557" y="328"/>
                    <a:pt x="557" y="328"/>
                    <a:pt x="558" y="328"/>
                  </a:cubicBezTo>
                  <a:cubicBezTo>
                    <a:pt x="559" y="328"/>
                    <a:pt x="561" y="327"/>
                    <a:pt x="562" y="327"/>
                  </a:cubicBezTo>
                  <a:cubicBezTo>
                    <a:pt x="565" y="326"/>
                    <a:pt x="567" y="327"/>
                    <a:pt x="569" y="325"/>
                  </a:cubicBezTo>
                  <a:cubicBezTo>
                    <a:pt x="566" y="320"/>
                    <a:pt x="552" y="313"/>
                    <a:pt x="552" y="302"/>
                  </a:cubicBezTo>
                  <a:cubicBezTo>
                    <a:pt x="552" y="295"/>
                    <a:pt x="561" y="284"/>
                    <a:pt x="567" y="279"/>
                  </a:cubicBezTo>
                  <a:cubicBezTo>
                    <a:pt x="567" y="265"/>
                    <a:pt x="567" y="265"/>
                    <a:pt x="567" y="265"/>
                  </a:cubicBezTo>
                  <a:cubicBezTo>
                    <a:pt x="568" y="262"/>
                    <a:pt x="568" y="266"/>
                    <a:pt x="570" y="258"/>
                  </a:cubicBezTo>
                  <a:cubicBezTo>
                    <a:pt x="570" y="252"/>
                    <a:pt x="576" y="250"/>
                    <a:pt x="581" y="249"/>
                  </a:cubicBezTo>
                  <a:cubicBezTo>
                    <a:pt x="580" y="246"/>
                    <a:pt x="581" y="244"/>
                    <a:pt x="580" y="241"/>
                  </a:cubicBezTo>
                  <a:cubicBezTo>
                    <a:pt x="577" y="241"/>
                    <a:pt x="570" y="244"/>
                    <a:pt x="568" y="244"/>
                  </a:cubicBezTo>
                  <a:cubicBezTo>
                    <a:pt x="565" y="241"/>
                    <a:pt x="565" y="241"/>
                    <a:pt x="565" y="241"/>
                  </a:cubicBezTo>
                  <a:cubicBezTo>
                    <a:pt x="564" y="240"/>
                    <a:pt x="562" y="239"/>
                    <a:pt x="562" y="237"/>
                  </a:cubicBezTo>
                  <a:cubicBezTo>
                    <a:pt x="562" y="216"/>
                    <a:pt x="562" y="216"/>
                    <a:pt x="562" y="216"/>
                  </a:cubicBezTo>
                  <a:cubicBezTo>
                    <a:pt x="549" y="216"/>
                    <a:pt x="552" y="188"/>
                    <a:pt x="538" y="188"/>
                  </a:cubicBezTo>
                  <a:cubicBezTo>
                    <a:pt x="525" y="188"/>
                    <a:pt x="517" y="195"/>
                    <a:pt x="501" y="195"/>
                  </a:cubicBezTo>
                  <a:cubicBezTo>
                    <a:pt x="497" y="195"/>
                    <a:pt x="493" y="195"/>
                    <a:pt x="490" y="195"/>
                  </a:cubicBezTo>
                  <a:cubicBezTo>
                    <a:pt x="483" y="195"/>
                    <a:pt x="478" y="194"/>
                    <a:pt x="478" y="183"/>
                  </a:cubicBezTo>
                  <a:cubicBezTo>
                    <a:pt x="478" y="183"/>
                    <a:pt x="478" y="183"/>
                    <a:pt x="478" y="183"/>
                  </a:cubicBezTo>
                  <a:cubicBezTo>
                    <a:pt x="478" y="183"/>
                    <a:pt x="478" y="183"/>
                    <a:pt x="478" y="183"/>
                  </a:cubicBezTo>
                  <a:cubicBezTo>
                    <a:pt x="478" y="171"/>
                    <a:pt x="480" y="162"/>
                    <a:pt x="486" y="153"/>
                  </a:cubicBezTo>
                  <a:cubicBezTo>
                    <a:pt x="488" y="150"/>
                    <a:pt x="498" y="147"/>
                    <a:pt x="498" y="141"/>
                  </a:cubicBezTo>
                  <a:cubicBezTo>
                    <a:pt x="498" y="131"/>
                    <a:pt x="488" y="124"/>
                    <a:pt x="488" y="113"/>
                  </a:cubicBezTo>
                  <a:cubicBezTo>
                    <a:pt x="488" y="113"/>
                    <a:pt x="488" y="113"/>
                    <a:pt x="488" y="113"/>
                  </a:cubicBezTo>
                  <a:cubicBezTo>
                    <a:pt x="488" y="113"/>
                    <a:pt x="488" y="113"/>
                    <a:pt x="488" y="113"/>
                  </a:cubicBezTo>
                  <a:cubicBezTo>
                    <a:pt x="488" y="106"/>
                    <a:pt x="496" y="103"/>
                    <a:pt x="496" y="96"/>
                  </a:cubicBezTo>
                  <a:cubicBezTo>
                    <a:pt x="496" y="84"/>
                    <a:pt x="491" y="64"/>
                    <a:pt x="479" y="64"/>
                  </a:cubicBezTo>
                  <a:cubicBezTo>
                    <a:pt x="469" y="64"/>
                    <a:pt x="46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48" y="65"/>
                    <a:pt x="444" y="65"/>
                    <a:pt x="439" y="66"/>
                  </a:cubicBezTo>
                  <a:cubicBezTo>
                    <a:pt x="437" y="66"/>
                    <a:pt x="435" y="66"/>
                    <a:pt x="433" y="67"/>
                  </a:cubicBezTo>
                  <a:cubicBezTo>
                    <a:pt x="433" y="67"/>
                    <a:pt x="433" y="67"/>
                    <a:pt x="433" y="66"/>
                  </a:cubicBezTo>
                  <a:cubicBezTo>
                    <a:pt x="427" y="67"/>
                    <a:pt x="421" y="68"/>
                    <a:pt x="414" y="68"/>
                  </a:cubicBezTo>
                  <a:cubicBezTo>
                    <a:pt x="414" y="67"/>
                    <a:pt x="416" y="64"/>
                    <a:pt x="417" y="62"/>
                  </a:cubicBezTo>
                  <a:cubicBezTo>
                    <a:pt x="413" y="60"/>
                    <a:pt x="406" y="60"/>
                    <a:pt x="399" y="60"/>
                  </a:cubicBezTo>
                  <a:cubicBezTo>
                    <a:pt x="392" y="60"/>
                    <a:pt x="384" y="68"/>
                    <a:pt x="379" y="70"/>
                  </a:cubicBezTo>
                  <a:cubicBezTo>
                    <a:pt x="371" y="74"/>
                    <a:pt x="364" y="72"/>
                    <a:pt x="355" y="76"/>
                  </a:cubicBezTo>
                  <a:cubicBezTo>
                    <a:pt x="353" y="77"/>
                    <a:pt x="352" y="81"/>
                    <a:pt x="346" y="81"/>
                  </a:cubicBezTo>
                  <a:cubicBezTo>
                    <a:pt x="346" y="81"/>
                    <a:pt x="337" y="75"/>
                    <a:pt x="337" y="74"/>
                  </a:cubicBezTo>
                  <a:cubicBezTo>
                    <a:pt x="337" y="72"/>
                    <a:pt x="340" y="70"/>
                    <a:pt x="341" y="68"/>
                  </a:cubicBezTo>
                  <a:cubicBezTo>
                    <a:pt x="340" y="68"/>
                    <a:pt x="339" y="68"/>
                    <a:pt x="338" y="68"/>
                  </a:cubicBezTo>
                  <a:cubicBezTo>
                    <a:pt x="327" y="68"/>
                    <a:pt x="318" y="78"/>
                    <a:pt x="304" y="78"/>
                  </a:cubicBezTo>
                  <a:cubicBezTo>
                    <a:pt x="303" y="78"/>
                    <a:pt x="301" y="75"/>
                    <a:pt x="300" y="72"/>
                  </a:cubicBezTo>
                  <a:cubicBezTo>
                    <a:pt x="296" y="72"/>
                    <a:pt x="294" y="70"/>
                    <a:pt x="288" y="70"/>
                  </a:cubicBezTo>
                  <a:cubicBezTo>
                    <a:pt x="288" y="68"/>
                    <a:pt x="288" y="67"/>
                    <a:pt x="288" y="64"/>
                  </a:cubicBezTo>
                  <a:cubicBezTo>
                    <a:pt x="285" y="63"/>
                    <a:pt x="282" y="60"/>
                    <a:pt x="282" y="54"/>
                  </a:cubicBezTo>
                  <a:cubicBezTo>
                    <a:pt x="282" y="45"/>
                    <a:pt x="288" y="40"/>
                    <a:pt x="294" y="35"/>
                  </a:cubicBezTo>
                  <a:cubicBezTo>
                    <a:pt x="295" y="33"/>
                    <a:pt x="300" y="32"/>
                    <a:pt x="300" y="30"/>
                  </a:cubicBezTo>
                  <a:cubicBezTo>
                    <a:pt x="300" y="28"/>
                    <a:pt x="300" y="27"/>
                    <a:pt x="300" y="25"/>
                  </a:cubicBezTo>
                  <a:cubicBezTo>
                    <a:pt x="296" y="25"/>
                    <a:pt x="290" y="25"/>
                    <a:pt x="290" y="20"/>
                  </a:cubicBezTo>
                  <a:cubicBezTo>
                    <a:pt x="290" y="14"/>
                    <a:pt x="290" y="11"/>
                    <a:pt x="293" y="6"/>
                  </a:cubicBezTo>
                  <a:cubicBezTo>
                    <a:pt x="293" y="0"/>
                    <a:pt x="293" y="0"/>
                    <a:pt x="29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8" name="Google Shape;598;p36"/>
            <p:cNvSpPr/>
            <p:nvPr/>
          </p:nvSpPr>
          <p:spPr>
            <a:xfrm>
              <a:off x="3621" y="-27"/>
              <a:ext cx="927" cy="895"/>
            </a:xfrm>
            <a:custGeom>
              <a:avLst/>
              <a:gdLst/>
              <a:ahLst/>
              <a:cxnLst/>
              <a:rect l="l" t="t" r="r" b="b"/>
              <a:pathLst>
                <a:path w="392" h="378" extrusionOk="0">
                  <a:moveTo>
                    <a:pt x="341" y="0"/>
                  </a:moveTo>
                  <a:cubicBezTo>
                    <a:pt x="333" y="6"/>
                    <a:pt x="328" y="8"/>
                    <a:pt x="321" y="15"/>
                  </a:cubicBezTo>
                  <a:cubicBezTo>
                    <a:pt x="320" y="12"/>
                    <a:pt x="320" y="9"/>
                    <a:pt x="318" y="6"/>
                  </a:cubicBezTo>
                  <a:cubicBezTo>
                    <a:pt x="310" y="10"/>
                    <a:pt x="306" y="21"/>
                    <a:pt x="297" y="21"/>
                  </a:cubicBezTo>
                  <a:cubicBezTo>
                    <a:pt x="296" y="21"/>
                    <a:pt x="296" y="21"/>
                    <a:pt x="296" y="21"/>
                  </a:cubicBezTo>
                  <a:cubicBezTo>
                    <a:pt x="298" y="14"/>
                    <a:pt x="307" y="12"/>
                    <a:pt x="307" y="4"/>
                  </a:cubicBezTo>
                  <a:cubicBezTo>
                    <a:pt x="307" y="3"/>
                    <a:pt x="306" y="3"/>
                    <a:pt x="304" y="3"/>
                  </a:cubicBezTo>
                  <a:cubicBezTo>
                    <a:pt x="299" y="3"/>
                    <a:pt x="285" y="11"/>
                    <a:pt x="279" y="11"/>
                  </a:cubicBezTo>
                  <a:cubicBezTo>
                    <a:pt x="274" y="11"/>
                    <a:pt x="271" y="7"/>
                    <a:pt x="268" y="3"/>
                  </a:cubicBezTo>
                  <a:cubicBezTo>
                    <a:pt x="266" y="6"/>
                    <a:pt x="257" y="8"/>
                    <a:pt x="257" y="11"/>
                  </a:cubicBezTo>
                  <a:cubicBezTo>
                    <a:pt x="257" y="14"/>
                    <a:pt x="260" y="16"/>
                    <a:pt x="264" y="17"/>
                  </a:cubicBezTo>
                  <a:cubicBezTo>
                    <a:pt x="255" y="22"/>
                    <a:pt x="246" y="19"/>
                    <a:pt x="239" y="32"/>
                  </a:cubicBezTo>
                  <a:cubicBezTo>
                    <a:pt x="239" y="23"/>
                    <a:pt x="239" y="23"/>
                    <a:pt x="239" y="23"/>
                  </a:cubicBezTo>
                  <a:cubicBezTo>
                    <a:pt x="228" y="23"/>
                    <a:pt x="226" y="36"/>
                    <a:pt x="220" y="37"/>
                  </a:cubicBezTo>
                  <a:cubicBezTo>
                    <a:pt x="220" y="31"/>
                    <a:pt x="220" y="31"/>
                    <a:pt x="220" y="31"/>
                  </a:cubicBezTo>
                  <a:cubicBezTo>
                    <a:pt x="212" y="32"/>
                    <a:pt x="202" y="32"/>
                    <a:pt x="197" y="37"/>
                  </a:cubicBezTo>
                  <a:cubicBezTo>
                    <a:pt x="199" y="39"/>
                    <a:pt x="198" y="39"/>
                    <a:pt x="201" y="41"/>
                  </a:cubicBezTo>
                  <a:cubicBezTo>
                    <a:pt x="199" y="42"/>
                    <a:pt x="198" y="43"/>
                    <a:pt x="196" y="43"/>
                  </a:cubicBezTo>
                  <a:cubicBezTo>
                    <a:pt x="194" y="43"/>
                    <a:pt x="192" y="42"/>
                    <a:pt x="191" y="42"/>
                  </a:cubicBezTo>
                  <a:cubicBezTo>
                    <a:pt x="185" y="42"/>
                    <a:pt x="181" y="47"/>
                    <a:pt x="178" y="51"/>
                  </a:cubicBezTo>
                  <a:cubicBezTo>
                    <a:pt x="180" y="51"/>
                    <a:pt x="181" y="51"/>
                    <a:pt x="181" y="51"/>
                  </a:cubicBezTo>
                  <a:cubicBezTo>
                    <a:pt x="183" y="51"/>
                    <a:pt x="184" y="51"/>
                    <a:pt x="187" y="52"/>
                  </a:cubicBezTo>
                  <a:cubicBezTo>
                    <a:pt x="186" y="53"/>
                    <a:pt x="180" y="65"/>
                    <a:pt x="177" y="65"/>
                  </a:cubicBezTo>
                  <a:cubicBezTo>
                    <a:pt x="170" y="65"/>
                    <a:pt x="168" y="60"/>
                    <a:pt x="160" y="60"/>
                  </a:cubicBezTo>
                  <a:cubicBezTo>
                    <a:pt x="161" y="56"/>
                    <a:pt x="161" y="54"/>
                    <a:pt x="158" y="50"/>
                  </a:cubicBezTo>
                  <a:cubicBezTo>
                    <a:pt x="157" y="52"/>
                    <a:pt x="155" y="54"/>
                    <a:pt x="154" y="57"/>
                  </a:cubicBezTo>
                  <a:cubicBezTo>
                    <a:pt x="152" y="57"/>
                    <a:pt x="151" y="56"/>
                    <a:pt x="149" y="56"/>
                  </a:cubicBezTo>
                  <a:cubicBezTo>
                    <a:pt x="145" y="56"/>
                    <a:pt x="142" y="59"/>
                    <a:pt x="141" y="64"/>
                  </a:cubicBezTo>
                  <a:cubicBezTo>
                    <a:pt x="141" y="64"/>
                    <a:pt x="147" y="66"/>
                    <a:pt x="149" y="66"/>
                  </a:cubicBezTo>
                  <a:cubicBezTo>
                    <a:pt x="147" y="67"/>
                    <a:pt x="141" y="69"/>
                    <a:pt x="139" y="73"/>
                  </a:cubicBezTo>
                  <a:cubicBezTo>
                    <a:pt x="151" y="73"/>
                    <a:pt x="157" y="66"/>
                    <a:pt x="170" y="64"/>
                  </a:cubicBezTo>
                  <a:cubicBezTo>
                    <a:pt x="167" y="75"/>
                    <a:pt x="152" y="93"/>
                    <a:pt x="141" y="97"/>
                  </a:cubicBezTo>
                  <a:cubicBezTo>
                    <a:pt x="130" y="101"/>
                    <a:pt x="123" y="109"/>
                    <a:pt x="117" y="119"/>
                  </a:cubicBezTo>
                  <a:cubicBezTo>
                    <a:pt x="117" y="120"/>
                    <a:pt x="111" y="131"/>
                    <a:pt x="111" y="131"/>
                  </a:cubicBezTo>
                  <a:cubicBezTo>
                    <a:pt x="107" y="131"/>
                    <a:pt x="108" y="148"/>
                    <a:pt x="102" y="152"/>
                  </a:cubicBezTo>
                  <a:cubicBezTo>
                    <a:pt x="86" y="165"/>
                    <a:pt x="77" y="183"/>
                    <a:pt x="54" y="189"/>
                  </a:cubicBezTo>
                  <a:cubicBezTo>
                    <a:pt x="59" y="190"/>
                    <a:pt x="61" y="191"/>
                    <a:pt x="66" y="193"/>
                  </a:cubicBezTo>
                  <a:cubicBezTo>
                    <a:pt x="65" y="193"/>
                    <a:pt x="64" y="193"/>
                    <a:pt x="62" y="193"/>
                  </a:cubicBezTo>
                  <a:cubicBezTo>
                    <a:pt x="47" y="193"/>
                    <a:pt x="45" y="204"/>
                    <a:pt x="36" y="206"/>
                  </a:cubicBezTo>
                  <a:cubicBezTo>
                    <a:pt x="24" y="209"/>
                    <a:pt x="18" y="216"/>
                    <a:pt x="12" y="225"/>
                  </a:cubicBezTo>
                  <a:cubicBezTo>
                    <a:pt x="9" y="229"/>
                    <a:pt x="0" y="229"/>
                    <a:pt x="0" y="237"/>
                  </a:cubicBezTo>
                  <a:cubicBezTo>
                    <a:pt x="0" y="252"/>
                    <a:pt x="2" y="265"/>
                    <a:pt x="9" y="274"/>
                  </a:cubicBezTo>
                  <a:cubicBezTo>
                    <a:pt x="7" y="278"/>
                    <a:pt x="1" y="284"/>
                    <a:pt x="1" y="288"/>
                  </a:cubicBezTo>
                  <a:cubicBezTo>
                    <a:pt x="7" y="285"/>
                    <a:pt x="7" y="285"/>
                    <a:pt x="15" y="285"/>
                  </a:cubicBezTo>
                  <a:cubicBezTo>
                    <a:pt x="15" y="293"/>
                    <a:pt x="15" y="293"/>
                    <a:pt x="15" y="293"/>
                  </a:cubicBezTo>
                  <a:cubicBezTo>
                    <a:pt x="13" y="294"/>
                    <a:pt x="6" y="297"/>
                    <a:pt x="6" y="301"/>
                  </a:cubicBezTo>
                  <a:cubicBezTo>
                    <a:pt x="6" y="303"/>
                    <a:pt x="26" y="316"/>
                    <a:pt x="29" y="316"/>
                  </a:cubicBezTo>
                  <a:cubicBezTo>
                    <a:pt x="52" y="316"/>
                    <a:pt x="69" y="296"/>
                    <a:pt x="80" y="280"/>
                  </a:cubicBezTo>
                  <a:cubicBezTo>
                    <a:pt x="83" y="285"/>
                    <a:pt x="84" y="290"/>
                    <a:pt x="90" y="293"/>
                  </a:cubicBezTo>
                  <a:cubicBezTo>
                    <a:pt x="89" y="295"/>
                    <a:pt x="88" y="298"/>
                    <a:pt x="88" y="300"/>
                  </a:cubicBezTo>
                  <a:cubicBezTo>
                    <a:pt x="88" y="310"/>
                    <a:pt x="96" y="312"/>
                    <a:pt x="98" y="320"/>
                  </a:cubicBezTo>
                  <a:cubicBezTo>
                    <a:pt x="102" y="331"/>
                    <a:pt x="101" y="339"/>
                    <a:pt x="110" y="348"/>
                  </a:cubicBezTo>
                  <a:cubicBezTo>
                    <a:pt x="110" y="349"/>
                    <a:pt x="109" y="351"/>
                    <a:pt x="109" y="353"/>
                  </a:cubicBezTo>
                  <a:cubicBezTo>
                    <a:pt x="109" y="356"/>
                    <a:pt x="116" y="378"/>
                    <a:pt x="120" y="378"/>
                  </a:cubicBezTo>
                  <a:cubicBezTo>
                    <a:pt x="133" y="378"/>
                    <a:pt x="137" y="361"/>
                    <a:pt x="146" y="361"/>
                  </a:cubicBezTo>
                  <a:cubicBezTo>
                    <a:pt x="150" y="361"/>
                    <a:pt x="152" y="361"/>
                    <a:pt x="160" y="361"/>
                  </a:cubicBezTo>
                  <a:cubicBezTo>
                    <a:pt x="161" y="351"/>
                    <a:pt x="174" y="350"/>
                    <a:pt x="176" y="335"/>
                  </a:cubicBezTo>
                  <a:cubicBezTo>
                    <a:pt x="173" y="335"/>
                    <a:pt x="168" y="333"/>
                    <a:pt x="168" y="327"/>
                  </a:cubicBezTo>
                  <a:cubicBezTo>
                    <a:pt x="168" y="315"/>
                    <a:pt x="172" y="300"/>
                    <a:pt x="183" y="300"/>
                  </a:cubicBezTo>
                  <a:cubicBezTo>
                    <a:pt x="188" y="300"/>
                    <a:pt x="204" y="287"/>
                    <a:pt x="204" y="279"/>
                  </a:cubicBezTo>
                  <a:cubicBezTo>
                    <a:pt x="204" y="269"/>
                    <a:pt x="189" y="260"/>
                    <a:pt x="180" y="258"/>
                  </a:cubicBezTo>
                  <a:cubicBezTo>
                    <a:pt x="180" y="254"/>
                    <a:pt x="178" y="251"/>
                    <a:pt x="176" y="248"/>
                  </a:cubicBezTo>
                  <a:cubicBezTo>
                    <a:pt x="176" y="238"/>
                    <a:pt x="176" y="238"/>
                    <a:pt x="176" y="238"/>
                  </a:cubicBezTo>
                  <a:cubicBezTo>
                    <a:pt x="184" y="234"/>
                    <a:pt x="178" y="224"/>
                    <a:pt x="183" y="217"/>
                  </a:cubicBezTo>
                  <a:cubicBezTo>
                    <a:pt x="188" y="207"/>
                    <a:pt x="197" y="205"/>
                    <a:pt x="206" y="200"/>
                  </a:cubicBezTo>
                  <a:cubicBezTo>
                    <a:pt x="217" y="193"/>
                    <a:pt x="242" y="183"/>
                    <a:pt x="242" y="171"/>
                  </a:cubicBezTo>
                  <a:cubicBezTo>
                    <a:pt x="243" y="168"/>
                    <a:pt x="242" y="165"/>
                    <a:pt x="242" y="159"/>
                  </a:cubicBezTo>
                  <a:cubicBezTo>
                    <a:pt x="242" y="144"/>
                    <a:pt x="256" y="138"/>
                    <a:pt x="273" y="138"/>
                  </a:cubicBezTo>
                  <a:cubicBezTo>
                    <a:pt x="287" y="138"/>
                    <a:pt x="304" y="140"/>
                    <a:pt x="304" y="153"/>
                  </a:cubicBezTo>
                  <a:cubicBezTo>
                    <a:pt x="304" y="162"/>
                    <a:pt x="291" y="165"/>
                    <a:pt x="284" y="169"/>
                  </a:cubicBezTo>
                  <a:cubicBezTo>
                    <a:pt x="270" y="177"/>
                    <a:pt x="259" y="206"/>
                    <a:pt x="236" y="206"/>
                  </a:cubicBezTo>
                  <a:cubicBezTo>
                    <a:pt x="238" y="210"/>
                    <a:pt x="236" y="213"/>
                    <a:pt x="236" y="217"/>
                  </a:cubicBezTo>
                  <a:cubicBezTo>
                    <a:pt x="236" y="223"/>
                    <a:pt x="241" y="235"/>
                    <a:pt x="246" y="237"/>
                  </a:cubicBezTo>
                  <a:cubicBezTo>
                    <a:pt x="245" y="239"/>
                    <a:pt x="239" y="243"/>
                    <a:pt x="239" y="248"/>
                  </a:cubicBezTo>
                  <a:cubicBezTo>
                    <a:pt x="239" y="260"/>
                    <a:pt x="251" y="267"/>
                    <a:pt x="262" y="267"/>
                  </a:cubicBezTo>
                  <a:cubicBezTo>
                    <a:pt x="262" y="273"/>
                    <a:pt x="267" y="274"/>
                    <a:pt x="273" y="274"/>
                  </a:cubicBezTo>
                  <a:cubicBezTo>
                    <a:pt x="282" y="274"/>
                    <a:pt x="295" y="269"/>
                    <a:pt x="305" y="266"/>
                  </a:cubicBezTo>
                  <a:cubicBezTo>
                    <a:pt x="307" y="266"/>
                    <a:pt x="310" y="266"/>
                    <a:pt x="313" y="266"/>
                  </a:cubicBezTo>
                  <a:cubicBezTo>
                    <a:pt x="324" y="266"/>
                    <a:pt x="341" y="264"/>
                    <a:pt x="345" y="255"/>
                  </a:cubicBezTo>
                  <a:cubicBezTo>
                    <a:pt x="345" y="255"/>
                    <a:pt x="345" y="255"/>
                    <a:pt x="345" y="255"/>
                  </a:cubicBezTo>
                  <a:cubicBezTo>
                    <a:pt x="345" y="255"/>
                    <a:pt x="345" y="255"/>
                    <a:pt x="345" y="255"/>
                  </a:cubicBezTo>
                  <a:cubicBezTo>
                    <a:pt x="356" y="240"/>
                    <a:pt x="392" y="221"/>
                    <a:pt x="392" y="204"/>
                  </a:cubicBezTo>
                  <a:cubicBezTo>
                    <a:pt x="392" y="192"/>
                    <a:pt x="380" y="190"/>
                    <a:pt x="375" y="181"/>
                  </a:cubicBezTo>
                  <a:cubicBezTo>
                    <a:pt x="375" y="181"/>
                    <a:pt x="375" y="181"/>
                    <a:pt x="375" y="181"/>
                  </a:cubicBezTo>
                  <a:cubicBezTo>
                    <a:pt x="375" y="181"/>
                    <a:pt x="375" y="181"/>
                    <a:pt x="375" y="181"/>
                  </a:cubicBezTo>
                  <a:cubicBezTo>
                    <a:pt x="377" y="180"/>
                    <a:pt x="382" y="178"/>
                    <a:pt x="382" y="174"/>
                  </a:cubicBezTo>
                  <a:cubicBezTo>
                    <a:pt x="382" y="163"/>
                    <a:pt x="366" y="160"/>
                    <a:pt x="366" y="148"/>
                  </a:cubicBezTo>
                  <a:cubicBezTo>
                    <a:pt x="366" y="148"/>
                    <a:pt x="366" y="148"/>
                    <a:pt x="366" y="148"/>
                  </a:cubicBezTo>
                  <a:cubicBezTo>
                    <a:pt x="366" y="148"/>
                    <a:pt x="366" y="148"/>
                    <a:pt x="366" y="148"/>
                  </a:cubicBezTo>
                  <a:cubicBezTo>
                    <a:pt x="366" y="142"/>
                    <a:pt x="371" y="139"/>
                    <a:pt x="371" y="132"/>
                  </a:cubicBezTo>
                  <a:cubicBezTo>
                    <a:pt x="371" y="122"/>
                    <a:pt x="361" y="116"/>
                    <a:pt x="361" y="106"/>
                  </a:cubicBezTo>
                  <a:cubicBezTo>
                    <a:pt x="361" y="106"/>
                    <a:pt x="361" y="106"/>
                    <a:pt x="361" y="106"/>
                  </a:cubicBezTo>
                  <a:cubicBezTo>
                    <a:pt x="361" y="106"/>
                    <a:pt x="361" y="106"/>
                    <a:pt x="361" y="106"/>
                  </a:cubicBezTo>
                  <a:cubicBezTo>
                    <a:pt x="361" y="97"/>
                    <a:pt x="370" y="93"/>
                    <a:pt x="370" y="84"/>
                  </a:cubicBezTo>
                  <a:cubicBezTo>
                    <a:pt x="370" y="72"/>
                    <a:pt x="352" y="73"/>
                    <a:pt x="352" y="63"/>
                  </a:cubicBezTo>
                  <a:cubicBezTo>
                    <a:pt x="352" y="63"/>
                    <a:pt x="352" y="63"/>
                    <a:pt x="352" y="63"/>
                  </a:cubicBezTo>
                  <a:cubicBezTo>
                    <a:pt x="352" y="63"/>
                    <a:pt x="352" y="63"/>
                    <a:pt x="352" y="63"/>
                  </a:cubicBezTo>
                  <a:cubicBezTo>
                    <a:pt x="352" y="50"/>
                    <a:pt x="371" y="41"/>
                    <a:pt x="378" y="36"/>
                  </a:cubicBezTo>
                  <a:cubicBezTo>
                    <a:pt x="376" y="36"/>
                    <a:pt x="365" y="34"/>
                    <a:pt x="361" y="34"/>
                  </a:cubicBezTo>
                  <a:cubicBezTo>
                    <a:pt x="361" y="30"/>
                    <a:pt x="357" y="30"/>
                    <a:pt x="352" y="26"/>
                  </a:cubicBezTo>
                  <a:cubicBezTo>
                    <a:pt x="364" y="21"/>
                    <a:pt x="368" y="26"/>
                    <a:pt x="373" y="13"/>
                  </a:cubicBezTo>
                  <a:cubicBezTo>
                    <a:pt x="368" y="11"/>
                    <a:pt x="357" y="4"/>
                    <a:pt x="354" y="4"/>
                  </a:cubicBezTo>
                  <a:cubicBezTo>
                    <a:pt x="350" y="4"/>
                    <a:pt x="348" y="8"/>
                    <a:pt x="346" y="12"/>
                  </a:cubicBezTo>
                  <a:cubicBezTo>
                    <a:pt x="340" y="12"/>
                    <a:pt x="342" y="7"/>
                    <a:pt x="34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9" name="Google Shape;599;p36"/>
            <p:cNvSpPr/>
            <p:nvPr/>
          </p:nvSpPr>
          <p:spPr>
            <a:xfrm>
              <a:off x="4137" y="-497"/>
              <a:ext cx="6053" cy="2251"/>
            </a:xfrm>
            <a:custGeom>
              <a:avLst/>
              <a:gdLst/>
              <a:ahLst/>
              <a:cxnLst/>
              <a:rect l="l" t="t" r="r" b="b"/>
              <a:pathLst>
                <a:path w="2561" h="952" extrusionOk="0">
                  <a:moveTo>
                    <a:pt x="1270" y="0"/>
                  </a:moveTo>
                  <a:cubicBezTo>
                    <a:pt x="1242" y="0"/>
                    <a:pt x="1231" y="21"/>
                    <a:pt x="1217" y="32"/>
                  </a:cubicBezTo>
                  <a:cubicBezTo>
                    <a:pt x="1210" y="37"/>
                    <a:pt x="1174" y="53"/>
                    <a:pt x="1155" y="53"/>
                  </a:cubicBezTo>
                  <a:cubicBezTo>
                    <a:pt x="1147" y="53"/>
                    <a:pt x="1142" y="50"/>
                    <a:pt x="1144" y="42"/>
                  </a:cubicBezTo>
                  <a:cubicBezTo>
                    <a:pt x="1127" y="48"/>
                    <a:pt x="1052" y="53"/>
                    <a:pt x="1014" y="87"/>
                  </a:cubicBezTo>
                  <a:cubicBezTo>
                    <a:pt x="1006" y="95"/>
                    <a:pt x="1003" y="116"/>
                    <a:pt x="991" y="116"/>
                  </a:cubicBezTo>
                  <a:cubicBezTo>
                    <a:pt x="986" y="116"/>
                    <a:pt x="976" y="116"/>
                    <a:pt x="966" y="116"/>
                  </a:cubicBezTo>
                  <a:cubicBezTo>
                    <a:pt x="940" y="116"/>
                    <a:pt x="908" y="119"/>
                    <a:pt x="908" y="140"/>
                  </a:cubicBezTo>
                  <a:cubicBezTo>
                    <a:pt x="908" y="146"/>
                    <a:pt x="914" y="153"/>
                    <a:pt x="916" y="161"/>
                  </a:cubicBezTo>
                  <a:cubicBezTo>
                    <a:pt x="912" y="164"/>
                    <a:pt x="909" y="165"/>
                    <a:pt x="905" y="165"/>
                  </a:cubicBezTo>
                  <a:cubicBezTo>
                    <a:pt x="898" y="165"/>
                    <a:pt x="888" y="161"/>
                    <a:pt x="863" y="161"/>
                  </a:cubicBezTo>
                  <a:cubicBezTo>
                    <a:pt x="854" y="174"/>
                    <a:pt x="848" y="178"/>
                    <a:pt x="843" y="178"/>
                  </a:cubicBezTo>
                  <a:cubicBezTo>
                    <a:pt x="833" y="178"/>
                    <a:pt x="833" y="152"/>
                    <a:pt x="827" y="145"/>
                  </a:cubicBezTo>
                  <a:cubicBezTo>
                    <a:pt x="825" y="162"/>
                    <a:pt x="814" y="170"/>
                    <a:pt x="800" y="177"/>
                  </a:cubicBezTo>
                  <a:cubicBezTo>
                    <a:pt x="804" y="192"/>
                    <a:pt x="827" y="207"/>
                    <a:pt x="810" y="225"/>
                  </a:cubicBezTo>
                  <a:cubicBezTo>
                    <a:pt x="799" y="237"/>
                    <a:pt x="832" y="276"/>
                    <a:pt x="815" y="276"/>
                  </a:cubicBezTo>
                  <a:cubicBezTo>
                    <a:pt x="793" y="276"/>
                    <a:pt x="787" y="196"/>
                    <a:pt x="787" y="180"/>
                  </a:cubicBezTo>
                  <a:cubicBezTo>
                    <a:pt x="787" y="162"/>
                    <a:pt x="816" y="154"/>
                    <a:pt x="771" y="145"/>
                  </a:cubicBezTo>
                  <a:cubicBezTo>
                    <a:pt x="770" y="145"/>
                    <a:pt x="768" y="145"/>
                    <a:pt x="767" y="145"/>
                  </a:cubicBezTo>
                  <a:cubicBezTo>
                    <a:pt x="743" y="145"/>
                    <a:pt x="705" y="179"/>
                    <a:pt x="705" y="198"/>
                  </a:cubicBezTo>
                  <a:cubicBezTo>
                    <a:pt x="705" y="222"/>
                    <a:pt x="716" y="238"/>
                    <a:pt x="729" y="251"/>
                  </a:cubicBezTo>
                  <a:cubicBezTo>
                    <a:pt x="737" y="265"/>
                    <a:pt x="737" y="270"/>
                    <a:pt x="732" y="270"/>
                  </a:cubicBezTo>
                  <a:cubicBezTo>
                    <a:pt x="719" y="270"/>
                    <a:pt x="680" y="244"/>
                    <a:pt x="662" y="239"/>
                  </a:cubicBezTo>
                  <a:cubicBezTo>
                    <a:pt x="642" y="234"/>
                    <a:pt x="629" y="232"/>
                    <a:pt x="621" y="232"/>
                  </a:cubicBezTo>
                  <a:cubicBezTo>
                    <a:pt x="600" y="232"/>
                    <a:pt x="613" y="246"/>
                    <a:pt x="612" y="248"/>
                  </a:cubicBezTo>
                  <a:cubicBezTo>
                    <a:pt x="612" y="264"/>
                    <a:pt x="608" y="269"/>
                    <a:pt x="604" y="269"/>
                  </a:cubicBezTo>
                  <a:cubicBezTo>
                    <a:pt x="598" y="269"/>
                    <a:pt x="589" y="256"/>
                    <a:pt x="583" y="256"/>
                  </a:cubicBezTo>
                  <a:cubicBezTo>
                    <a:pt x="570" y="256"/>
                    <a:pt x="547" y="270"/>
                    <a:pt x="525" y="270"/>
                  </a:cubicBezTo>
                  <a:cubicBezTo>
                    <a:pt x="520" y="270"/>
                    <a:pt x="514" y="269"/>
                    <a:pt x="509" y="267"/>
                  </a:cubicBezTo>
                  <a:cubicBezTo>
                    <a:pt x="507" y="261"/>
                    <a:pt x="503" y="259"/>
                    <a:pt x="497" y="259"/>
                  </a:cubicBezTo>
                  <a:cubicBezTo>
                    <a:pt x="471" y="259"/>
                    <a:pt x="415" y="306"/>
                    <a:pt x="399" y="306"/>
                  </a:cubicBezTo>
                  <a:cubicBezTo>
                    <a:pt x="392" y="306"/>
                    <a:pt x="383" y="302"/>
                    <a:pt x="385" y="296"/>
                  </a:cubicBezTo>
                  <a:cubicBezTo>
                    <a:pt x="390" y="283"/>
                    <a:pt x="388" y="261"/>
                    <a:pt x="380" y="261"/>
                  </a:cubicBezTo>
                  <a:cubicBezTo>
                    <a:pt x="375" y="261"/>
                    <a:pt x="368" y="271"/>
                    <a:pt x="359" y="299"/>
                  </a:cubicBezTo>
                  <a:cubicBezTo>
                    <a:pt x="358" y="303"/>
                    <a:pt x="367" y="305"/>
                    <a:pt x="367" y="314"/>
                  </a:cubicBezTo>
                  <a:cubicBezTo>
                    <a:pt x="367" y="323"/>
                    <a:pt x="361" y="325"/>
                    <a:pt x="353" y="325"/>
                  </a:cubicBezTo>
                  <a:cubicBezTo>
                    <a:pt x="350" y="325"/>
                    <a:pt x="347" y="325"/>
                    <a:pt x="344" y="324"/>
                  </a:cubicBezTo>
                  <a:cubicBezTo>
                    <a:pt x="340" y="324"/>
                    <a:pt x="337" y="324"/>
                    <a:pt x="334" y="324"/>
                  </a:cubicBezTo>
                  <a:cubicBezTo>
                    <a:pt x="330" y="324"/>
                    <a:pt x="327" y="324"/>
                    <a:pt x="325" y="325"/>
                  </a:cubicBezTo>
                  <a:cubicBezTo>
                    <a:pt x="313" y="329"/>
                    <a:pt x="315" y="361"/>
                    <a:pt x="286" y="361"/>
                  </a:cubicBezTo>
                  <a:cubicBezTo>
                    <a:pt x="278" y="361"/>
                    <a:pt x="268" y="359"/>
                    <a:pt x="256" y="354"/>
                  </a:cubicBezTo>
                  <a:cubicBezTo>
                    <a:pt x="256" y="375"/>
                    <a:pt x="256" y="375"/>
                    <a:pt x="256" y="375"/>
                  </a:cubicBezTo>
                  <a:cubicBezTo>
                    <a:pt x="226" y="372"/>
                    <a:pt x="230" y="340"/>
                    <a:pt x="219" y="325"/>
                  </a:cubicBezTo>
                  <a:cubicBezTo>
                    <a:pt x="224" y="325"/>
                    <a:pt x="228" y="325"/>
                    <a:pt x="231" y="325"/>
                  </a:cubicBezTo>
                  <a:cubicBezTo>
                    <a:pt x="247" y="325"/>
                    <a:pt x="258" y="325"/>
                    <a:pt x="276" y="330"/>
                  </a:cubicBezTo>
                  <a:cubicBezTo>
                    <a:pt x="279" y="331"/>
                    <a:pt x="282" y="331"/>
                    <a:pt x="285" y="331"/>
                  </a:cubicBezTo>
                  <a:cubicBezTo>
                    <a:pt x="315" y="331"/>
                    <a:pt x="356" y="298"/>
                    <a:pt x="274" y="272"/>
                  </a:cubicBezTo>
                  <a:cubicBezTo>
                    <a:pt x="249" y="264"/>
                    <a:pt x="192" y="235"/>
                    <a:pt x="174" y="235"/>
                  </a:cubicBezTo>
                  <a:cubicBezTo>
                    <a:pt x="173" y="235"/>
                    <a:pt x="172" y="234"/>
                    <a:pt x="168" y="234"/>
                  </a:cubicBezTo>
                  <a:cubicBezTo>
                    <a:pt x="166" y="234"/>
                    <a:pt x="163" y="234"/>
                    <a:pt x="160" y="235"/>
                  </a:cubicBezTo>
                  <a:cubicBezTo>
                    <a:pt x="160" y="235"/>
                    <a:pt x="160" y="235"/>
                    <a:pt x="160" y="235"/>
                  </a:cubicBezTo>
                  <a:cubicBezTo>
                    <a:pt x="153" y="240"/>
                    <a:pt x="134" y="249"/>
                    <a:pt x="134" y="262"/>
                  </a:cubicBezTo>
                  <a:cubicBezTo>
                    <a:pt x="134" y="262"/>
                    <a:pt x="134" y="262"/>
                    <a:pt x="134" y="262"/>
                  </a:cubicBezTo>
                  <a:cubicBezTo>
                    <a:pt x="134" y="272"/>
                    <a:pt x="152" y="271"/>
                    <a:pt x="152" y="283"/>
                  </a:cubicBezTo>
                  <a:cubicBezTo>
                    <a:pt x="152" y="283"/>
                    <a:pt x="152" y="283"/>
                    <a:pt x="152" y="283"/>
                  </a:cubicBezTo>
                  <a:cubicBezTo>
                    <a:pt x="152" y="292"/>
                    <a:pt x="143" y="296"/>
                    <a:pt x="143" y="305"/>
                  </a:cubicBezTo>
                  <a:cubicBezTo>
                    <a:pt x="143" y="305"/>
                    <a:pt x="143" y="305"/>
                    <a:pt x="143" y="305"/>
                  </a:cubicBezTo>
                  <a:cubicBezTo>
                    <a:pt x="143" y="315"/>
                    <a:pt x="153" y="321"/>
                    <a:pt x="153" y="331"/>
                  </a:cubicBezTo>
                  <a:cubicBezTo>
                    <a:pt x="153" y="331"/>
                    <a:pt x="153" y="331"/>
                    <a:pt x="153" y="331"/>
                  </a:cubicBezTo>
                  <a:cubicBezTo>
                    <a:pt x="153" y="338"/>
                    <a:pt x="148" y="341"/>
                    <a:pt x="148" y="347"/>
                  </a:cubicBezTo>
                  <a:cubicBezTo>
                    <a:pt x="148" y="347"/>
                    <a:pt x="148" y="347"/>
                    <a:pt x="148" y="347"/>
                  </a:cubicBezTo>
                  <a:cubicBezTo>
                    <a:pt x="148" y="359"/>
                    <a:pt x="164" y="362"/>
                    <a:pt x="164" y="373"/>
                  </a:cubicBezTo>
                  <a:cubicBezTo>
                    <a:pt x="164" y="373"/>
                    <a:pt x="164" y="373"/>
                    <a:pt x="164" y="373"/>
                  </a:cubicBezTo>
                  <a:cubicBezTo>
                    <a:pt x="164" y="377"/>
                    <a:pt x="159" y="379"/>
                    <a:pt x="157" y="380"/>
                  </a:cubicBezTo>
                  <a:cubicBezTo>
                    <a:pt x="157" y="380"/>
                    <a:pt x="157" y="380"/>
                    <a:pt x="157" y="380"/>
                  </a:cubicBezTo>
                  <a:cubicBezTo>
                    <a:pt x="162" y="389"/>
                    <a:pt x="174" y="391"/>
                    <a:pt x="174" y="403"/>
                  </a:cubicBezTo>
                  <a:cubicBezTo>
                    <a:pt x="174" y="403"/>
                    <a:pt x="174" y="403"/>
                    <a:pt x="174" y="403"/>
                  </a:cubicBezTo>
                  <a:cubicBezTo>
                    <a:pt x="174" y="420"/>
                    <a:pt x="138" y="439"/>
                    <a:pt x="127" y="454"/>
                  </a:cubicBezTo>
                  <a:cubicBezTo>
                    <a:pt x="127" y="454"/>
                    <a:pt x="127" y="454"/>
                    <a:pt x="127" y="454"/>
                  </a:cubicBezTo>
                  <a:cubicBezTo>
                    <a:pt x="131" y="460"/>
                    <a:pt x="136" y="463"/>
                    <a:pt x="140" y="473"/>
                  </a:cubicBezTo>
                  <a:cubicBezTo>
                    <a:pt x="134" y="477"/>
                    <a:pt x="118" y="484"/>
                    <a:pt x="111" y="484"/>
                  </a:cubicBezTo>
                  <a:cubicBezTo>
                    <a:pt x="102" y="484"/>
                    <a:pt x="96" y="481"/>
                    <a:pt x="84" y="481"/>
                  </a:cubicBezTo>
                  <a:cubicBezTo>
                    <a:pt x="73" y="481"/>
                    <a:pt x="46" y="491"/>
                    <a:pt x="54" y="499"/>
                  </a:cubicBezTo>
                  <a:cubicBezTo>
                    <a:pt x="81" y="524"/>
                    <a:pt x="67" y="533"/>
                    <a:pt x="61" y="533"/>
                  </a:cubicBezTo>
                  <a:cubicBezTo>
                    <a:pt x="50" y="533"/>
                    <a:pt x="49" y="520"/>
                    <a:pt x="40" y="520"/>
                  </a:cubicBezTo>
                  <a:cubicBezTo>
                    <a:pt x="30" y="520"/>
                    <a:pt x="18" y="545"/>
                    <a:pt x="18" y="557"/>
                  </a:cubicBezTo>
                  <a:cubicBezTo>
                    <a:pt x="18" y="578"/>
                    <a:pt x="2" y="575"/>
                    <a:pt x="0" y="593"/>
                  </a:cubicBezTo>
                  <a:cubicBezTo>
                    <a:pt x="0" y="594"/>
                    <a:pt x="0" y="594"/>
                    <a:pt x="0" y="594"/>
                  </a:cubicBezTo>
                  <a:cubicBezTo>
                    <a:pt x="2" y="593"/>
                    <a:pt x="4" y="593"/>
                    <a:pt x="6" y="593"/>
                  </a:cubicBezTo>
                  <a:cubicBezTo>
                    <a:pt x="11" y="592"/>
                    <a:pt x="15"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29" y="592"/>
                    <a:pt x="36" y="591"/>
                    <a:pt x="46" y="591"/>
                  </a:cubicBezTo>
                  <a:cubicBezTo>
                    <a:pt x="58" y="591"/>
                    <a:pt x="63" y="611"/>
                    <a:pt x="63" y="623"/>
                  </a:cubicBezTo>
                  <a:cubicBezTo>
                    <a:pt x="63" y="623"/>
                    <a:pt x="63" y="623"/>
                    <a:pt x="63" y="623"/>
                  </a:cubicBezTo>
                  <a:cubicBezTo>
                    <a:pt x="63" y="630"/>
                    <a:pt x="55" y="633"/>
                    <a:pt x="55" y="640"/>
                  </a:cubicBezTo>
                  <a:cubicBezTo>
                    <a:pt x="55" y="640"/>
                    <a:pt x="55" y="640"/>
                    <a:pt x="55" y="640"/>
                  </a:cubicBezTo>
                  <a:cubicBezTo>
                    <a:pt x="55" y="651"/>
                    <a:pt x="65" y="658"/>
                    <a:pt x="65" y="668"/>
                  </a:cubicBezTo>
                  <a:cubicBezTo>
                    <a:pt x="65" y="668"/>
                    <a:pt x="65" y="668"/>
                    <a:pt x="65" y="668"/>
                  </a:cubicBezTo>
                  <a:cubicBezTo>
                    <a:pt x="65" y="674"/>
                    <a:pt x="55" y="677"/>
                    <a:pt x="53" y="680"/>
                  </a:cubicBezTo>
                  <a:cubicBezTo>
                    <a:pt x="47" y="689"/>
                    <a:pt x="45" y="698"/>
                    <a:pt x="45" y="710"/>
                  </a:cubicBezTo>
                  <a:cubicBezTo>
                    <a:pt x="45" y="710"/>
                    <a:pt x="45" y="710"/>
                    <a:pt x="45" y="710"/>
                  </a:cubicBezTo>
                  <a:cubicBezTo>
                    <a:pt x="45" y="721"/>
                    <a:pt x="50" y="722"/>
                    <a:pt x="57" y="722"/>
                  </a:cubicBezTo>
                  <a:cubicBezTo>
                    <a:pt x="60" y="722"/>
                    <a:pt x="64" y="722"/>
                    <a:pt x="68" y="722"/>
                  </a:cubicBezTo>
                  <a:cubicBezTo>
                    <a:pt x="84" y="722"/>
                    <a:pt x="92" y="715"/>
                    <a:pt x="105" y="715"/>
                  </a:cubicBezTo>
                  <a:cubicBezTo>
                    <a:pt x="119" y="715"/>
                    <a:pt x="116" y="743"/>
                    <a:pt x="129" y="743"/>
                  </a:cubicBezTo>
                  <a:cubicBezTo>
                    <a:pt x="129" y="764"/>
                    <a:pt x="129" y="764"/>
                    <a:pt x="129" y="764"/>
                  </a:cubicBezTo>
                  <a:cubicBezTo>
                    <a:pt x="129" y="766"/>
                    <a:pt x="131" y="767"/>
                    <a:pt x="132" y="768"/>
                  </a:cubicBezTo>
                  <a:cubicBezTo>
                    <a:pt x="135" y="771"/>
                    <a:pt x="135" y="771"/>
                    <a:pt x="135" y="771"/>
                  </a:cubicBezTo>
                  <a:cubicBezTo>
                    <a:pt x="137" y="771"/>
                    <a:pt x="144" y="768"/>
                    <a:pt x="147" y="768"/>
                  </a:cubicBezTo>
                  <a:cubicBezTo>
                    <a:pt x="159" y="765"/>
                    <a:pt x="160" y="751"/>
                    <a:pt x="172" y="751"/>
                  </a:cubicBezTo>
                  <a:cubicBezTo>
                    <a:pt x="181" y="751"/>
                    <a:pt x="205" y="791"/>
                    <a:pt x="213" y="791"/>
                  </a:cubicBezTo>
                  <a:cubicBezTo>
                    <a:pt x="220" y="791"/>
                    <a:pt x="245" y="779"/>
                    <a:pt x="250" y="774"/>
                  </a:cubicBezTo>
                  <a:cubicBezTo>
                    <a:pt x="249" y="774"/>
                    <a:pt x="235" y="772"/>
                    <a:pt x="235" y="772"/>
                  </a:cubicBezTo>
                  <a:cubicBezTo>
                    <a:pt x="233" y="772"/>
                    <a:pt x="226" y="771"/>
                    <a:pt x="226" y="764"/>
                  </a:cubicBezTo>
                  <a:cubicBezTo>
                    <a:pt x="226" y="760"/>
                    <a:pt x="264" y="746"/>
                    <a:pt x="279" y="740"/>
                  </a:cubicBezTo>
                  <a:cubicBezTo>
                    <a:pt x="279" y="740"/>
                    <a:pt x="272" y="748"/>
                    <a:pt x="269" y="749"/>
                  </a:cubicBezTo>
                  <a:cubicBezTo>
                    <a:pt x="270" y="753"/>
                    <a:pt x="284" y="767"/>
                    <a:pt x="253" y="775"/>
                  </a:cubicBezTo>
                  <a:cubicBezTo>
                    <a:pt x="267" y="806"/>
                    <a:pt x="327" y="801"/>
                    <a:pt x="327" y="842"/>
                  </a:cubicBezTo>
                  <a:cubicBezTo>
                    <a:pt x="329" y="842"/>
                    <a:pt x="329" y="842"/>
                    <a:pt x="329" y="842"/>
                  </a:cubicBezTo>
                  <a:cubicBezTo>
                    <a:pt x="332" y="841"/>
                    <a:pt x="336"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57" y="840"/>
                    <a:pt x="356" y="850"/>
                    <a:pt x="362" y="861"/>
                  </a:cubicBezTo>
                  <a:cubicBezTo>
                    <a:pt x="363" y="863"/>
                    <a:pt x="373" y="869"/>
                    <a:pt x="374" y="869"/>
                  </a:cubicBezTo>
                  <a:cubicBezTo>
                    <a:pt x="384" y="872"/>
                    <a:pt x="386" y="888"/>
                    <a:pt x="401" y="888"/>
                  </a:cubicBezTo>
                  <a:cubicBezTo>
                    <a:pt x="412" y="888"/>
                    <a:pt x="412" y="879"/>
                    <a:pt x="420" y="876"/>
                  </a:cubicBezTo>
                  <a:cubicBezTo>
                    <a:pt x="424" y="875"/>
                    <a:pt x="423" y="875"/>
                    <a:pt x="427" y="875"/>
                  </a:cubicBezTo>
                  <a:cubicBezTo>
                    <a:pt x="429" y="878"/>
                    <a:pt x="429" y="882"/>
                    <a:pt x="431" y="884"/>
                  </a:cubicBezTo>
                  <a:cubicBezTo>
                    <a:pt x="431" y="884"/>
                    <a:pt x="431" y="884"/>
                    <a:pt x="431" y="884"/>
                  </a:cubicBezTo>
                  <a:cubicBezTo>
                    <a:pt x="431" y="884"/>
                    <a:pt x="431" y="885"/>
                    <a:pt x="431" y="885"/>
                  </a:cubicBezTo>
                  <a:cubicBezTo>
                    <a:pt x="431" y="886"/>
                    <a:pt x="431" y="887"/>
                    <a:pt x="431" y="887"/>
                  </a:cubicBezTo>
                  <a:cubicBezTo>
                    <a:pt x="438" y="888"/>
                    <a:pt x="438" y="888"/>
                    <a:pt x="438" y="888"/>
                  </a:cubicBezTo>
                  <a:cubicBezTo>
                    <a:pt x="445" y="880"/>
                    <a:pt x="445" y="867"/>
                    <a:pt x="453" y="863"/>
                  </a:cubicBezTo>
                  <a:cubicBezTo>
                    <a:pt x="439" y="855"/>
                    <a:pt x="417" y="823"/>
                    <a:pt x="417" y="805"/>
                  </a:cubicBezTo>
                  <a:cubicBezTo>
                    <a:pt x="417" y="800"/>
                    <a:pt x="405" y="792"/>
                    <a:pt x="405" y="784"/>
                  </a:cubicBezTo>
                  <a:cubicBezTo>
                    <a:pt x="405" y="782"/>
                    <a:pt x="415" y="762"/>
                    <a:pt x="418" y="759"/>
                  </a:cubicBezTo>
                  <a:cubicBezTo>
                    <a:pt x="418" y="759"/>
                    <a:pt x="419" y="759"/>
                    <a:pt x="419" y="759"/>
                  </a:cubicBezTo>
                  <a:cubicBezTo>
                    <a:pt x="423" y="759"/>
                    <a:pt x="437" y="751"/>
                    <a:pt x="438" y="751"/>
                  </a:cubicBezTo>
                  <a:cubicBezTo>
                    <a:pt x="452" y="746"/>
                    <a:pt x="460" y="742"/>
                    <a:pt x="478" y="742"/>
                  </a:cubicBezTo>
                  <a:cubicBezTo>
                    <a:pt x="506" y="742"/>
                    <a:pt x="511" y="756"/>
                    <a:pt x="522" y="772"/>
                  </a:cubicBezTo>
                  <a:cubicBezTo>
                    <a:pt x="519" y="774"/>
                    <a:pt x="516" y="775"/>
                    <a:pt x="512" y="775"/>
                  </a:cubicBezTo>
                  <a:cubicBezTo>
                    <a:pt x="506" y="775"/>
                    <a:pt x="500" y="772"/>
                    <a:pt x="494" y="772"/>
                  </a:cubicBezTo>
                  <a:cubicBezTo>
                    <a:pt x="480" y="772"/>
                    <a:pt x="459" y="785"/>
                    <a:pt x="457" y="785"/>
                  </a:cubicBezTo>
                  <a:cubicBezTo>
                    <a:pt x="457" y="785"/>
                    <a:pt x="457" y="785"/>
                    <a:pt x="457" y="785"/>
                  </a:cubicBezTo>
                  <a:cubicBezTo>
                    <a:pt x="457" y="796"/>
                    <a:pt x="466" y="795"/>
                    <a:pt x="469" y="801"/>
                  </a:cubicBezTo>
                  <a:cubicBezTo>
                    <a:pt x="479" y="819"/>
                    <a:pt x="493" y="825"/>
                    <a:pt x="493" y="846"/>
                  </a:cubicBezTo>
                  <a:cubicBezTo>
                    <a:pt x="497" y="844"/>
                    <a:pt x="507" y="839"/>
                    <a:pt x="511" y="838"/>
                  </a:cubicBezTo>
                  <a:cubicBezTo>
                    <a:pt x="512" y="846"/>
                    <a:pt x="520" y="850"/>
                    <a:pt x="520" y="858"/>
                  </a:cubicBezTo>
                  <a:cubicBezTo>
                    <a:pt x="504" y="858"/>
                    <a:pt x="504" y="858"/>
                    <a:pt x="504" y="858"/>
                  </a:cubicBezTo>
                  <a:cubicBezTo>
                    <a:pt x="499" y="858"/>
                    <a:pt x="495" y="863"/>
                    <a:pt x="494" y="871"/>
                  </a:cubicBezTo>
                  <a:cubicBezTo>
                    <a:pt x="505" y="873"/>
                    <a:pt x="512" y="883"/>
                    <a:pt x="512" y="894"/>
                  </a:cubicBezTo>
                  <a:cubicBezTo>
                    <a:pt x="512" y="899"/>
                    <a:pt x="508" y="901"/>
                    <a:pt x="508" y="906"/>
                  </a:cubicBezTo>
                  <a:cubicBezTo>
                    <a:pt x="508" y="910"/>
                    <a:pt x="513" y="916"/>
                    <a:pt x="514" y="917"/>
                  </a:cubicBezTo>
                  <a:cubicBezTo>
                    <a:pt x="514" y="912"/>
                    <a:pt x="520" y="912"/>
                    <a:pt x="525" y="910"/>
                  </a:cubicBezTo>
                  <a:cubicBezTo>
                    <a:pt x="531" y="908"/>
                    <a:pt x="529" y="906"/>
                    <a:pt x="535" y="904"/>
                  </a:cubicBezTo>
                  <a:cubicBezTo>
                    <a:pt x="545" y="900"/>
                    <a:pt x="551" y="903"/>
                    <a:pt x="559" y="897"/>
                  </a:cubicBezTo>
                  <a:cubicBezTo>
                    <a:pt x="570" y="904"/>
                    <a:pt x="577" y="904"/>
                    <a:pt x="588" y="908"/>
                  </a:cubicBezTo>
                  <a:cubicBezTo>
                    <a:pt x="601" y="912"/>
                    <a:pt x="605" y="924"/>
                    <a:pt x="620" y="924"/>
                  </a:cubicBezTo>
                  <a:cubicBezTo>
                    <a:pt x="621" y="927"/>
                    <a:pt x="624" y="928"/>
                    <a:pt x="625" y="930"/>
                  </a:cubicBezTo>
                  <a:cubicBezTo>
                    <a:pt x="625" y="930"/>
                    <a:pt x="625" y="930"/>
                    <a:pt x="625" y="930"/>
                  </a:cubicBezTo>
                  <a:cubicBezTo>
                    <a:pt x="626" y="933"/>
                    <a:pt x="625" y="937"/>
                    <a:pt x="626" y="941"/>
                  </a:cubicBezTo>
                  <a:cubicBezTo>
                    <a:pt x="626" y="943"/>
                    <a:pt x="626" y="946"/>
                    <a:pt x="627" y="949"/>
                  </a:cubicBezTo>
                  <a:cubicBezTo>
                    <a:pt x="629" y="947"/>
                    <a:pt x="630" y="947"/>
                    <a:pt x="632" y="947"/>
                  </a:cubicBezTo>
                  <a:cubicBezTo>
                    <a:pt x="636" y="947"/>
                    <a:pt x="639" y="952"/>
                    <a:pt x="643" y="952"/>
                  </a:cubicBezTo>
                  <a:cubicBezTo>
                    <a:pt x="649" y="952"/>
                    <a:pt x="652" y="946"/>
                    <a:pt x="655" y="943"/>
                  </a:cubicBezTo>
                  <a:cubicBezTo>
                    <a:pt x="659" y="939"/>
                    <a:pt x="666" y="939"/>
                    <a:pt x="670" y="935"/>
                  </a:cubicBezTo>
                  <a:cubicBezTo>
                    <a:pt x="679" y="926"/>
                    <a:pt x="680" y="912"/>
                    <a:pt x="693" y="912"/>
                  </a:cubicBezTo>
                  <a:cubicBezTo>
                    <a:pt x="698" y="912"/>
                    <a:pt x="697" y="914"/>
                    <a:pt x="702" y="914"/>
                  </a:cubicBezTo>
                  <a:cubicBezTo>
                    <a:pt x="702" y="914"/>
                    <a:pt x="702" y="914"/>
                    <a:pt x="702" y="914"/>
                  </a:cubicBezTo>
                  <a:cubicBezTo>
                    <a:pt x="702" y="914"/>
                    <a:pt x="702" y="914"/>
                    <a:pt x="702" y="914"/>
                  </a:cubicBezTo>
                  <a:cubicBezTo>
                    <a:pt x="702" y="917"/>
                    <a:pt x="705" y="918"/>
                    <a:pt x="708" y="918"/>
                  </a:cubicBezTo>
                  <a:cubicBezTo>
                    <a:pt x="708" y="918"/>
                    <a:pt x="708" y="918"/>
                    <a:pt x="708" y="918"/>
                  </a:cubicBezTo>
                  <a:cubicBezTo>
                    <a:pt x="708" y="918"/>
                    <a:pt x="708" y="918"/>
                    <a:pt x="708" y="918"/>
                  </a:cubicBezTo>
                  <a:cubicBezTo>
                    <a:pt x="708" y="918"/>
                    <a:pt x="708" y="918"/>
                    <a:pt x="708" y="918"/>
                  </a:cubicBezTo>
                  <a:cubicBezTo>
                    <a:pt x="710" y="918"/>
                    <a:pt x="713" y="917"/>
                    <a:pt x="715" y="917"/>
                  </a:cubicBezTo>
                  <a:cubicBezTo>
                    <a:pt x="716" y="917"/>
                    <a:pt x="718" y="916"/>
                    <a:pt x="719" y="916"/>
                  </a:cubicBezTo>
                  <a:cubicBezTo>
                    <a:pt x="723" y="916"/>
                    <a:pt x="724" y="922"/>
                    <a:pt x="729" y="922"/>
                  </a:cubicBezTo>
                  <a:cubicBezTo>
                    <a:pt x="739" y="922"/>
                    <a:pt x="747" y="916"/>
                    <a:pt x="751" y="909"/>
                  </a:cubicBezTo>
                  <a:cubicBezTo>
                    <a:pt x="751" y="909"/>
                    <a:pt x="751" y="909"/>
                    <a:pt x="751" y="909"/>
                  </a:cubicBezTo>
                  <a:cubicBezTo>
                    <a:pt x="751" y="909"/>
                    <a:pt x="751" y="909"/>
                    <a:pt x="751" y="909"/>
                  </a:cubicBezTo>
                  <a:cubicBezTo>
                    <a:pt x="752" y="909"/>
                    <a:pt x="752" y="909"/>
                    <a:pt x="752" y="909"/>
                  </a:cubicBezTo>
                  <a:cubicBezTo>
                    <a:pt x="752" y="909"/>
                    <a:pt x="752" y="909"/>
                    <a:pt x="752" y="909"/>
                  </a:cubicBezTo>
                  <a:cubicBezTo>
                    <a:pt x="752" y="909"/>
                    <a:pt x="752" y="909"/>
                    <a:pt x="752" y="909"/>
                  </a:cubicBezTo>
                  <a:cubicBezTo>
                    <a:pt x="752" y="909"/>
                    <a:pt x="752" y="909"/>
                    <a:pt x="752" y="909"/>
                  </a:cubicBezTo>
                  <a:cubicBezTo>
                    <a:pt x="753" y="909"/>
                    <a:pt x="753" y="909"/>
                    <a:pt x="753" y="909"/>
                  </a:cubicBezTo>
                  <a:cubicBezTo>
                    <a:pt x="754" y="909"/>
                    <a:pt x="754" y="909"/>
                    <a:pt x="754" y="909"/>
                  </a:cubicBezTo>
                  <a:cubicBezTo>
                    <a:pt x="759" y="909"/>
                    <a:pt x="761" y="896"/>
                    <a:pt x="772" y="896"/>
                  </a:cubicBezTo>
                  <a:cubicBezTo>
                    <a:pt x="777" y="896"/>
                    <a:pt x="777" y="901"/>
                    <a:pt x="777" y="907"/>
                  </a:cubicBezTo>
                  <a:cubicBezTo>
                    <a:pt x="777" y="908"/>
                    <a:pt x="777" y="910"/>
                    <a:pt x="777" y="912"/>
                  </a:cubicBezTo>
                  <a:cubicBezTo>
                    <a:pt x="777" y="918"/>
                    <a:pt x="778" y="924"/>
                    <a:pt x="783" y="924"/>
                  </a:cubicBezTo>
                  <a:cubicBezTo>
                    <a:pt x="796" y="924"/>
                    <a:pt x="800" y="915"/>
                    <a:pt x="810" y="915"/>
                  </a:cubicBezTo>
                  <a:cubicBezTo>
                    <a:pt x="817" y="915"/>
                    <a:pt x="821" y="915"/>
                    <a:pt x="828" y="916"/>
                  </a:cubicBezTo>
                  <a:cubicBezTo>
                    <a:pt x="828" y="916"/>
                    <a:pt x="828" y="916"/>
                    <a:pt x="828" y="916"/>
                  </a:cubicBezTo>
                  <a:cubicBezTo>
                    <a:pt x="828" y="916"/>
                    <a:pt x="828" y="916"/>
                    <a:pt x="828" y="916"/>
                  </a:cubicBezTo>
                  <a:cubicBezTo>
                    <a:pt x="829" y="914"/>
                    <a:pt x="829" y="914"/>
                    <a:pt x="829" y="914"/>
                  </a:cubicBezTo>
                  <a:cubicBezTo>
                    <a:pt x="827" y="901"/>
                    <a:pt x="824" y="898"/>
                    <a:pt x="810" y="895"/>
                  </a:cubicBezTo>
                  <a:cubicBezTo>
                    <a:pt x="810" y="895"/>
                    <a:pt x="810" y="895"/>
                    <a:pt x="810" y="895"/>
                  </a:cubicBezTo>
                  <a:cubicBezTo>
                    <a:pt x="810" y="895"/>
                    <a:pt x="810" y="895"/>
                    <a:pt x="810" y="895"/>
                  </a:cubicBezTo>
                  <a:cubicBezTo>
                    <a:pt x="812" y="885"/>
                    <a:pt x="823" y="861"/>
                    <a:pt x="831" y="861"/>
                  </a:cubicBezTo>
                  <a:cubicBezTo>
                    <a:pt x="880" y="861"/>
                    <a:pt x="913" y="835"/>
                    <a:pt x="913" y="776"/>
                  </a:cubicBezTo>
                  <a:cubicBezTo>
                    <a:pt x="913" y="776"/>
                    <a:pt x="913" y="776"/>
                    <a:pt x="913" y="776"/>
                  </a:cubicBezTo>
                  <a:cubicBezTo>
                    <a:pt x="923" y="775"/>
                    <a:pt x="929" y="770"/>
                    <a:pt x="934" y="764"/>
                  </a:cubicBezTo>
                  <a:cubicBezTo>
                    <a:pt x="943" y="754"/>
                    <a:pt x="947" y="742"/>
                    <a:pt x="957" y="742"/>
                  </a:cubicBezTo>
                  <a:cubicBezTo>
                    <a:pt x="957" y="742"/>
                    <a:pt x="957" y="742"/>
                    <a:pt x="957" y="742"/>
                  </a:cubicBezTo>
                  <a:cubicBezTo>
                    <a:pt x="957" y="742"/>
                    <a:pt x="957" y="742"/>
                    <a:pt x="957" y="742"/>
                  </a:cubicBezTo>
                  <a:cubicBezTo>
                    <a:pt x="957" y="742"/>
                    <a:pt x="957" y="742"/>
                    <a:pt x="957" y="742"/>
                  </a:cubicBezTo>
                  <a:cubicBezTo>
                    <a:pt x="957" y="742"/>
                    <a:pt x="957" y="742"/>
                    <a:pt x="957" y="742"/>
                  </a:cubicBezTo>
                  <a:cubicBezTo>
                    <a:pt x="957" y="742"/>
                    <a:pt x="958" y="742"/>
                    <a:pt x="958" y="742"/>
                  </a:cubicBezTo>
                  <a:cubicBezTo>
                    <a:pt x="958" y="742"/>
                    <a:pt x="958" y="742"/>
                    <a:pt x="958" y="742"/>
                  </a:cubicBezTo>
                  <a:cubicBezTo>
                    <a:pt x="958" y="742"/>
                    <a:pt x="958" y="742"/>
                    <a:pt x="958" y="742"/>
                  </a:cubicBezTo>
                  <a:cubicBezTo>
                    <a:pt x="962" y="742"/>
                    <a:pt x="965" y="743"/>
                    <a:pt x="967" y="743"/>
                  </a:cubicBezTo>
                  <a:cubicBezTo>
                    <a:pt x="967" y="743"/>
                    <a:pt x="967" y="743"/>
                    <a:pt x="967" y="743"/>
                  </a:cubicBezTo>
                  <a:cubicBezTo>
                    <a:pt x="967" y="743"/>
                    <a:pt x="967" y="743"/>
                    <a:pt x="967" y="743"/>
                  </a:cubicBezTo>
                  <a:cubicBezTo>
                    <a:pt x="998" y="743"/>
                    <a:pt x="985" y="718"/>
                    <a:pt x="992" y="711"/>
                  </a:cubicBezTo>
                  <a:cubicBezTo>
                    <a:pt x="992" y="711"/>
                    <a:pt x="992" y="711"/>
                    <a:pt x="992" y="711"/>
                  </a:cubicBezTo>
                  <a:cubicBezTo>
                    <a:pt x="992" y="711"/>
                    <a:pt x="992" y="711"/>
                    <a:pt x="992" y="710"/>
                  </a:cubicBezTo>
                  <a:cubicBezTo>
                    <a:pt x="992" y="710"/>
                    <a:pt x="992" y="710"/>
                    <a:pt x="992" y="710"/>
                  </a:cubicBezTo>
                  <a:cubicBezTo>
                    <a:pt x="992" y="710"/>
                    <a:pt x="992" y="710"/>
                    <a:pt x="993" y="710"/>
                  </a:cubicBezTo>
                  <a:cubicBezTo>
                    <a:pt x="1014" y="692"/>
                    <a:pt x="1046" y="691"/>
                    <a:pt x="1072" y="676"/>
                  </a:cubicBezTo>
                  <a:cubicBezTo>
                    <a:pt x="1075" y="674"/>
                    <a:pt x="1084" y="663"/>
                    <a:pt x="1093" y="663"/>
                  </a:cubicBezTo>
                  <a:cubicBezTo>
                    <a:pt x="1107" y="663"/>
                    <a:pt x="1129" y="679"/>
                    <a:pt x="1151" y="679"/>
                  </a:cubicBezTo>
                  <a:cubicBezTo>
                    <a:pt x="1180" y="679"/>
                    <a:pt x="1174" y="639"/>
                    <a:pt x="1191" y="639"/>
                  </a:cubicBezTo>
                  <a:cubicBezTo>
                    <a:pt x="1200" y="639"/>
                    <a:pt x="1232" y="644"/>
                    <a:pt x="1235" y="652"/>
                  </a:cubicBezTo>
                  <a:cubicBezTo>
                    <a:pt x="1235" y="652"/>
                    <a:pt x="1235" y="652"/>
                    <a:pt x="1235" y="652"/>
                  </a:cubicBezTo>
                  <a:cubicBezTo>
                    <a:pt x="1235" y="652"/>
                    <a:pt x="1235" y="652"/>
                    <a:pt x="1235" y="652"/>
                  </a:cubicBezTo>
                  <a:cubicBezTo>
                    <a:pt x="1236" y="653"/>
                    <a:pt x="1236" y="653"/>
                    <a:pt x="1236" y="653"/>
                  </a:cubicBezTo>
                  <a:cubicBezTo>
                    <a:pt x="1236" y="653"/>
                    <a:pt x="1236" y="653"/>
                    <a:pt x="1236" y="653"/>
                  </a:cubicBezTo>
                  <a:cubicBezTo>
                    <a:pt x="1236" y="653"/>
                    <a:pt x="1236" y="653"/>
                    <a:pt x="1236" y="653"/>
                  </a:cubicBezTo>
                  <a:cubicBezTo>
                    <a:pt x="1242" y="669"/>
                    <a:pt x="1250" y="673"/>
                    <a:pt x="1258" y="673"/>
                  </a:cubicBezTo>
                  <a:cubicBezTo>
                    <a:pt x="1258" y="673"/>
                    <a:pt x="1258" y="673"/>
                    <a:pt x="1258" y="673"/>
                  </a:cubicBezTo>
                  <a:cubicBezTo>
                    <a:pt x="1258" y="673"/>
                    <a:pt x="1258" y="673"/>
                    <a:pt x="1258" y="673"/>
                  </a:cubicBezTo>
                  <a:cubicBezTo>
                    <a:pt x="1263" y="673"/>
                    <a:pt x="1268" y="671"/>
                    <a:pt x="1273" y="670"/>
                  </a:cubicBezTo>
                  <a:cubicBezTo>
                    <a:pt x="1276" y="669"/>
                    <a:pt x="1280" y="668"/>
                    <a:pt x="1283" y="668"/>
                  </a:cubicBezTo>
                  <a:cubicBezTo>
                    <a:pt x="1283" y="668"/>
                    <a:pt x="1283" y="668"/>
                    <a:pt x="1283" y="668"/>
                  </a:cubicBezTo>
                  <a:cubicBezTo>
                    <a:pt x="1316" y="668"/>
                    <a:pt x="1325" y="694"/>
                    <a:pt x="1359" y="694"/>
                  </a:cubicBezTo>
                  <a:cubicBezTo>
                    <a:pt x="1359" y="694"/>
                    <a:pt x="1359" y="694"/>
                    <a:pt x="1359" y="694"/>
                  </a:cubicBezTo>
                  <a:cubicBezTo>
                    <a:pt x="1369" y="694"/>
                    <a:pt x="1380" y="691"/>
                    <a:pt x="1392" y="688"/>
                  </a:cubicBezTo>
                  <a:cubicBezTo>
                    <a:pt x="1407" y="683"/>
                    <a:pt x="1424" y="677"/>
                    <a:pt x="1441" y="677"/>
                  </a:cubicBezTo>
                  <a:cubicBezTo>
                    <a:pt x="1441" y="677"/>
                    <a:pt x="1441" y="677"/>
                    <a:pt x="1441" y="677"/>
                  </a:cubicBezTo>
                  <a:cubicBezTo>
                    <a:pt x="1441" y="677"/>
                    <a:pt x="1441" y="677"/>
                    <a:pt x="1441" y="677"/>
                  </a:cubicBezTo>
                  <a:cubicBezTo>
                    <a:pt x="1441" y="677"/>
                    <a:pt x="1441" y="677"/>
                    <a:pt x="1441" y="677"/>
                  </a:cubicBezTo>
                  <a:cubicBezTo>
                    <a:pt x="1441" y="677"/>
                    <a:pt x="1441" y="677"/>
                    <a:pt x="1441" y="677"/>
                  </a:cubicBezTo>
                  <a:cubicBezTo>
                    <a:pt x="1449" y="677"/>
                    <a:pt x="1457" y="678"/>
                    <a:pt x="1465" y="681"/>
                  </a:cubicBezTo>
                  <a:cubicBezTo>
                    <a:pt x="1465" y="681"/>
                    <a:pt x="1465" y="681"/>
                    <a:pt x="1465" y="681"/>
                  </a:cubicBezTo>
                  <a:cubicBezTo>
                    <a:pt x="1465" y="681"/>
                    <a:pt x="1465" y="681"/>
                    <a:pt x="1465" y="681"/>
                  </a:cubicBezTo>
                  <a:cubicBezTo>
                    <a:pt x="1470" y="683"/>
                    <a:pt x="1474" y="684"/>
                    <a:pt x="1478" y="684"/>
                  </a:cubicBezTo>
                  <a:cubicBezTo>
                    <a:pt x="1478" y="684"/>
                    <a:pt x="1478" y="684"/>
                    <a:pt x="1478" y="684"/>
                  </a:cubicBezTo>
                  <a:cubicBezTo>
                    <a:pt x="1478" y="684"/>
                    <a:pt x="1478" y="684"/>
                    <a:pt x="1478" y="684"/>
                  </a:cubicBezTo>
                  <a:cubicBezTo>
                    <a:pt x="1501" y="684"/>
                    <a:pt x="1502" y="651"/>
                    <a:pt x="1519" y="630"/>
                  </a:cubicBezTo>
                  <a:cubicBezTo>
                    <a:pt x="1527" y="620"/>
                    <a:pt x="1538" y="613"/>
                    <a:pt x="1557" y="613"/>
                  </a:cubicBezTo>
                  <a:cubicBezTo>
                    <a:pt x="1557" y="613"/>
                    <a:pt x="1557" y="613"/>
                    <a:pt x="1557" y="613"/>
                  </a:cubicBezTo>
                  <a:cubicBezTo>
                    <a:pt x="1604" y="613"/>
                    <a:pt x="1603" y="650"/>
                    <a:pt x="1621" y="679"/>
                  </a:cubicBezTo>
                  <a:cubicBezTo>
                    <a:pt x="1628" y="690"/>
                    <a:pt x="1651" y="691"/>
                    <a:pt x="1660" y="700"/>
                  </a:cubicBezTo>
                  <a:cubicBezTo>
                    <a:pt x="1667" y="707"/>
                    <a:pt x="1674" y="726"/>
                    <a:pt x="1689" y="726"/>
                  </a:cubicBezTo>
                  <a:cubicBezTo>
                    <a:pt x="1707" y="726"/>
                    <a:pt x="1710" y="710"/>
                    <a:pt x="1732" y="710"/>
                  </a:cubicBezTo>
                  <a:cubicBezTo>
                    <a:pt x="1732" y="724"/>
                    <a:pt x="1732" y="724"/>
                    <a:pt x="1732" y="724"/>
                  </a:cubicBezTo>
                  <a:cubicBezTo>
                    <a:pt x="1732" y="724"/>
                    <a:pt x="1732" y="724"/>
                    <a:pt x="1732" y="724"/>
                  </a:cubicBezTo>
                  <a:cubicBezTo>
                    <a:pt x="1720" y="735"/>
                    <a:pt x="1716" y="763"/>
                    <a:pt x="1703" y="771"/>
                  </a:cubicBezTo>
                  <a:cubicBezTo>
                    <a:pt x="1692" y="777"/>
                    <a:pt x="1675" y="779"/>
                    <a:pt x="1675" y="782"/>
                  </a:cubicBezTo>
                  <a:cubicBezTo>
                    <a:pt x="1675" y="783"/>
                    <a:pt x="1675" y="784"/>
                    <a:pt x="1676" y="784"/>
                  </a:cubicBezTo>
                  <a:cubicBezTo>
                    <a:pt x="1682" y="788"/>
                    <a:pt x="1683" y="792"/>
                    <a:pt x="1683" y="797"/>
                  </a:cubicBezTo>
                  <a:cubicBezTo>
                    <a:pt x="1683" y="808"/>
                    <a:pt x="1674" y="819"/>
                    <a:pt x="1674" y="819"/>
                  </a:cubicBezTo>
                  <a:cubicBezTo>
                    <a:pt x="1674" y="819"/>
                    <a:pt x="1694" y="824"/>
                    <a:pt x="1711" y="824"/>
                  </a:cubicBezTo>
                  <a:cubicBezTo>
                    <a:pt x="1741" y="824"/>
                    <a:pt x="1769" y="760"/>
                    <a:pt x="1790" y="739"/>
                  </a:cubicBezTo>
                  <a:cubicBezTo>
                    <a:pt x="1799" y="731"/>
                    <a:pt x="1810" y="714"/>
                    <a:pt x="1813" y="700"/>
                  </a:cubicBezTo>
                  <a:cubicBezTo>
                    <a:pt x="1817" y="684"/>
                    <a:pt x="1811" y="675"/>
                    <a:pt x="1819" y="660"/>
                  </a:cubicBezTo>
                  <a:cubicBezTo>
                    <a:pt x="1822" y="655"/>
                    <a:pt x="1828" y="643"/>
                    <a:pt x="1828" y="631"/>
                  </a:cubicBezTo>
                  <a:cubicBezTo>
                    <a:pt x="1828" y="618"/>
                    <a:pt x="1811" y="595"/>
                    <a:pt x="1799" y="595"/>
                  </a:cubicBezTo>
                  <a:cubicBezTo>
                    <a:pt x="1798" y="595"/>
                    <a:pt x="1796" y="596"/>
                    <a:pt x="1795" y="597"/>
                  </a:cubicBezTo>
                  <a:cubicBezTo>
                    <a:pt x="1787" y="603"/>
                    <a:pt x="1781" y="605"/>
                    <a:pt x="1775" y="605"/>
                  </a:cubicBezTo>
                  <a:cubicBezTo>
                    <a:pt x="1757" y="605"/>
                    <a:pt x="1748" y="583"/>
                    <a:pt x="1748" y="581"/>
                  </a:cubicBezTo>
                  <a:cubicBezTo>
                    <a:pt x="1748" y="566"/>
                    <a:pt x="1776" y="550"/>
                    <a:pt x="1787" y="539"/>
                  </a:cubicBezTo>
                  <a:cubicBezTo>
                    <a:pt x="1803" y="522"/>
                    <a:pt x="1825" y="495"/>
                    <a:pt x="1848" y="489"/>
                  </a:cubicBezTo>
                  <a:cubicBezTo>
                    <a:pt x="1868" y="483"/>
                    <a:pt x="1931" y="478"/>
                    <a:pt x="1948" y="478"/>
                  </a:cubicBezTo>
                  <a:cubicBezTo>
                    <a:pt x="1970" y="478"/>
                    <a:pt x="1980" y="489"/>
                    <a:pt x="1993" y="489"/>
                  </a:cubicBezTo>
                  <a:cubicBezTo>
                    <a:pt x="2000" y="489"/>
                    <a:pt x="2005" y="489"/>
                    <a:pt x="2022" y="489"/>
                  </a:cubicBezTo>
                  <a:cubicBezTo>
                    <a:pt x="2031" y="454"/>
                    <a:pt x="2046" y="433"/>
                    <a:pt x="2083" y="433"/>
                  </a:cubicBezTo>
                  <a:cubicBezTo>
                    <a:pt x="2089" y="433"/>
                    <a:pt x="2093" y="432"/>
                    <a:pt x="2100" y="432"/>
                  </a:cubicBezTo>
                  <a:cubicBezTo>
                    <a:pt x="2104" y="432"/>
                    <a:pt x="2108" y="432"/>
                    <a:pt x="2114" y="433"/>
                  </a:cubicBezTo>
                  <a:cubicBezTo>
                    <a:pt x="2109" y="437"/>
                    <a:pt x="2106" y="454"/>
                    <a:pt x="2115" y="454"/>
                  </a:cubicBezTo>
                  <a:cubicBezTo>
                    <a:pt x="2121" y="454"/>
                    <a:pt x="2135" y="445"/>
                    <a:pt x="2159" y="415"/>
                  </a:cubicBezTo>
                  <a:cubicBezTo>
                    <a:pt x="2160" y="415"/>
                    <a:pt x="2160" y="415"/>
                    <a:pt x="2160" y="415"/>
                  </a:cubicBezTo>
                  <a:cubicBezTo>
                    <a:pt x="2167" y="415"/>
                    <a:pt x="2191" y="426"/>
                    <a:pt x="2151" y="452"/>
                  </a:cubicBezTo>
                  <a:cubicBezTo>
                    <a:pt x="2137" y="461"/>
                    <a:pt x="2124" y="456"/>
                    <a:pt x="2114" y="470"/>
                  </a:cubicBezTo>
                  <a:cubicBezTo>
                    <a:pt x="2103" y="486"/>
                    <a:pt x="2093" y="506"/>
                    <a:pt x="2078" y="515"/>
                  </a:cubicBezTo>
                  <a:cubicBezTo>
                    <a:pt x="2064" y="522"/>
                    <a:pt x="2046" y="534"/>
                    <a:pt x="2046" y="557"/>
                  </a:cubicBezTo>
                  <a:cubicBezTo>
                    <a:pt x="2046" y="577"/>
                    <a:pt x="2052" y="641"/>
                    <a:pt x="2067" y="652"/>
                  </a:cubicBezTo>
                  <a:cubicBezTo>
                    <a:pt x="2078" y="636"/>
                    <a:pt x="2085" y="607"/>
                    <a:pt x="2107" y="602"/>
                  </a:cubicBezTo>
                  <a:cubicBezTo>
                    <a:pt x="2104" y="587"/>
                    <a:pt x="2128" y="584"/>
                    <a:pt x="2128" y="573"/>
                  </a:cubicBezTo>
                  <a:cubicBezTo>
                    <a:pt x="2128" y="556"/>
                    <a:pt x="2146" y="551"/>
                    <a:pt x="2146" y="541"/>
                  </a:cubicBezTo>
                  <a:cubicBezTo>
                    <a:pt x="2146" y="535"/>
                    <a:pt x="2141" y="529"/>
                    <a:pt x="2146" y="518"/>
                  </a:cubicBezTo>
                  <a:cubicBezTo>
                    <a:pt x="2167" y="474"/>
                    <a:pt x="2186" y="462"/>
                    <a:pt x="2203" y="462"/>
                  </a:cubicBezTo>
                  <a:cubicBezTo>
                    <a:pt x="2221" y="462"/>
                    <a:pt x="2236" y="475"/>
                    <a:pt x="2244" y="475"/>
                  </a:cubicBezTo>
                  <a:cubicBezTo>
                    <a:pt x="2291" y="475"/>
                    <a:pt x="2324" y="415"/>
                    <a:pt x="2365" y="415"/>
                  </a:cubicBezTo>
                  <a:cubicBezTo>
                    <a:pt x="2444" y="413"/>
                    <a:pt x="2381" y="384"/>
                    <a:pt x="2381" y="375"/>
                  </a:cubicBezTo>
                  <a:cubicBezTo>
                    <a:pt x="2381" y="352"/>
                    <a:pt x="2412" y="356"/>
                    <a:pt x="2418" y="343"/>
                  </a:cubicBezTo>
                  <a:cubicBezTo>
                    <a:pt x="2421" y="338"/>
                    <a:pt x="2415" y="325"/>
                    <a:pt x="2426" y="325"/>
                  </a:cubicBezTo>
                  <a:cubicBezTo>
                    <a:pt x="2459" y="325"/>
                    <a:pt x="2487" y="370"/>
                    <a:pt x="2510" y="370"/>
                  </a:cubicBezTo>
                  <a:cubicBezTo>
                    <a:pt x="2521" y="370"/>
                    <a:pt x="2523" y="350"/>
                    <a:pt x="2529" y="343"/>
                  </a:cubicBezTo>
                  <a:cubicBezTo>
                    <a:pt x="2538" y="333"/>
                    <a:pt x="2546" y="334"/>
                    <a:pt x="2561" y="329"/>
                  </a:cubicBezTo>
                  <a:cubicBezTo>
                    <a:pt x="2542" y="304"/>
                    <a:pt x="2480" y="290"/>
                    <a:pt x="2450" y="272"/>
                  </a:cubicBezTo>
                  <a:cubicBezTo>
                    <a:pt x="2408" y="248"/>
                    <a:pt x="2353" y="222"/>
                    <a:pt x="2291" y="222"/>
                  </a:cubicBezTo>
                  <a:cubicBezTo>
                    <a:pt x="2274" y="222"/>
                    <a:pt x="2263" y="225"/>
                    <a:pt x="2265" y="233"/>
                  </a:cubicBezTo>
                  <a:cubicBezTo>
                    <a:pt x="2270" y="250"/>
                    <a:pt x="2269" y="255"/>
                    <a:pt x="2266" y="255"/>
                  </a:cubicBezTo>
                  <a:cubicBezTo>
                    <a:pt x="2262" y="255"/>
                    <a:pt x="2255" y="250"/>
                    <a:pt x="2248" y="244"/>
                  </a:cubicBezTo>
                  <a:cubicBezTo>
                    <a:pt x="2241" y="238"/>
                    <a:pt x="2234" y="233"/>
                    <a:pt x="2231" y="233"/>
                  </a:cubicBezTo>
                  <a:cubicBezTo>
                    <a:pt x="2231" y="233"/>
                    <a:pt x="2231" y="233"/>
                    <a:pt x="2231" y="233"/>
                  </a:cubicBezTo>
                  <a:cubicBezTo>
                    <a:pt x="2109" y="230"/>
                    <a:pt x="2109" y="230"/>
                    <a:pt x="2109" y="230"/>
                  </a:cubicBezTo>
                  <a:cubicBezTo>
                    <a:pt x="2102" y="202"/>
                    <a:pt x="2084" y="193"/>
                    <a:pt x="2048" y="193"/>
                  </a:cubicBezTo>
                  <a:cubicBezTo>
                    <a:pt x="2037" y="193"/>
                    <a:pt x="2022" y="196"/>
                    <a:pt x="2009" y="196"/>
                  </a:cubicBezTo>
                  <a:cubicBezTo>
                    <a:pt x="2000" y="196"/>
                    <a:pt x="1992" y="194"/>
                    <a:pt x="1988" y="190"/>
                  </a:cubicBezTo>
                  <a:cubicBezTo>
                    <a:pt x="1977" y="181"/>
                    <a:pt x="1977" y="169"/>
                    <a:pt x="1961" y="164"/>
                  </a:cubicBezTo>
                  <a:cubicBezTo>
                    <a:pt x="1929" y="153"/>
                    <a:pt x="1894" y="145"/>
                    <a:pt x="1853" y="145"/>
                  </a:cubicBezTo>
                  <a:cubicBezTo>
                    <a:pt x="1812" y="145"/>
                    <a:pt x="1806" y="167"/>
                    <a:pt x="1803" y="188"/>
                  </a:cubicBezTo>
                  <a:cubicBezTo>
                    <a:pt x="1764" y="188"/>
                    <a:pt x="1745" y="188"/>
                    <a:pt x="1718" y="188"/>
                  </a:cubicBezTo>
                  <a:cubicBezTo>
                    <a:pt x="1704" y="188"/>
                    <a:pt x="1702" y="176"/>
                    <a:pt x="1684" y="174"/>
                  </a:cubicBezTo>
                  <a:cubicBezTo>
                    <a:pt x="1683" y="182"/>
                    <a:pt x="1679" y="198"/>
                    <a:pt x="1671" y="198"/>
                  </a:cubicBezTo>
                  <a:cubicBezTo>
                    <a:pt x="1649" y="198"/>
                    <a:pt x="1639" y="171"/>
                    <a:pt x="1639" y="156"/>
                  </a:cubicBezTo>
                  <a:cubicBezTo>
                    <a:pt x="1639" y="152"/>
                    <a:pt x="1682" y="125"/>
                    <a:pt x="1573" y="116"/>
                  </a:cubicBezTo>
                  <a:cubicBezTo>
                    <a:pt x="1572" y="116"/>
                    <a:pt x="1571" y="116"/>
                    <a:pt x="1570" y="116"/>
                  </a:cubicBezTo>
                  <a:cubicBezTo>
                    <a:pt x="1558" y="116"/>
                    <a:pt x="1552" y="122"/>
                    <a:pt x="1552" y="137"/>
                  </a:cubicBezTo>
                  <a:cubicBezTo>
                    <a:pt x="1494" y="137"/>
                    <a:pt x="1494" y="137"/>
                    <a:pt x="1494" y="137"/>
                  </a:cubicBezTo>
                  <a:cubicBezTo>
                    <a:pt x="1477" y="133"/>
                    <a:pt x="1385" y="122"/>
                    <a:pt x="1374" y="103"/>
                  </a:cubicBezTo>
                  <a:cubicBezTo>
                    <a:pt x="1343" y="128"/>
                    <a:pt x="1329" y="135"/>
                    <a:pt x="1323" y="135"/>
                  </a:cubicBezTo>
                  <a:cubicBezTo>
                    <a:pt x="1315" y="135"/>
                    <a:pt x="1320" y="124"/>
                    <a:pt x="1320" y="124"/>
                  </a:cubicBezTo>
                  <a:cubicBezTo>
                    <a:pt x="1336" y="104"/>
                    <a:pt x="1496" y="61"/>
                    <a:pt x="1365" y="29"/>
                  </a:cubicBezTo>
                  <a:cubicBezTo>
                    <a:pt x="1309" y="29"/>
                    <a:pt x="1309" y="29"/>
                    <a:pt x="1309" y="29"/>
                  </a:cubicBezTo>
                  <a:cubicBezTo>
                    <a:pt x="1304" y="14"/>
                    <a:pt x="1292" y="0"/>
                    <a:pt x="127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0" name="Google Shape;600;p36"/>
            <p:cNvSpPr/>
            <p:nvPr/>
          </p:nvSpPr>
          <p:spPr>
            <a:xfrm>
              <a:off x="6051" y="953"/>
              <a:ext cx="2179" cy="1374"/>
            </a:xfrm>
            <a:custGeom>
              <a:avLst/>
              <a:gdLst/>
              <a:ahLst/>
              <a:cxnLst/>
              <a:rect l="l" t="t" r="r" b="b"/>
              <a:pathLst>
                <a:path w="922" h="581" extrusionOk="0">
                  <a:moveTo>
                    <a:pt x="747" y="0"/>
                  </a:moveTo>
                  <a:cubicBezTo>
                    <a:pt x="747" y="0"/>
                    <a:pt x="747" y="0"/>
                    <a:pt x="747" y="0"/>
                  </a:cubicBezTo>
                  <a:cubicBezTo>
                    <a:pt x="728" y="0"/>
                    <a:pt x="717" y="7"/>
                    <a:pt x="709" y="17"/>
                  </a:cubicBezTo>
                  <a:cubicBezTo>
                    <a:pt x="692" y="38"/>
                    <a:pt x="691" y="71"/>
                    <a:pt x="668" y="71"/>
                  </a:cubicBezTo>
                  <a:cubicBezTo>
                    <a:pt x="668" y="71"/>
                    <a:pt x="668" y="71"/>
                    <a:pt x="668" y="71"/>
                  </a:cubicBezTo>
                  <a:cubicBezTo>
                    <a:pt x="668" y="71"/>
                    <a:pt x="668" y="71"/>
                    <a:pt x="668" y="71"/>
                  </a:cubicBezTo>
                  <a:cubicBezTo>
                    <a:pt x="668" y="71"/>
                    <a:pt x="668" y="71"/>
                    <a:pt x="668" y="71"/>
                  </a:cubicBezTo>
                  <a:cubicBezTo>
                    <a:pt x="664" y="71"/>
                    <a:pt x="660" y="70"/>
                    <a:pt x="655" y="68"/>
                  </a:cubicBezTo>
                  <a:cubicBezTo>
                    <a:pt x="655" y="68"/>
                    <a:pt x="655" y="68"/>
                    <a:pt x="655" y="68"/>
                  </a:cubicBezTo>
                  <a:cubicBezTo>
                    <a:pt x="655" y="68"/>
                    <a:pt x="655" y="68"/>
                    <a:pt x="655" y="68"/>
                  </a:cubicBezTo>
                  <a:cubicBezTo>
                    <a:pt x="647" y="65"/>
                    <a:pt x="639" y="64"/>
                    <a:pt x="631" y="64"/>
                  </a:cubicBezTo>
                  <a:cubicBezTo>
                    <a:pt x="631" y="64"/>
                    <a:pt x="631" y="64"/>
                    <a:pt x="631" y="64"/>
                  </a:cubicBezTo>
                  <a:cubicBezTo>
                    <a:pt x="631" y="64"/>
                    <a:pt x="631" y="64"/>
                    <a:pt x="631" y="64"/>
                  </a:cubicBezTo>
                  <a:cubicBezTo>
                    <a:pt x="631" y="64"/>
                    <a:pt x="631" y="64"/>
                    <a:pt x="631" y="64"/>
                  </a:cubicBezTo>
                  <a:cubicBezTo>
                    <a:pt x="614" y="64"/>
                    <a:pt x="597" y="70"/>
                    <a:pt x="582" y="75"/>
                  </a:cubicBezTo>
                  <a:cubicBezTo>
                    <a:pt x="570" y="78"/>
                    <a:pt x="559" y="81"/>
                    <a:pt x="549" y="81"/>
                  </a:cubicBezTo>
                  <a:cubicBezTo>
                    <a:pt x="549" y="81"/>
                    <a:pt x="549" y="81"/>
                    <a:pt x="549" y="81"/>
                  </a:cubicBezTo>
                  <a:cubicBezTo>
                    <a:pt x="515" y="81"/>
                    <a:pt x="506" y="55"/>
                    <a:pt x="473" y="55"/>
                  </a:cubicBezTo>
                  <a:cubicBezTo>
                    <a:pt x="473" y="55"/>
                    <a:pt x="473" y="55"/>
                    <a:pt x="473" y="55"/>
                  </a:cubicBezTo>
                  <a:cubicBezTo>
                    <a:pt x="470" y="55"/>
                    <a:pt x="466" y="56"/>
                    <a:pt x="463" y="57"/>
                  </a:cubicBezTo>
                  <a:cubicBezTo>
                    <a:pt x="458" y="58"/>
                    <a:pt x="453" y="60"/>
                    <a:pt x="448" y="60"/>
                  </a:cubicBezTo>
                  <a:cubicBezTo>
                    <a:pt x="448" y="60"/>
                    <a:pt x="448" y="60"/>
                    <a:pt x="448" y="60"/>
                  </a:cubicBezTo>
                  <a:cubicBezTo>
                    <a:pt x="448" y="60"/>
                    <a:pt x="448" y="60"/>
                    <a:pt x="448" y="60"/>
                  </a:cubicBezTo>
                  <a:cubicBezTo>
                    <a:pt x="448" y="60"/>
                    <a:pt x="448" y="60"/>
                    <a:pt x="448" y="60"/>
                  </a:cubicBezTo>
                  <a:cubicBezTo>
                    <a:pt x="440" y="60"/>
                    <a:pt x="432" y="56"/>
                    <a:pt x="426" y="40"/>
                  </a:cubicBezTo>
                  <a:cubicBezTo>
                    <a:pt x="426" y="40"/>
                    <a:pt x="426" y="40"/>
                    <a:pt x="426" y="40"/>
                  </a:cubicBezTo>
                  <a:cubicBezTo>
                    <a:pt x="426" y="40"/>
                    <a:pt x="426" y="40"/>
                    <a:pt x="426" y="40"/>
                  </a:cubicBezTo>
                  <a:cubicBezTo>
                    <a:pt x="426" y="40"/>
                    <a:pt x="426" y="40"/>
                    <a:pt x="425" y="39"/>
                  </a:cubicBezTo>
                  <a:cubicBezTo>
                    <a:pt x="425" y="39"/>
                    <a:pt x="425" y="39"/>
                    <a:pt x="425" y="39"/>
                  </a:cubicBezTo>
                  <a:cubicBezTo>
                    <a:pt x="425" y="39"/>
                    <a:pt x="425" y="39"/>
                    <a:pt x="425" y="39"/>
                  </a:cubicBezTo>
                  <a:cubicBezTo>
                    <a:pt x="422" y="31"/>
                    <a:pt x="390" y="26"/>
                    <a:pt x="381" y="26"/>
                  </a:cubicBezTo>
                  <a:cubicBezTo>
                    <a:pt x="364" y="26"/>
                    <a:pt x="370" y="66"/>
                    <a:pt x="341" y="66"/>
                  </a:cubicBezTo>
                  <a:cubicBezTo>
                    <a:pt x="319" y="66"/>
                    <a:pt x="297" y="50"/>
                    <a:pt x="283" y="50"/>
                  </a:cubicBezTo>
                  <a:cubicBezTo>
                    <a:pt x="274" y="50"/>
                    <a:pt x="265" y="61"/>
                    <a:pt x="262" y="63"/>
                  </a:cubicBezTo>
                  <a:cubicBezTo>
                    <a:pt x="236" y="78"/>
                    <a:pt x="204" y="79"/>
                    <a:pt x="183" y="97"/>
                  </a:cubicBezTo>
                  <a:cubicBezTo>
                    <a:pt x="182" y="97"/>
                    <a:pt x="182" y="97"/>
                    <a:pt x="182" y="97"/>
                  </a:cubicBezTo>
                  <a:cubicBezTo>
                    <a:pt x="182" y="97"/>
                    <a:pt x="182" y="97"/>
                    <a:pt x="182" y="97"/>
                  </a:cubicBezTo>
                  <a:cubicBezTo>
                    <a:pt x="182" y="98"/>
                    <a:pt x="182" y="98"/>
                    <a:pt x="182" y="98"/>
                  </a:cubicBezTo>
                  <a:cubicBezTo>
                    <a:pt x="182" y="98"/>
                    <a:pt x="182" y="98"/>
                    <a:pt x="182" y="98"/>
                  </a:cubicBezTo>
                  <a:cubicBezTo>
                    <a:pt x="175" y="105"/>
                    <a:pt x="188" y="130"/>
                    <a:pt x="157" y="130"/>
                  </a:cubicBezTo>
                  <a:cubicBezTo>
                    <a:pt x="157" y="130"/>
                    <a:pt x="157" y="130"/>
                    <a:pt x="157" y="130"/>
                  </a:cubicBezTo>
                  <a:cubicBezTo>
                    <a:pt x="157" y="130"/>
                    <a:pt x="157" y="130"/>
                    <a:pt x="157" y="130"/>
                  </a:cubicBezTo>
                  <a:cubicBezTo>
                    <a:pt x="157" y="130"/>
                    <a:pt x="157" y="130"/>
                    <a:pt x="157" y="130"/>
                  </a:cubicBezTo>
                  <a:cubicBezTo>
                    <a:pt x="155" y="130"/>
                    <a:pt x="152" y="129"/>
                    <a:pt x="148" y="129"/>
                  </a:cubicBezTo>
                  <a:cubicBezTo>
                    <a:pt x="148" y="129"/>
                    <a:pt x="148" y="129"/>
                    <a:pt x="148" y="129"/>
                  </a:cubicBezTo>
                  <a:cubicBezTo>
                    <a:pt x="148" y="129"/>
                    <a:pt x="148" y="129"/>
                    <a:pt x="148" y="129"/>
                  </a:cubicBezTo>
                  <a:cubicBezTo>
                    <a:pt x="148" y="129"/>
                    <a:pt x="147" y="129"/>
                    <a:pt x="147" y="129"/>
                  </a:cubicBezTo>
                  <a:cubicBezTo>
                    <a:pt x="147" y="129"/>
                    <a:pt x="147" y="129"/>
                    <a:pt x="147" y="129"/>
                  </a:cubicBezTo>
                  <a:cubicBezTo>
                    <a:pt x="147" y="129"/>
                    <a:pt x="147" y="129"/>
                    <a:pt x="147" y="129"/>
                  </a:cubicBezTo>
                  <a:cubicBezTo>
                    <a:pt x="147" y="129"/>
                    <a:pt x="147" y="129"/>
                    <a:pt x="147" y="129"/>
                  </a:cubicBezTo>
                  <a:cubicBezTo>
                    <a:pt x="137" y="129"/>
                    <a:pt x="133" y="141"/>
                    <a:pt x="124" y="151"/>
                  </a:cubicBezTo>
                  <a:cubicBezTo>
                    <a:pt x="119" y="157"/>
                    <a:pt x="113" y="162"/>
                    <a:pt x="103" y="163"/>
                  </a:cubicBezTo>
                  <a:cubicBezTo>
                    <a:pt x="103" y="163"/>
                    <a:pt x="103" y="163"/>
                    <a:pt x="103" y="163"/>
                  </a:cubicBezTo>
                  <a:cubicBezTo>
                    <a:pt x="103" y="222"/>
                    <a:pt x="70" y="248"/>
                    <a:pt x="21" y="248"/>
                  </a:cubicBezTo>
                  <a:cubicBezTo>
                    <a:pt x="13" y="248"/>
                    <a:pt x="2" y="272"/>
                    <a:pt x="0" y="282"/>
                  </a:cubicBezTo>
                  <a:cubicBezTo>
                    <a:pt x="0" y="282"/>
                    <a:pt x="0" y="282"/>
                    <a:pt x="0" y="282"/>
                  </a:cubicBezTo>
                  <a:cubicBezTo>
                    <a:pt x="14" y="285"/>
                    <a:pt x="17" y="288"/>
                    <a:pt x="19" y="301"/>
                  </a:cubicBezTo>
                  <a:cubicBezTo>
                    <a:pt x="19" y="301"/>
                    <a:pt x="19" y="301"/>
                    <a:pt x="19" y="301"/>
                  </a:cubicBezTo>
                  <a:cubicBezTo>
                    <a:pt x="18" y="303"/>
                    <a:pt x="18" y="303"/>
                    <a:pt x="18" y="303"/>
                  </a:cubicBezTo>
                  <a:cubicBezTo>
                    <a:pt x="18" y="303"/>
                    <a:pt x="18" y="303"/>
                    <a:pt x="18" y="303"/>
                  </a:cubicBezTo>
                  <a:cubicBezTo>
                    <a:pt x="18" y="312"/>
                    <a:pt x="23" y="310"/>
                    <a:pt x="31" y="312"/>
                  </a:cubicBezTo>
                  <a:cubicBezTo>
                    <a:pt x="37" y="314"/>
                    <a:pt x="34" y="321"/>
                    <a:pt x="37" y="324"/>
                  </a:cubicBezTo>
                  <a:cubicBezTo>
                    <a:pt x="45" y="332"/>
                    <a:pt x="51" y="332"/>
                    <a:pt x="61" y="335"/>
                  </a:cubicBezTo>
                  <a:cubicBezTo>
                    <a:pt x="70" y="333"/>
                    <a:pt x="74" y="325"/>
                    <a:pt x="83" y="325"/>
                  </a:cubicBezTo>
                  <a:cubicBezTo>
                    <a:pt x="88" y="325"/>
                    <a:pt x="100" y="335"/>
                    <a:pt x="100" y="340"/>
                  </a:cubicBezTo>
                  <a:cubicBezTo>
                    <a:pt x="100" y="340"/>
                    <a:pt x="100" y="340"/>
                    <a:pt x="100" y="340"/>
                  </a:cubicBezTo>
                  <a:cubicBezTo>
                    <a:pt x="100" y="354"/>
                    <a:pt x="80" y="352"/>
                    <a:pt x="80" y="366"/>
                  </a:cubicBezTo>
                  <a:cubicBezTo>
                    <a:pt x="80" y="366"/>
                    <a:pt x="80" y="366"/>
                    <a:pt x="80" y="366"/>
                  </a:cubicBezTo>
                  <a:cubicBezTo>
                    <a:pt x="80" y="372"/>
                    <a:pt x="88" y="373"/>
                    <a:pt x="88" y="379"/>
                  </a:cubicBezTo>
                  <a:cubicBezTo>
                    <a:pt x="88" y="379"/>
                    <a:pt x="88" y="379"/>
                    <a:pt x="88" y="379"/>
                  </a:cubicBezTo>
                  <a:cubicBezTo>
                    <a:pt x="88" y="384"/>
                    <a:pt x="84" y="385"/>
                    <a:pt x="80" y="385"/>
                  </a:cubicBezTo>
                  <a:cubicBezTo>
                    <a:pt x="80" y="385"/>
                    <a:pt x="80" y="385"/>
                    <a:pt x="80" y="385"/>
                  </a:cubicBezTo>
                  <a:cubicBezTo>
                    <a:pt x="80" y="385"/>
                    <a:pt x="80" y="385"/>
                    <a:pt x="80" y="385"/>
                  </a:cubicBezTo>
                  <a:cubicBezTo>
                    <a:pt x="80" y="385"/>
                    <a:pt x="80" y="385"/>
                    <a:pt x="80" y="385"/>
                  </a:cubicBezTo>
                  <a:cubicBezTo>
                    <a:pt x="79" y="385"/>
                    <a:pt x="79" y="385"/>
                    <a:pt x="78" y="385"/>
                  </a:cubicBezTo>
                  <a:cubicBezTo>
                    <a:pt x="77" y="385"/>
                    <a:pt x="77" y="385"/>
                    <a:pt x="76" y="385"/>
                  </a:cubicBezTo>
                  <a:cubicBezTo>
                    <a:pt x="76" y="385"/>
                    <a:pt x="76" y="385"/>
                    <a:pt x="76" y="385"/>
                  </a:cubicBezTo>
                  <a:cubicBezTo>
                    <a:pt x="76" y="390"/>
                    <a:pt x="76" y="390"/>
                    <a:pt x="76" y="390"/>
                  </a:cubicBezTo>
                  <a:cubicBezTo>
                    <a:pt x="77" y="396"/>
                    <a:pt x="77" y="400"/>
                    <a:pt x="79" y="407"/>
                  </a:cubicBezTo>
                  <a:cubicBezTo>
                    <a:pt x="80" y="410"/>
                    <a:pt x="85" y="409"/>
                    <a:pt x="88" y="410"/>
                  </a:cubicBezTo>
                  <a:cubicBezTo>
                    <a:pt x="97" y="413"/>
                    <a:pt x="100" y="420"/>
                    <a:pt x="109" y="422"/>
                  </a:cubicBezTo>
                  <a:cubicBezTo>
                    <a:pt x="121" y="425"/>
                    <a:pt x="127" y="421"/>
                    <a:pt x="133" y="428"/>
                  </a:cubicBezTo>
                  <a:cubicBezTo>
                    <a:pt x="139" y="434"/>
                    <a:pt x="145" y="432"/>
                    <a:pt x="152" y="436"/>
                  </a:cubicBezTo>
                  <a:cubicBezTo>
                    <a:pt x="157" y="438"/>
                    <a:pt x="157" y="442"/>
                    <a:pt x="159" y="446"/>
                  </a:cubicBezTo>
                  <a:cubicBezTo>
                    <a:pt x="159" y="446"/>
                    <a:pt x="159" y="446"/>
                    <a:pt x="159" y="446"/>
                  </a:cubicBezTo>
                  <a:cubicBezTo>
                    <a:pt x="159" y="446"/>
                    <a:pt x="159" y="446"/>
                    <a:pt x="159" y="446"/>
                  </a:cubicBezTo>
                  <a:cubicBezTo>
                    <a:pt x="159" y="446"/>
                    <a:pt x="159" y="446"/>
                    <a:pt x="159" y="446"/>
                  </a:cubicBezTo>
                  <a:cubicBezTo>
                    <a:pt x="159" y="446"/>
                    <a:pt x="159" y="446"/>
                    <a:pt x="159" y="446"/>
                  </a:cubicBezTo>
                  <a:cubicBezTo>
                    <a:pt x="159" y="447"/>
                    <a:pt x="160" y="447"/>
                    <a:pt x="161" y="447"/>
                  </a:cubicBezTo>
                  <a:cubicBezTo>
                    <a:pt x="161" y="447"/>
                    <a:pt x="161" y="447"/>
                    <a:pt x="161" y="447"/>
                  </a:cubicBezTo>
                  <a:cubicBezTo>
                    <a:pt x="161" y="447"/>
                    <a:pt x="161" y="447"/>
                    <a:pt x="161" y="447"/>
                  </a:cubicBezTo>
                  <a:cubicBezTo>
                    <a:pt x="161" y="447"/>
                    <a:pt x="161" y="447"/>
                    <a:pt x="161" y="447"/>
                  </a:cubicBezTo>
                  <a:cubicBezTo>
                    <a:pt x="162" y="447"/>
                    <a:pt x="162" y="447"/>
                    <a:pt x="163" y="447"/>
                  </a:cubicBezTo>
                  <a:cubicBezTo>
                    <a:pt x="163" y="447"/>
                    <a:pt x="163" y="447"/>
                    <a:pt x="163" y="447"/>
                  </a:cubicBezTo>
                  <a:cubicBezTo>
                    <a:pt x="163" y="447"/>
                    <a:pt x="163" y="447"/>
                    <a:pt x="163" y="447"/>
                  </a:cubicBezTo>
                  <a:cubicBezTo>
                    <a:pt x="163" y="447"/>
                    <a:pt x="163" y="447"/>
                    <a:pt x="164" y="447"/>
                  </a:cubicBezTo>
                  <a:cubicBezTo>
                    <a:pt x="164" y="447"/>
                    <a:pt x="164" y="447"/>
                    <a:pt x="164" y="447"/>
                  </a:cubicBezTo>
                  <a:cubicBezTo>
                    <a:pt x="164" y="447"/>
                    <a:pt x="164" y="447"/>
                    <a:pt x="164" y="447"/>
                  </a:cubicBezTo>
                  <a:cubicBezTo>
                    <a:pt x="164" y="447"/>
                    <a:pt x="164" y="447"/>
                    <a:pt x="164" y="447"/>
                  </a:cubicBezTo>
                  <a:cubicBezTo>
                    <a:pt x="164" y="447"/>
                    <a:pt x="165" y="446"/>
                    <a:pt x="166" y="446"/>
                  </a:cubicBezTo>
                  <a:cubicBezTo>
                    <a:pt x="166" y="446"/>
                    <a:pt x="166" y="446"/>
                    <a:pt x="166" y="446"/>
                  </a:cubicBezTo>
                  <a:cubicBezTo>
                    <a:pt x="166" y="446"/>
                    <a:pt x="166" y="446"/>
                    <a:pt x="166" y="446"/>
                  </a:cubicBezTo>
                  <a:cubicBezTo>
                    <a:pt x="166" y="446"/>
                    <a:pt x="166" y="446"/>
                    <a:pt x="166" y="446"/>
                  </a:cubicBezTo>
                  <a:cubicBezTo>
                    <a:pt x="166" y="446"/>
                    <a:pt x="167" y="447"/>
                    <a:pt x="167" y="447"/>
                  </a:cubicBezTo>
                  <a:cubicBezTo>
                    <a:pt x="167" y="447"/>
                    <a:pt x="167" y="447"/>
                    <a:pt x="167" y="447"/>
                  </a:cubicBezTo>
                  <a:cubicBezTo>
                    <a:pt x="167" y="447"/>
                    <a:pt x="167" y="447"/>
                    <a:pt x="167" y="447"/>
                  </a:cubicBezTo>
                  <a:cubicBezTo>
                    <a:pt x="167" y="447"/>
                    <a:pt x="167" y="447"/>
                    <a:pt x="167" y="447"/>
                  </a:cubicBezTo>
                  <a:cubicBezTo>
                    <a:pt x="167" y="447"/>
                    <a:pt x="167" y="447"/>
                    <a:pt x="167" y="447"/>
                  </a:cubicBezTo>
                  <a:cubicBezTo>
                    <a:pt x="175" y="452"/>
                    <a:pt x="180" y="460"/>
                    <a:pt x="192" y="460"/>
                  </a:cubicBezTo>
                  <a:cubicBezTo>
                    <a:pt x="199" y="460"/>
                    <a:pt x="206" y="460"/>
                    <a:pt x="214" y="460"/>
                  </a:cubicBezTo>
                  <a:cubicBezTo>
                    <a:pt x="219" y="460"/>
                    <a:pt x="221" y="457"/>
                    <a:pt x="224" y="457"/>
                  </a:cubicBezTo>
                  <a:cubicBezTo>
                    <a:pt x="226" y="457"/>
                    <a:pt x="228" y="465"/>
                    <a:pt x="229" y="469"/>
                  </a:cubicBezTo>
                  <a:cubicBezTo>
                    <a:pt x="236" y="465"/>
                    <a:pt x="238" y="456"/>
                    <a:pt x="252" y="456"/>
                  </a:cubicBezTo>
                  <a:cubicBezTo>
                    <a:pt x="263" y="456"/>
                    <a:pt x="269" y="462"/>
                    <a:pt x="278" y="462"/>
                  </a:cubicBezTo>
                  <a:cubicBezTo>
                    <a:pt x="285" y="462"/>
                    <a:pt x="302" y="447"/>
                    <a:pt x="306" y="445"/>
                  </a:cubicBezTo>
                  <a:cubicBezTo>
                    <a:pt x="309" y="443"/>
                    <a:pt x="310" y="441"/>
                    <a:pt x="312" y="439"/>
                  </a:cubicBezTo>
                  <a:cubicBezTo>
                    <a:pt x="312" y="439"/>
                    <a:pt x="312" y="439"/>
                    <a:pt x="312" y="439"/>
                  </a:cubicBezTo>
                  <a:cubicBezTo>
                    <a:pt x="312" y="439"/>
                    <a:pt x="312" y="439"/>
                    <a:pt x="312" y="439"/>
                  </a:cubicBezTo>
                  <a:cubicBezTo>
                    <a:pt x="313" y="439"/>
                    <a:pt x="313" y="439"/>
                    <a:pt x="313" y="439"/>
                  </a:cubicBezTo>
                  <a:cubicBezTo>
                    <a:pt x="313" y="438"/>
                    <a:pt x="314" y="438"/>
                    <a:pt x="315" y="438"/>
                  </a:cubicBezTo>
                  <a:cubicBezTo>
                    <a:pt x="315" y="438"/>
                    <a:pt x="315" y="438"/>
                    <a:pt x="315" y="438"/>
                  </a:cubicBezTo>
                  <a:cubicBezTo>
                    <a:pt x="315" y="438"/>
                    <a:pt x="315" y="438"/>
                    <a:pt x="315" y="438"/>
                  </a:cubicBezTo>
                  <a:cubicBezTo>
                    <a:pt x="315" y="438"/>
                    <a:pt x="315" y="438"/>
                    <a:pt x="315" y="438"/>
                  </a:cubicBezTo>
                  <a:cubicBezTo>
                    <a:pt x="315" y="438"/>
                    <a:pt x="315" y="438"/>
                    <a:pt x="315" y="438"/>
                  </a:cubicBezTo>
                  <a:cubicBezTo>
                    <a:pt x="315" y="437"/>
                    <a:pt x="316" y="437"/>
                    <a:pt x="317" y="437"/>
                  </a:cubicBezTo>
                  <a:cubicBezTo>
                    <a:pt x="317" y="437"/>
                    <a:pt x="317" y="437"/>
                    <a:pt x="317" y="437"/>
                  </a:cubicBezTo>
                  <a:cubicBezTo>
                    <a:pt x="318" y="437"/>
                    <a:pt x="320" y="438"/>
                    <a:pt x="321" y="438"/>
                  </a:cubicBezTo>
                  <a:cubicBezTo>
                    <a:pt x="323" y="438"/>
                    <a:pt x="325" y="439"/>
                    <a:pt x="327" y="439"/>
                  </a:cubicBezTo>
                  <a:cubicBezTo>
                    <a:pt x="327" y="439"/>
                    <a:pt x="327" y="439"/>
                    <a:pt x="327" y="439"/>
                  </a:cubicBezTo>
                  <a:cubicBezTo>
                    <a:pt x="327" y="439"/>
                    <a:pt x="327" y="439"/>
                    <a:pt x="327" y="439"/>
                  </a:cubicBezTo>
                  <a:cubicBezTo>
                    <a:pt x="328" y="439"/>
                    <a:pt x="329" y="439"/>
                    <a:pt x="330" y="438"/>
                  </a:cubicBezTo>
                  <a:cubicBezTo>
                    <a:pt x="330" y="438"/>
                    <a:pt x="330" y="438"/>
                    <a:pt x="330" y="438"/>
                  </a:cubicBezTo>
                  <a:cubicBezTo>
                    <a:pt x="330" y="438"/>
                    <a:pt x="330" y="438"/>
                    <a:pt x="330" y="438"/>
                  </a:cubicBezTo>
                  <a:cubicBezTo>
                    <a:pt x="330" y="438"/>
                    <a:pt x="330" y="438"/>
                    <a:pt x="330" y="438"/>
                  </a:cubicBezTo>
                  <a:cubicBezTo>
                    <a:pt x="335" y="434"/>
                    <a:pt x="335" y="434"/>
                    <a:pt x="335" y="434"/>
                  </a:cubicBezTo>
                  <a:cubicBezTo>
                    <a:pt x="338" y="434"/>
                    <a:pt x="338" y="434"/>
                    <a:pt x="338" y="434"/>
                  </a:cubicBezTo>
                  <a:cubicBezTo>
                    <a:pt x="342" y="451"/>
                    <a:pt x="353" y="449"/>
                    <a:pt x="366" y="456"/>
                  </a:cubicBezTo>
                  <a:cubicBezTo>
                    <a:pt x="371" y="464"/>
                    <a:pt x="378" y="467"/>
                    <a:pt x="378" y="478"/>
                  </a:cubicBezTo>
                  <a:cubicBezTo>
                    <a:pt x="378" y="478"/>
                    <a:pt x="378" y="478"/>
                    <a:pt x="378" y="478"/>
                  </a:cubicBezTo>
                  <a:cubicBezTo>
                    <a:pt x="378" y="500"/>
                    <a:pt x="365" y="500"/>
                    <a:pt x="365" y="520"/>
                  </a:cubicBezTo>
                  <a:cubicBezTo>
                    <a:pt x="365" y="520"/>
                    <a:pt x="365" y="520"/>
                    <a:pt x="365" y="520"/>
                  </a:cubicBezTo>
                  <a:cubicBezTo>
                    <a:pt x="365" y="521"/>
                    <a:pt x="365" y="525"/>
                    <a:pt x="367" y="525"/>
                  </a:cubicBezTo>
                  <a:cubicBezTo>
                    <a:pt x="371" y="525"/>
                    <a:pt x="374" y="522"/>
                    <a:pt x="378" y="522"/>
                  </a:cubicBezTo>
                  <a:cubicBezTo>
                    <a:pt x="382" y="522"/>
                    <a:pt x="383" y="537"/>
                    <a:pt x="389" y="538"/>
                  </a:cubicBezTo>
                  <a:cubicBezTo>
                    <a:pt x="389" y="549"/>
                    <a:pt x="395" y="560"/>
                    <a:pt x="406" y="560"/>
                  </a:cubicBezTo>
                  <a:cubicBezTo>
                    <a:pt x="410" y="560"/>
                    <a:pt x="411" y="559"/>
                    <a:pt x="414" y="559"/>
                  </a:cubicBezTo>
                  <a:cubicBezTo>
                    <a:pt x="417" y="559"/>
                    <a:pt x="417" y="559"/>
                    <a:pt x="417" y="559"/>
                  </a:cubicBezTo>
                  <a:cubicBezTo>
                    <a:pt x="417" y="564"/>
                    <a:pt x="420" y="565"/>
                    <a:pt x="421" y="565"/>
                  </a:cubicBezTo>
                  <a:cubicBezTo>
                    <a:pt x="422" y="565"/>
                    <a:pt x="423" y="562"/>
                    <a:pt x="423" y="560"/>
                  </a:cubicBezTo>
                  <a:cubicBezTo>
                    <a:pt x="423" y="560"/>
                    <a:pt x="423" y="560"/>
                    <a:pt x="423" y="560"/>
                  </a:cubicBezTo>
                  <a:cubicBezTo>
                    <a:pt x="423" y="555"/>
                    <a:pt x="423" y="552"/>
                    <a:pt x="423" y="547"/>
                  </a:cubicBezTo>
                  <a:cubicBezTo>
                    <a:pt x="423" y="547"/>
                    <a:pt x="423" y="547"/>
                    <a:pt x="423" y="547"/>
                  </a:cubicBezTo>
                  <a:cubicBezTo>
                    <a:pt x="423" y="547"/>
                    <a:pt x="434" y="543"/>
                    <a:pt x="437" y="543"/>
                  </a:cubicBezTo>
                  <a:cubicBezTo>
                    <a:pt x="437" y="543"/>
                    <a:pt x="437" y="543"/>
                    <a:pt x="438" y="543"/>
                  </a:cubicBezTo>
                  <a:cubicBezTo>
                    <a:pt x="454" y="543"/>
                    <a:pt x="454" y="543"/>
                    <a:pt x="454" y="543"/>
                  </a:cubicBezTo>
                  <a:cubicBezTo>
                    <a:pt x="455" y="544"/>
                    <a:pt x="457" y="544"/>
                    <a:pt x="457" y="544"/>
                  </a:cubicBezTo>
                  <a:cubicBezTo>
                    <a:pt x="464" y="544"/>
                    <a:pt x="469" y="536"/>
                    <a:pt x="476" y="536"/>
                  </a:cubicBezTo>
                  <a:cubicBezTo>
                    <a:pt x="484" y="536"/>
                    <a:pt x="489" y="542"/>
                    <a:pt x="498" y="542"/>
                  </a:cubicBezTo>
                  <a:cubicBezTo>
                    <a:pt x="498" y="556"/>
                    <a:pt x="509" y="560"/>
                    <a:pt x="517" y="562"/>
                  </a:cubicBezTo>
                  <a:cubicBezTo>
                    <a:pt x="526" y="567"/>
                    <a:pt x="532" y="564"/>
                    <a:pt x="542" y="568"/>
                  </a:cubicBezTo>
                  <a:cubicBezTo>
                    <a:pt x="542" y="571"/>
                    <a:pt x="540" y="581"/>
                    <a:pt x="545" y="581"/>
                  </a:cubicBezTo>
                  <a:cubicBezTo>
                    <a:pt x="551" y="581"/>
                    <a:pt x="547" y="575"/>
                    <a:pt x="552" y="570"/>
                  </a:cubicBezTo>
                  <a:cubicBezTo>
                    <a:pt x="555" y="567"/>
                    <a:pt x="566" y="565"/>
                    <a:pt x="570" y="563"/>
                  </a:cubicBezTo>
                  <a:cubicBezTo>
                    <a:pt x="580" y="558"/>
                    <a:pt x="590" y="560"/>
                    <a:pt x="596" y="554"/>
                  </a:cubicBezTo>
                  <a:cubicBezTo>
                    <a:pt x="596" y="554"/>
                    <a:pt x="602" y="544"/>
                    <a:pt x="603" y="544"/>
                  </a:cubicBezTo>
                  <a:cubicBezTo>
                    <a:pt x="608" y="544"/>
                    <a:pt x="611" y="548"/>
                    <a:pt x="616" y="548"/>
                  </a:cubicBezTo>
                  <a:cubicBezTo>
                    <a:pt x="640" y="548"/>
                    <a:pt x="646" y="533"/>
                    <a:pt x="661" y="525"/>
                  </a:cubicBezTo>
                  <a:cubicBezTo>
                    <a:pt x="665" y="523"/>
                    <a:pt x="668" y="521"/>
                    <a:pt x="669" y="515"/>
                  </a:cubicBezTo>
                  <a:cubicBezTo>
                    <a:pt x="681" y="515"/>
                    <a:pt x="685" y="496"/>
                    <a:pt x="690" y="486"/>
                  </a:cubicBezTo>
                  <a:cubicBezTo>
                    <a:pt x="693" y="480"/>
                    <a:pt x="707" y="458"/>
                    <a:pt x="715" y="457"/>
                  </a:cubicBezTo>
                  <a:cubicBezTo>
                    <a:pt x="715" y="445"/>
                    <a:pt x="723" y="440"/>
                    <a:pt x="723" y="425"/>
                  </a:cubicBezTo>
                  <a:cubicBezTo>
                    <a:pt x="723" y="402"/>
                    <a:pt x="718" y="394"/>
                    <a:pt x="708" y="379"/>
                  </a:cubicBezTo>
                  <a:cubicBezTo>
                    <a:pt x="707" y="377"/>
                    <a:pt x="707" y="370"/>
                    <a:pt x="702" y="368"/>
                  </a:cubicBezTo>
                  <a:cubicBezTo>
                    <a:pt x="703" y="367"/>
                    <a:pt x="703" y="367"/>
                    <a:pt x="703" y="367"/>
                  </a:cubicBezTo>
                  <a:cubicBezTo>
                    <a:pt x="701" y="367"/>
                    <a:pt x="701" y="367"/>
                    <a:pt x="701" y="367"/>
                  </a:cubicBezTo>
                  <a:cubicBezTo>
                    <a:pt x="701" y="367"/>
                    <a:pt x="701" y="359"/>
                    <a:pt x="701" y="357"/>
                  </a:cubicBezTo>
                  <a:cubicBezTo>
                    <a:pt x="697" y="357"/>
                    <a:pt x="687" y="351"/>
                    <a:pt x="687" y="344"/>
                  </a:cubicBezTo>
                  <a:cubicBezTo>
                    <a:pt x="687" y="338"/>
                    <a:pt x="696" y="337"/>
                    <a:pt x="698" y="331"/>
                  </a:cubicBezTo>
                  <a:cubicBezTo>
                    <a:pt x="703" y="316"/>
                    <a:pt x="725" y="316"/>
                    <a:pt x="736" y="306"/>
                  </a:cubicBezTo>
                  <a:cubicBezTo>
                    <a:pt x="734" y="303"/>
                    <a:pt x="732" y="303"/>
                    <a:pt x="729" y="303"/>
                  </a:cubicBezTo>
                  <a:cubicBezTo>
                    <a:pt x="728" y="303"/>
                    <a:pt x="728" y="303"/>
                    <a:pt x="727" y="303"/>
                  </a:cubicBezTo>
                  <a:cubicBezTo>
                    <a:pt x="726" y="303"/>
                    <a:pt x="725" y="303"/>
                    <a:pt x="724" y="303"/>
                  </a:cubicBezTo>
                  <a:cubicBezTo>
                    <a:pt x="722" y="303"/>
                    <a:pt x="719" y="303"/>
                    <a:pt x="716" y="301"/>
                  </a:cubicBezTo>
                  <a:cubicBezTo>
                    <a:pt x="713" y="299"/>
                    <a:pt x="711" y="295"/>
                    <a:pt x="705" y="295"/>
                  </a:cubicBezTo>
                  <a:cubicBezTo>
                    <a:pt x="700" y="295"/>
                    <a:pt x="700" y="306"/>
                    <a:pt x="697" y="306"/>
                  </a:cubicBezTo>
                  <a:cubicBezTo>
                    <a:pt x="695" y="306"/>
                    <a:pt x="692" y="307"/>
                    <a:pt x="690" y="307"/>
                  </a:cubicBezTo>
                  <a:cubicBezTo>
                    <a:pt x="688" y="307"/>
                    <a:pt x="686" y="307"/>
                    <a:pt x="684" y="305"/>
                  </a:cubicBezTo>
                  <a:cubicBezTo>
                    <a:pt x="677" y="301"/>
                    <a:pt x="679" y="296"/>
                    <a:pt x="673" y="291"/>
                  </a:cubicBezTo>
                  <a:cubicBezTo>
                    <a:pt x="671" y="289"/>
                    <a:pt x="662" y="287"/>
                    <a:pt x="662" y="282"/>
                  </a:cubicBezTo>
                  <a:cubicBezTo>
                    <a:pt x="662" y="271"/>
                    <a:pt x="677" y="275"/>
                    <a:pt x="685" y="269"/>
                  </a:cubicBezTo>
                  <a:cubicBezTo>
                    <a:pt x="691" y="265"/>
                    <a:pt x="703" y="257"/>
                    <a:pt x="707" y="250"/>
                  </a:cubicBezTo>
                  <a:cubicBezTo>
                    <a:pt x="708" y="248"/>
                    <a:pt x="711" y="243"/>
                    <a:pt x="716" y="243"/>
                  </a:cubicBezTo>
                  <a:cubicBezTo>
                    <a:pt x="720" y="243"/>
                    <a:pt x="726" y="250"/>
                    <a:pt x="726" y="253"/>
                  </a:cubicBezTo>
                  <a:cubicBezTo>
                    <a:pt x="726" y="262"/>
                    <a:pt x="716" y="265"/>
                    <a:pt x="716" y="275"/>
                  </a:cubicBezTo>
                  <a:cubicBezTo>
                    <a:pt x="731" y="275"/>
                    <a:pt x="743" y="259"/>
                    <a:pt x="760" y="259"/>
                  </a:cubicBezTo>
                  <a:cubicBezTo>
                    <a:pt x="766" y="259"/>
                    <a:pt x="769" y="265"/>
                    <a:pt x="776" y="265"/>
                  </a:cubicBezTo>
                  <a:cubicBezTo>
                    <a:pt x="774" y="270"/>
                    <a:pt x="776" y="270"/>
                    <a:pt x="776" y="276"/>
                  </a:cubicBezTo>
                  <a:cubicBezTo>
                    <a:pt x="776" y="282"/>
                    <a:pt x="771" y="281"/>
                    <a:pt x="771" y="287"/>
                  </a:cubicBezTo>
                  <a:cubicBezTo>
                    <a:pt x="771" y="290"/>
                    <a:pt x="772" y="296"/>
                    <a:pt x="776" y="296"/>
                  </a:cubicBezTo>
                  <a:cubicBezTo>
                    <a:pt x="778" y="296"/>
                    <a:pt x="780" y="294"/>
                    <a:pt x="783" y="294"/>
                  </a:cubicBezTo>
                  <a:cubicBezTo>
                    <a:pt x="790" y="294"/>
                    <a:pt x="798" y="298"/>
                    <a:pt x="798" y="304"/>
                  </a:cubicBezTo>
                  <a:cubicBezTo>
                    <a:pt x="798" y="308"/>
                    <a:pt x="793" y="311"/>
                    <a:pt x="789" y="311"/>
                  </a:cubicBezTo>
                  <a:cubicBezTo>
                    <a:pt x="789" y="316"/>
                    <a:pt x="789" y="316"/>
                    <a:pt x="789" y="316"/>
                  </a:cubicBezTo>
                  <a:cubicBezTo>
                    <a:pt x="790" y="317"/>
                    <a:pt x="791" y="320"/>
                    <a:pt x="794" y="320"/>
                  </a:cubicBezTo>
                  <a:cubicBezTo>
                    <a:pt x="794" y="323"/>
                    <a:pt x="797" y="326"/>
                    <a:pt x="797" y="329"/>
                  </a:cubicBezTo>
                  <a:cubicBezTo>
                    <a:pt x="797" y="331"/>
                    <a:pt x="792" y="338"/>
                    <a:pt x="792" y="341"/>
                  </a:cubicBezTo>
                  <a:cubicBezTo>
                    <a:pt x="792" y="343"/>
                    <a:pt x="792" y="346"/>
                    <a:pt x="795" y="347"/>
                  </a:cubicBezTo>
                  <a:cubicBezTo>
                    <a:pt x="794" y="349"/>
                    <a:pt x="792" y="351"/>
                    <a:pt x="792" y="353"/>
                  </a:cubicBezTo>
                  <a:cubicBezTo>
                    <a:pt x="800" y="353"/>
                    <a:pt x="800" y="353"/>
                    <a:pt x="800" y="353"/>
                  </a:cubicBezTo>
                  <a:cubicBezTo>
                    <a:pt x="803" y="350"/>
                    <a:pt x="804" y="350"/>
                    <a:pt x="810" y="349"/>
                  </a:cubicBezTo>
                  <a:cubicBezTo>
                    <a:pt x="810" y="344"/>
                    <a:pt x="823" y="343"/>
                    <a:pt x="827" y="342"/>
                  </a:cubicBezTo>
                  <a:cubicBezTo>
                    <a:pt x="834" y="340"/>
                    <a:pt x="837" y="334"/>
                    <a:pt x="837" y="322"/>
                  </a:cubicBezTo>
                  <a:cubicBezTo>
                    <a:pt x="837" y="302"/>
                    <a:pt x="829" y="289"/>
                    <a:pt x="818" y="278"/>
                  </a:cubicBezTo>
                  <a:cubicBezTo>
                    <a:pt x="813" y="273"/>
                    <a:pt x="808" y="268"/>
                    <a:pt x="809" y="259"/>
                  </a:cubicBezTo>
                  <a:cubicBezTo>
                    <a:pt x="815" y="259"/>
                    <a:pt x="820" y="256"/>
                    <a:pt x="825" y="252"/>
                  </a:cubicBezTo>
                  <a:cubicBezTo>
                    <a:pt x="828" y="248"/>
                    <a:pt x="838" y="243"/>
                    <a:pt x="840" y="238"/>
                  </a:cubicBezTo>
                  <a:cubicBezTo>
                    <a:pt x="847" y="224"/>
                    <a:pt x="851" y="216"/>
                    <a:pt x="864" y="206"/>
                  </a:cubicBezTo>
                  <a:cubicBezTo>
                    <a:pt x="864" y="206"/>
                    <a:pt x="873" y="195"/>
                    <a:pt x="873" y="184"/>
                  </a:cubicBezTo>
                  <a:cubicBezTo>
                    <a:pt x="873" y="179"/>
                    <a:pt x="872" y="175"/>
                    <a:pt x="866" y="171"/>
                  </a:cubicBezTo>
                  <a:cubicBezTo>
                    <a:pt x="865" y="171"/>
                    <a:pt x="865" y="170"/>
                    <a:pt x="865" y="169"/>
                  </a:cubicBezTo>
                  <a:cubicBezTo>
                    <a:pt x="865" y="166"/>
                    <a:pt x="882" y="164"/>
                    <a:pt x="893" y="158"/>
                  </a:cubicBezTo>
                  <a:cubicBezTo>
                    <a:pt x="906" y="150"/>
                    <a:pt x="910" y="122"/>
                    <a:pt x="922" y="111"/>
                  </a:cubicBezTo>
                  <a:cubicBezTo>
                    <a:pt x="922" y="111"/>
                    <a:pt x="922" y="111"/>
                    <a:pt x="922" y="111"/>
                  </a:cubicBezTo>
                  <a:cubicBezTo>
                    <a:pt x="922" y="97"/>
                    <a:pt x="922" y="97"/>
                    <a:pt x="922" y="97"/>
                  </a:cubicBezTo>
                  <a:cubicBezTo>
                    <a:pt x="900" y="97"/>
                    <a:pt x="897" y="113"/>
                    <a:pt x="879" y="113"/>
                  </a:cubicBezTo>
                  <a:cubicBezTo>
                    <a:pt x="864" y="113"/>
                    <a:pt x="857" y="94"/>
                    <a:pt x="850" y="87"/>
                  </a:cubicBezTo>
                  <a:cubicBezTo>
                    <a:pt x="841" y="78"/>
                    <a:pt x="818" y="77"/>
                    <a:pt x="811" y="66"/>
                  </a:cubicBezTo>
                  <a:cubicBezTo>
                    <a:pt x="793" y="37"/>
                    <a:pt x="794" y="0"/>
                    <a:pt x="74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1" name="Google Shape;601;p36"/>
            <p:cNvSpPr/>
            <p:nvPr/>
          </p:nvSpPr>
          <p:spPr>
            <a:xfrm>
              <a:off x="9781" y="-76"/>
              <a:ext cx="125" cy="54"/>
            </a:xfrm>
            <a:custGeom>
              <a:avLst/>
              <a:gdLst/>
              <a:ahLst/>
              <a:cxnLst/>
              <a:rect l="l" t="t" r="r" b="b"/>
              <a:pathLst>
                <a:path w="53" h="23" extrusionOk="0">
                  <a:moveTo>
                    <a:pt x="25" y="0"/>
                  </a:moveTo>
                  <a:cubicBezTo>
                    <a:pt x="16" y="0"/>
                    <a:pt x="0" y="10"/>
                    <a:pt x="0" y="18"/>
                  </a:cubicBezTo>
                  <a:cubicBezTo>
                    <a:pt x="0" y="20"/>
                    <a:pt x="2" y="23"/>
                    <a:pt x="5" y="23"/>
                  </a:cubicBezTo>
                  <a:cubicBezTo>
                    <a:pt x="11" y="23"/>
                    <a:pt x="53" y="20"/>
                    <a:pt x="53" y="13"/>
                  </a:cubicBezTo>
                  <a:cubicBezTo>
                    <a:pt x="53" y="5"/>
                    <a:pt x="33" y="0"/>
                    <a:pt x="2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2" name="Google Shape;602;p36"/>
            <p:cNvSpPr/>
            <p:nvPr/>
          </p:nvSpPr>
          <p:spPr>
            <a:xfrm>
              <a:off x="9403" y="28"/>
              <a:ext cx="49" cy="28"/>
            </a:xfrm>
            <a:custGeom>
              <a:avLst/>
              <a:gdLst/>
              <a:ahLst/>
              <a:cxnLst/>
              <a:rect l="l" t="t" r="r" b="b"/>
              <a:pathLst>
                <a:path w="21" h="12" extrusionOk="0">
                  <a:moveTo>
                    <a:pt x="17" y="0"/>
                  </a:moveTo>
                  <a:cubicBezTo>
                    <a:pt x="0" y="0"/>
                    <a:pt x="0" y="0"/>
                    <a:pt x="0" y="0"/>
                  </a:cubicBezTo>
                  <a:cubicBezTo>
                    <a:pt x="3" y="6"/>
                    <a:pt x="8" y="12"/>
                    <a:pt x="16" y="12"/>
                  </a:cubicBezTo>
                  <a:cubicBezTo>
                    <a:pt x="18" y="12"/>
                    <a:pt x="21" y="9"/>
                    <a:pt x="21" y="6"/>
                  </a:cubicBezTo>
                  <a:cubicBezTo>
                    <a:pt x="21" y="3"/>
                    <a:pt x="18" y="2"/>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3" name="Google Shape;603;p36"/>
            <p:cNvSpPr/>
            <p:nvPr/>
          </p:nvSpPr>
          <p:spPr>
            <a:xfrm>
              <a:off x="8242" y="-369"/>
              <a:ext cx="22" cy="28"/>
            </a:xfrm>
            <a:custGeom>
              <a:avLst/>
              <a:gdLst/>
              <a:ahLst/>
              <a:cxnLst/>
              <a:rect l="l" t="t" r="r" b="b"/>
              <a:pathLst>
                <a:path w="9" h="12" extrusionOk="0">
                  <a:moveTo>
                    <a:pt x="4" y="0"/>
                  </a:moveTo>
                  <a:cubicBezTo>
                    <a:pt x="2" y="3"/>
                    <a:pt x="0" y="5"/>
                    <a:pt x="0" y="8"/>
                  </a:cubicBezTo>
                  <a:cubicBezTo>
                    <a:pt x="0" y="11"/>
                    <a:pt x="2" y="12"/>
                    <a:pt x="4" y="12"/>
                  </a:cubicBezTo>
                  <a:cubicBezTo>
                    <a:pt x="8" y="12"/>
                    <a:pt x="9" y="8"/>
                    <a:pt x="9" y="5"/>
                  </a:cubicBezTo>
                  <a:cubicBezTo>
                    <a:pt x="9" y="5"/>
                    <a:pt x="9" y="5"/>
                    <a:pt x="9" y="5"/>
                  </a:cubicBezTo>
                  <a:cubicBezTo>
                    <a:pt x="9" y="5"/>
                    <a:pt x="9" y="5"/>
                    <a:pt x="9" y="5"/>
                  </a:cubicBezTo>
                  <a:cubicBezTo>
                    <a:pt x="9" y="5"/>
                    <a:pt x="9" y="5"/>
                    <a:pt x="9" y="4"/>
                  </a:cubicBezTo>
                  <a:cubicBezTo>
                    <a:pt x="8" y="4"/>
                    <a:pt x="8" y="4"/>
                    <a:pt x="8" y="4"/>
                  </a:cubicBezTo>
                  <a:cubicBezTo>
                    <a:pt x="4" y="0"/>
                    <a:pt x="4"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4" name="Google Shape;604;p36"/>
            <p:cNvSpPr/>
            <p:nvPr/>
          </p:nvSpPr>
          <p:spPr>
            <a:xfrm>
              <a:off x="7403" y="-277"/>
              <a:ext cx="57" cy="33"/>
            </a:xfrm>
            <a:custGeom>
              <a:avLst/>
              <a:gdLst/>
              <a:ahLst/>
              <a:cxnLst/>
              <a:rect l="l" t="t" r="r" b="b"/>
              <a:pathLst>
                <a:path w="24" h="14" extrusionOk="0">
                  <a:moveTo>
                    <a:pt x="24" y="10"/>
                  </a:moveTo>
                  <a:cubicBezTo>
                    <a:pt x="24" y="10"/>
                    <a:pt x="23" y="11"/>
                    <a:pt x="23" y="11"/>
                  </a:cubicBezTo>
                  <a:cubicBezTo>
                    <a:pt x="22" y="12"/>
                    <a:pt x="21" y="13"/>
                    <a:pt x="20" y="14"/>
                  </a:cubicBezTo>
                  <a:cubicBezTo>
                    <a:pt x="24" y="10"/>
                    <a:pt x="24" y="10"/>
                    <a:pt x="24" y="10"/>
                  </a:cubicBezTo>
                  <a:moveTo>
                    <a:pt x="12" y="0"/>
                  </a:moveTo>
                  <a:cubicBezTo>
                    <a:pt x="7" y="0"/>
                    <a:pt x="0" y="2"/>
                    <a:pt x="0" y="8"/>
                  </a:cubicBezTo>
                  <a:cubicBezTo>
                    <a:pt x="0" y="12"/>
                    <a:pt x="6" y="14"/>
                    <a:pt x="12" y="14"/>
                  </a:cubicBezTo>
                  <a:cubicBezTo>
                    <a:pt x="16" y="14"/>
                    <a:pt x="19" y="13"/>
                    <a:pt x="23" y="11"/>
                  </a:cubicBezTo>
                  <a:cubicBezTo>
                    <a:pt x="23" y="10"/>
                    <a:pt x="24" y="9"/>
                    <a:pt x="24" y="8"/>
                  </a:cubicBezTo>
                  <a:cubicBezTo>
                    <a:pt x="24" y="1"/>
                    <a:pt x="19"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5" name="Google Shape;605;p36"/>
            <p:cNvSpPr/>
            <p:nvPr/>
          </p:nvSpPr>
          <p:spPr>
            <a:xfrm>
              <a:off x="6964" y="-639"/>
              <a:ext cx="215" cy="121"/>
            </a:xfrm>
            <a:custGeom>
              <a:avLst/>
              <a:gdLst/>
              <a:ahLst/>
              <a:cxnLst/>
              <a:rect l="l" t="t" r="r" b="b"/>
              <a:pathLst>
                <a:path w="91" h="51" extrusionOk="0">
                  <a:moveTo>
                    <a:pt x="54" y="0"/>
                  </a:moveTo>
                  <a:cubicBezTo>
                    <a:pt x="52" y="0"/>
                    <a:pt x="52" y="0"/>
                    <a:pt x="47" y="0"/>
                  </a:cubicBezTo>
                  <a:cubicBezTo>
                    <a:pt x="26" y="0"/>
                    <a:pt x="21" y="19"/>
                    <a:pt x="9" y="31"/>
                  </a:cubicBezTo>
                  <a:cubicBezTo>
                    <a:pt x="6" y="34"/>
                    <a:pt x="0" y="34"/>
                    <a:pt x="0" y="43"/>
                  </a:cubicBezTo>
                  <a:cubicBezTo>
                    <a:pt x="0" y="48"/>
                    <a:pt x="1" y="51"/>
                    <a:pt x="8" y="51"/>
                  </a:cubicBezTo>
                  <a:cubicBezTo>
                    <a:pt x="36" y="43"/>
                    <a:pt x="36" y="43"/>
                    <a:pt x="36" y="43"/>
                  </a:cubicBezTo>
                  <a:cubicBezTo>
                    <a:pt x="36" y="43"/>
                    <a:pt x="52" y="40"/>
                    <a:pt x="54" y="40"/>
                  </a:cubicBezTo>
                  <a:cubicBezTo>
                    <a:pt x="56" y="40"/>
                    <a:pt x="58" y="41"/>
                    <a:pt x="61" y="41"/>
                  </a:cubicBezTo>
                  <a:cubicBezTo>
                    <a:pt x="73" y="41"/>
                    <a:pt x="91" y="37"/>
                    <a:pt x="91" y="27"/>
                  </a:cubicBezTo>
                  <a:cubicBezTo>
                    <a:pt x="91" y="20"/>
                    <a:pt x="69" y="6"/>
                    <a:pt x="62" y="6"/>
                  </a:cubicBezTo>
                  <a:cubicBezTo>
                    <a:pt x="58" y="6"/>
                    <a:pt x="56" y="10"/>
                    <a:pt x="53" y="11"/>
                  </a:cubicBezTo>
                  <a:cubicBezTo>
                    <a:pt x="57" y="7"/>
                    <a:pt x="54" y="7"/>
                    <a:pt x="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6" name="Google Shape;606;p36"/>
            <p:cNvSpPr/>
            <p:nvPr/>
          </p:nvSpPr>
          <p:spPr>
            <a:xfrm>
              <a:off x="6661" y="-701"/>
              <a:ext cx="83" cy="45"/>
            </a:xfrm>
            <a:custGeom>
              <a:avLst/>
              <a:gdLst/>
              <a:ahLst/>
              <a:cxnLst/>
              <a:rect l="l" t="t" r="r" b="b"/>
              <a:pathLst>
                <a:path w="35" h="19" extrusionOk="0">
                  <a:moveTo>
                    <a:pt x="14" y="0"/>
                  </a:moveTo>
                  <a:cubicBezTo>
                    <a:pt x="11" y="0"/>
                    <a:pt x="0" y="0"/>
                    <a:pt x="0" y="5"/>
                  </a:cubicBezTo>
                  <a:cubicBezTo>
                    <a:pt x="0" y="10"/>
                    <a:pt x="7" y="19"/>
                    <a:pt x="11" y="19"/>
                  </a:cubicBezTo>
                  <a:cubicBezTo>
                    <a:pt x="17" y="19"/>
                    <a:pt x="34" y="18"/>
                    <a:pt x="35" y="8"/>
                  </a:cubicBezTo>
                  <a:cubicBezTo>
                    <a:pt x="32" y="7"/>
                    <a:pt x="17"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7" name="Google Shape;607;p36"/>
            <p:cNvSpPr/>
            <p:nvPr/>
          </p:nvSpPr>
          <p:spPr>
            <a:xfrm>
              <a:off x="6689" y="-793"/>
              <a:ext cx="296" cy="208"/>
            </a:xfrm>
            <a:custGeom>
              <a:avLst/>
              <a:gdLst/>
              <a:ahLst/>
              <a:cxnLst/>
              <a:rect l="l" t="t" r="r" b="b"/>
              <a:pathLst>
                <a:path w="125" h="88" extrusionOk="0">
                  <a:moveTo>
                    <a:pt x="55" y="0"/>
                  </a:moveTo>
                  <a:cubicBezTo>
                    <a:pt x="30" y="0"/>
                    <a:pt x="22" y="24"/>
                    <a:pt x="0" y="31"/>
                  </a:cubicBezTo>
                  <a:cubicBezTo>
                    <a:pt x="13" y="38"/>
                    <a:pt x="23" y="42"/>
                    <a:pt x="38" y="42"/>
                  </a:cubicBezTo>
                  <a:cubicBezTo>
                    <a:pt x="41" y="42"/>
                    <a:pt x="55" y="43"/>
                    <a:pt x="60" y="43"/>
                  </a:cubicBezTo>
                  <a:cubicBezTo>
                    <a:pt x="43" y="48"/>
                    <a:pt x="38" y="54"/>
                    <a:pt x="21" y="60"/>
                  </a:cubicBezTo>
                  <a:cubicBezTo>
                    <a:pt x="29" y="64"/>
                    <a:pt x="42" y="79"/>
                    <a:pt x="49" y="79"/>
                  </a:cubicBezTo>
                  <a:cubicBezTo>
                    <a:pt x="68" y="79"/>
                    <a:pt x="85" y="88"/>
                    <a:pt x="108" y="88"/>
                  </a:cubicBezTo>
                  <a:cubicBezTo>
                    <a:pt x="113" y="88"/>
                    <a:pt x="118" y="85"/>
                    <a:pt x="118" y="80"/>
                  </a:cubicBezTo>
                  <a:cubicBezTo>
                    <a:pt x="118" y="77"/>
                    <a:pt x="114" y="75"/>
                    <a:pt x="111" y="74"/>
                  </a:cubicBezTo>
                  <a:cubicBezTo>
                    <a:pt x="114" y="73"/>
                    <a:pt x="121" y="72"/>
                    <a:pt x="121" y="67"/>
                  </a:cubicBezTo>
                  <a:cubicBezTo>
                    <a:pt x="121" y="62"/>
                    <a:pt x="120" y="61"/>
                    <a:pt x="125" y="57"/>
                  </a:cubicBezTo>
                  <a:cubicBezTo>
                    <a:pt x="118" y="50"/>
                    <a:pt x="118" y="46"/>
                    <a:pt x="108" y="46"/>
                  </a:cubicBezTo>
                  <a:cubicBezTo>
                    <a:pt x="104" y="46"/>
                    <a:pt x="101" y="46"/>
                    <a:pt x="97" y="46"/>
                  </a:cubicBezTo>
                  <a:cubicBezTo>
                    <a:pt x="91" y="46"/>
                    <a:pt x="88" y="41"/>
                    <a:pt x="81" y="41"/>
                  </a:cubicBezTo>
                  <a:cubicBezTo>
                    <a:pt x="79" y="41"/>
                    <a:pt x="77" y="40"/>
                    <a:pt x="75" y="40"/>
                  </a:cubicBezTo>
                  <a:cubicBezTo>
                    <a:pt x="73" y="40"/>
                    <a:pt x="72" y="40"/>
                    <a:pt x="70" y="41"/>
                  </a:cubicBezTo>
                  <a:cubicBezTo>
                    <a:pt x="75" y="39"/>
                    <a:pt x="80" y="34"/>
                    <a:pt x="80" y="31"/>
                  </a:cubicBezTo>
                  <a:cubicBezTo>
                    <a:pt x="80" y="29"/>
                    <a:pt x="81" y="27"/>
                    <a:pt x="80" y="21"/>
                  </a:cubicBezTo>
                  <a:cubicBezTo>
                    <a:pt x="82" y="21"/>
                    <a:pt x="82" y="21"/>
                    <a:pt x="83" y="21"/>
                  </a:cubicBezTo>
                  <a:cubicBezTo>
                    <a:pt x="83" y="21"/>
                    <a:pt x="84" y="21"/>
                    <a:pt x="87" y="20"/>
                  </a:cubicBezTo>
                  <a:cubicBezTo>
                    <a:pt x="78" y="14"/>
                    <a:pt x="70" y="0"/>
                    <a:pt x="5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8" name="Google Shape;608;p36"/>
            <p:cNvSpPr/>
            <p:nvPr/>
          </p:nvSpPr>
          <p:spPr>
            <a:xfrm>
              <a:off x="6817" y="-464"/>
              <a:ext cx="38" cy="26"/>
            </a:xfrm>
            <a:custGeom>
              <a:avLst/>
              <a:gdLst/>
              <a:ahLst/>
              <a:cxnLst/>
              <a:rect l="l" t="t" r="r" b="b"/>
              <a:pathLst>
                <a:path w="16" h="11" extrusionOk="0">
                  <a:moveTo>
                    <a:pt x="16" y="0"/>
                  </a:moveTo>
                  <a:cubicBezTo>
                    <a:pt x="8" y="0"/>
                    <a:pt x="8" y="0"/>
                    <a:pt x="8" y="0"/>
                  </a:cubicBezTo>
                  <a:cubicBezTo>
                    <a:pt x="6" y="2"/>
                    <a:pt x="3" y="4"/>
                    <a:pt x="0" y="6"/>
                  </a:cubicBezTo>
                  <a:cubicBezTo>
                    <a:pt x="1" y="8"/>
                    <a:pt x="3" y="11"/>
                    <a:pt x="5" y="11"/>
                  </a:cubicBezTo>
                  <a:cubicBezTo>
                    <a:pt x="12" y="11"/>
                    <a:pt x="15" y="8"/>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9" name="Google Shape;609;p36"/>
            <p:cNvSpPr/>
            <p:nvPr/>
          </p:nvSpPr>
          <p:spPr>
            <a:xfrm>
              <a:off x="6630" y="-788"/>
              <a:ext cx="50" cy="12"/>
            </a:xfrm>
            <a:custGeom>
              <a:avLst/>
              <a:gdLst/>
              <a:ahLst/>
              <a:cxnLst/>
              <a:rect l="l" t="t" r="r" b="b"/>
              <a:pathLst>
                <a:path w="21" h="5" extrusionOk="0">
                  <a:moveTo>
                    <a:pt x="19" y="0"/>
                  </a:moveTo>
                  <a:cubicBezTo>
                    <a:pt x="0" y="0"/>
                    <a:pt x="0" y="0"/>
                    <a:pt x="0" y="0"/>
                  </a:cubicBezTo>
                  <a:cubicBezTo>
                    <a:pt x="2" y="4"/>
                    <a:pt x="6" y="5"/>
                    <a:pt x="11" y="5"/>
                  </a:cubicBezTo>
                  <a:cubicBezTo>
                    <a:pt x="14" y="5"/>
                    <a:pt x="18" y="5"/>
                    <a:pt x="21" y="4"/>
                  </a:cubicBezTo>
                  <a:cubicBezTo>
                    <a:pt x="19" y="0"/>
                    <a:pt x="19" y="0"/>
                    <a:pt x="1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0" name="Google Shape;610;p36"/>
            <p:cNvSpPr/>
            <p:nvPr/>
          </p:nvSpPr>
          <p:spPr>
            <a:xfrm>
              <a:off x="7219" y="-547"/>
              <a:ext cx="40" cy="19"/>
            </a:xfrm>
            <a:custGeom>
              <a:avLst/>
              <a:gdLst/>
              <a:ahLst/>
              <a:cxnLst/>
              <a:rect l="l" t="t" r="r" b="b"/>
              <a:pathLst>
                <a:path w="17" h="8" extrusionOk="0">
                  <a:moveTo>
                    <a:pt x="17" y="0"/>
                  </a:moveTo>
                  <a:cubicBezTo>
                    <a:pt x="16" y="1"/>
                    <a:pt x="15" y="1"/>
                    <a:pt x="13" y="1"/>
                  </a:cubicBezTo>
                  <a:cubicBezTo>
                    <a:pt x="13" y="1"/>
                    <a:pt x="12" y="1"/>
                    <a:pt x="11" y="1"/>
                  </a:cubicBezTo>
                  <a:cubicBezTo>
                    <a:pt x="10" y="1"/>
                    <a:pt x="9" y="1"/>
                    <a:pt x="8" y="1"/>
                  </a:cubicBezTo>
                  <a:cubicBezTo>
                    <a:pt x="6" y="1"/>
                    <a:pt x="4" y="1"/>
                    <a:pt x="0" y="2"/>
                  </a:cubicBezTo>
                  <a:cubicBezTo>
                    <a:pt x="2" y="4"/>
                    <a:pt x="4" y="8"/>
                    <a:pt x="11" y="8"/>
                  </a:cubicBezTo>
                  <a:cubicBezTo>
                    <a:pt x="14" y="8"/>
                    <a:pt x="17" y="4"/>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1" name="Google Shape;611;p36"/>
            <p:cNvSpPr/>
            <p:nvPr/>
          </p:nvSpPr>
          <p:spPr>
            <a:xfrm>
              <a:off x="5002" y="-757"/>
              <a:ext cx="253" cy="75"/>
            </a:xfrm>
            <a:custGeom>
              <a:avLst/>
              <a:gdLst/>
              <a:ahLst/>
              <a:cxnLst/>
              <a:rect l="l" t="t" r="r" b="b"/>
              <a:pathLst>
                <a:path w="107" h="32" extrusionOk="0">
                  <a:moveTo>
                    <a:pt x="91" y="16"/>
                  </a:moveTo>
                  <a:cubicBezTo>
                    <a:pt x="89" y="17"/>
                    <a:pt x="88" y="18"/>
                    <a:pt x="87" y="18"/>
                  </a:cubicBezTo>
                  <a:cubicBezTo>
                    <a:pt x="87" y="20"/>
                    <a:pt x="87" y="20"/>
                    <a:pt x="87" y="20"/>
                  </a:cubicBezTo>
                  <a:cubicBezTo>
                    <a:pt x="91" y="16"/>
                    <a:pt x="91" y="16"/>
                    <a:pt x="91" y="16"/>
                  </a:cubicBezTo>
                  <a:moveTo>
                    <a:pt x="91" y="0"/>
                  </a:moveTo>
                  <a:cubicBezTo>
                    <a:pt x="83" y="0"/>
                    <a:pt x="79" y="7"/>
                    <a:pt x="71" y="7"/>
                  </a:cubicBezTo>
                  <a:cubicBezTo>
                    <a:pt x="61" y="7"/>
                    <a:pt x="54" y="0"/>
                    <a:pt x="41" y="0"/>
                  </a:cubicBezTo>
                  <a:cubicBezTo>
                    <a:pt x="29" y="0"/>
                    <a:pt x="5" y="2"/>
                    <a:pt x="0" y="10"/>
                  </a:cubicBezTo>
                  <a:cubicBezTo>
                    <a:pt x="4" y="11"/>
                    <a:pt x="7" y="13"/>
                    <a:pt x="11" y="13"/>
                  </a:cubicBezTo>
                  <a:cubicBezTo>
                    <a:pt x="19" y="13"/>
                    <a:pt x="29" y="6"/>
                    <a:pt x="35" y="6"/>
                  </a:cubicBezTo>
                  <a:cubicBezTo>
                    <a:pt x="40" y="6"/>
                    <a:pt x="43" y="9"/>
                    <a:pt x="47" y="10"/>
                  </a:cubicBezTo>
                  <a:cubicBezTo>
                    <a:pt x="45" y="13"/>
                    <a:pt x="42" y="14"/>
                    <a:pt x="39" y="15"/>
                  </a:cubicBezTo>
                  <a:cubicBezTo>
                    <a:pt x="42" y="16"/>
                    <a:pt x="44" y="16"/>
                    <a:pt x="49" y="16"/>
                  </a:cubicBezTo>
                  <a:cubicBezTo>
                    <a:pt x="45" y="17"/>
                    <a:pt x="42" y="18"/>
                    <a:pt x="38" y="20"/>
                  </a:cubicBezTo>
                  <a:cubicBezTo>
                    <a:pt x="39" y="25"/>
                    <a:pt x="45" y="27"/>
                    <a:pt x="53" y="27"/>
                  </a:cubicBezTo>
                  <a:cubicBezTo>
                    <a:pt x="52" y="27"/>
                    <a:pt x="52" y="27"/>
                    <a:pt x="52" y="27"/>
                  </a:cubicBezTo>
                  <a:cubicBezTo>
                    <a:pt x="54" y="29"/>
                    <a:pt x="55" y="32"/>
                    <a:pt x="58" y="32"/>
                  </a:cubicBezTo>
                  <a:cubicBezTo>
                    <a:pt x="58" y="32"/>
                    <a:pt x="58" y="32"/>
                    <a:pt x="58" y="32"/>
                  </a:cubicBezTo>
                  <a:cubicBezTo>
                    <a:pt x="63" y="32"/>
                    <a:pt x="64" y="23"/>
                    <a:pt x="68" y="20"/>
                  </a:cubicBezTo>
                  <a:cubicBezTo>
                    <a:pt x="71" y="19"/>
                    <a:pt x="73" y="19"/>
                    <a:pt x="75" y="19"/>
                  </a:cubicBezTo>
                  <a:cubicBezTo>
                    <a:pt x="76" y="19"/>
                    <a:pt x="77" y="19"/>
                    <a:pt x="79" y="19"/>
                  </a:cubicBezTo>
                  <a:cubicBezTo>
                    <a:pt x="80" y="19"/>
                    <a:pt x="81" y="19"/>
                    <a:pt x="82" y="19"/>
                  </a:cubicBezTo>
                  <a:cubicBezTo>
                    <a:pt x="84" y="19"/>
                    <a:pt x="85" y="19"/>
                    <a:pt x="87" y="18"/>
                  </a:cubicBezTo>
                  <a:cubicBezTo>
                    <a:pt x="87" y="15"/>
                    <a:pt x="87" y="15"/>
                    <a:pt x="87" y="15"/>
                  </a:cubicBezTo>
                  <a:cubicBezTo>
                    <a:pt x="88" y="15"/>
                    <a:pt x="89" y="16"/>
                    <a:pt x="90" y="16"/>
                  </a:cubicBezTo>
                  <a:cubicBezTo>
                    <a:pt x="91" y="16"/>
                    <a:pt x="91" y="15"/>
                    <a:pt x="92" y="15"/>
                  </a:cubicBezTo>
                  <a:cubicBezTo>
                    <a:pt x="99" y="10"/>
                    <a:pt x="105" y="15"/>
                    <a:pt x="107" y="6"/>
                  </a:cubicBezTo>
                  <a:cubicBezTo>
                    <a:pt x="103" y="5"/>
                    <a:pt x="97" y="0"/>
                    <a:pt x="9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2" name="Google Shape;612;p36"/>
            <p:cNvSpPr/>
            <p:nvPr/>
          </p:nvSpPr>
          <p:spPr>
            <a:xfrm>
              <a:off x="5656" y="-807"/>
              <a:ext cx="88" cy="57"/>
            </a:xfrm>
            <a:custGeom>
              <a:avLst/>
              <a:gdLst/>
              <a:ahLst/>
              <a:cxnLst/>
              <a:rect l="l" t="t" r="r" b="b"/>
              <a:pathLst>
                <a:path w="37" h="24" extrusionOk="0">
                  <a:moveTo>
                    <a:pt x="30" y="0"/>
                  </a:moveTo>
                  <a:cubicBezTo>
                    <a:pt x="22" y="0"/>
                    <a:pt x="0" y="9"/>
                    <a:pt x="0" y="16"/>
                  </a:cubicBezTo>
                  <a:cubicBezTo>
                    <a:pt x="0" y="21"/>
                    <a:pt x="3" y="24"/>
                    <a:pt x="9" y="24"/>
                  </a:cubicBezTo>
                  <a:cubicBezTo>
                    <a:pt x="13" y="24"/>
                    <a:pt x="33" y="20"/>
                    <a:pt x="37" y="17"/>
                  </a:cubicBezTo>
                  <a:cubicBezTo>
                    <a:pt x="30" y="0"/>
                    <a:pt x="30" y="0"/>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3" name="Google Shape;613;p36"/>
            <p:cNvSpPr/>
            <p:nvPr/>
          </p:nvSpPr>
          <p:spPr>
            <a:xfrm>
              <a:off x="5541" y="-769"/>
              <a:ext cx="94" cy="54"/>
            </a:xfrm>
            <a:custGeom>
              <a:avLst/>
              <a:gdLst/>
              <a:ahLst/>
              <a:cxnLst/>
              <a:rect l="l" t="t" r="r" b="b"/>
              <a:pathLst>
                <a:path w="40" h="23" extrusionOk="0">
                  <a:moveTo>
                    <a:pt x="28" y="0"/>
                  </a:moveTo>
                  <a:cubicBezTo>
                    <a:pt x="10" y="0"/>
                    <a:pt x="10" y="0"/>
                    <a:pt x="10" y="0"/>
                  </a:cubicBezTo>
                  <a:cubicBezTo>
                    <a:pt x="10" y="1"/>
                    <a:pt x="10" y="3"/>
                    <a:pt x="10" y="7"/>
                  </a:cubicBezTo>
                  <a:cubicBezTo>
                    <a:pt x="4" y="9"/>
                    <a:pt x="0" y="13"/>
                    <a:pt x="0" y="21"/>
                  </a:cubicBezTo>
                  <a:cubicBezTo>
                    <a:pt x="0" y="22"/>
                    <a:pt x="5" y="23"/>
                    <a:pt x="11" y="23"/>
                  </a:cubicBezTo>
                  <a:cubicBezTo>
                    <a:pt x="18" y="23"/>
                    <a:pt x="27" y="22"/>
                    <a:pt x="29" y="21"/>
                  </a:cubicBezTo>
                  <a:cubicBezTo>
                    <a:pt x="26" y="15"/>
                    <a:pt x="26" y="15"/>
                    <a:pt x="26" y="15"/>
                  </a:cubicBezTo>
                  <a:cubicBezTo>
                    <a:pt x="29" y="15"/>
                    <a:pt x="31" y="15"/>
                    <a:pt x="33" y="15"/>
                  </a:cubicBezTo>
                  <a:cubicBezTo>
                    <a:pt x="36" y="15"/>
                    <a:pt x="38" y="15"/>
                    <a:pt x="40" y="12"/>
                  </a:cubicBezTo>
                  <a:cubicBezTo>
                    <a:pt x="40" y="10"/>
                    <a:pt x="40" y="9"/>
                    <a:pt x="40" y="4"/>
                  </a:cubicBezTo>
                  <a:cubicBezTo>
                    <a:pt x="37" y="5"/>
                    <a:pt x="35" y="5"/>
                    <a:pt x="32" y="5"/>
                  </a:cubicBezTo>
                  <a:cubicBezTo>
                    <a:pt x="28" y="5"/>
                    <a:pt x="24" y="5"/>
                    <a:pt x="23" y="4"/>
                  </a:cubicBezTo>
                  <a:cubicBezTo>
                    <a:pt x="24" y="4"/>
                    <a:pt x="27" y="3"/>
                    <a:pt x="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4" name="Google Shape;614;p36"/>
            <p:cNvSpPr/>
            <p:nvPr/>
          </p:nvSpPr>
          <p:spPr>
            <a:xfrm>
              <a:off x="5415" y="-722"/>
              <a:ext cx="97" cy="33"/>
            </a:xfrm>
            <a:custGeom>
              <a:avLst/>
              <a:gdLst/>
              <a:ahLst/>
              <a:cxnLst/>
              <a:rect l="l" t="t" r="r" b="b"/>
              <a:pathLst>
                <a:path w="41" h="14" extrusionOk="0">
                  <a:moveTo>
                    <a:pt x="27" y="0"/>
                  </a:moveTo>
                  <a:cubicBezTo>
                    <a:pt x="21" y="0"/>
                    <a:pt x="0" y="3"/>
                    <a:pt x="0" y="11"/>
                  </a:cubicBezTo>
                  <a:cubicBezTo>
                    <a:pt x="0" y="13"/>
                    <a:pt x="3" y="14"/>
                    <a:pt x="5" y="14"/>
                  </a:cubicBezTo>
                  <a:cubicBezTo>
                    <a:pt x="10" y="14"/>
                    <a:pt x="12" y="14"/>
                    <a:pt x="13" y="9"/>
                  </a:cubicBezTo>
                  <a:cubicBezTo>
                    <a:pt x="17" y="9"/>
                    <a:pt x="21" y="14"/>
                    <a:pt x="24" y="14"/>
                  </a:cubicBezTo>
                  <a:cubicBezTo>
                    <a:pt x="31" y="14"/>
                    <a:pt x="31" y="7"/>
                    <a:pt x="41" y="7"/>
                  </a:cubicBezTo>
                  <a:cubicBezTo>
                    <a:pt x="39" y="3"/>
                    <a:pt x="33"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5" name="Google Shape;615;p36"/>
            <p:cNvSpPr/>
            <p:nvPr/>
          </p:nvSpPr>
          <p:spPr>
            <a:xfrm>
              <a:off x="5359" y="-833"/>
              <a:ext cx="151" cy="102"/>
            </a:xfrm>
            <a:custGeom>
              <a:avLst/>
              <a:gdLst/>
              <a:ahLst/>
              <a:cxnLst/>
              <a:rect l="l" t="t" r="r" b="b"/>
              <a:pathLst>
                <a:path w="64" h="43" extrusionOk="0">
                  <a:moveTo>
                    <a:pt x="61" y="0"/>
                  </a:moveTo>
                  <a:cubicBezTo>
                    <a:pt x="56" y="0"/>
                    <a:pt x="53" y="4"/>
                    <a:pt x="52" y="9"/>
                  </a:cubicBezTo>
                  <a:cubicBezTo>
                    <a:pt x="37" y="9"/>
                    <a:pt x="36" y="19"/>
                    <a:pt x="20" y="19"/>
                  </a:cubicBezTo>
                  <a:cubicBezTo>
                    <a:pt x="20" y="26"/>
                    <a:pt x="20" y="26"/>
                    <a:pt x="20" y="26"/>
                  </a:cubicBezTo>
                  <a:cubicBezTo>
                    <a:pt x="22" y="25"/>
                    <a:pt x="23" y="24"/>
                    <a:pt x="24" y="24"/>
                  </a:cubicBezTo>
                  <a:cubicBezTo>
                    <a:pt x="25" y="24"/>
                    <a:pt x="26" y="26"/>
                    <a:pt x="29" y="27"/>
                  </a:cubicBezTo>
                  <a:cubicBezTo>
                    <a:pt x="7" y="27"/>
                    <a:pt x="7" y="27"/>
                    <a:pt x="7" y="27"/>
                  </a:cubicBezTo>
                  <a:cubicBezTo>
                    <a:pt x="5" y="29"/>
                    <a:pt x="4" y="30"/>
                    <a:pt x="0" y="33"/>
                  </a:cubicBezTo>
                  <a:cubicBezTo>
                    <a:pt x="1" y="33"/>
                    <a:pt x="23" y="43"/>
                    <a:pt x="27" y="43"/>
                  </a:cubicBezTo>
                  <a:cubicBezTo>
                    <a:pt x="33" y="43"/>
                    <a:pt x="42" y="37"/>
                    <a:pt x="48" y="37"/>
                  </a:cubicBezTo>
                  <a:cubicBezTo>
                    <a:pt x="50" y="37"/>
                    <a:pt x="53" y="37"/>
                    <a:pt x="55" y="37"/>
                  </a:cubicBezTo>
                  <a:cubicBezTo>
                    <a:pt x="58" y="37"/>
                    <a:pt x="61" y="36"/>
                    <a:pt x="64" y="35"/>
                  </a:cubicBezTo>
                  <a:cubicBezTo>
                    <a:pt x="52" y="30"/>
                    <a:pt x="48" y="29"/>
                    <a:pt x="34" y="27"/>
                  </a:cubicBezTo>
                  <a:cubicBezTo>
                    <a:pt x="39" y="21"/>
                    <a:pt x="49" y="18"/>
                    <a:pt x="58" y="13"/>
                  </a:cubicBezTo>
                  <a:cubicBezTo>
                    <a:pt x="58" y="10"/>
                    <a:pt x="61" y="8"/>
                    <a:pt x="63" y="6"/>
                  </a:cubicBezTo>
                  <a:cubicBezTo>
                    <a:pt x="63" y="4"/>
                    <a:pt x="62" y="0"/>
                    <a:pt x="6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6" name="Google Shape;616;p36"/>
            <p:cNvSpPr/>
            <p:nvPr/>
          </p:nvSpPr>
          <p:spPr>
            <a:xfrm>
              <a:off x="3813" y="-684"/>
              <a:ext cx="496" cy="274"/>
            </a:xfrm>
            <a:custGeom>
              <a:avLst/>
              <a:gdLst/>
              <a:ahLst/>
              <a:cxnLst/>
              <a:rect l="l" t="t" r="r" b="b"/>
              <a:pathLst>
                <a:path w="210" h="116" extrusionOk="0">
                  <a:moveTo>
                    <a:pt x="86" y="0"/>
                  </a:moveTo>
                  <a:cubicBezTo>
                    <a:pt x="79" y="0"/>
                    <a:pt x="75" y="0"/>
                    <a:pt x="75" y="8"/>
                  </a:cubicBezTo>
                  <a:cubicBezTo>
                    <a:pt x="75" y="18"/>
                    <a:pt x="78" y="23"/>
                    <a:pt x="82" y="31"/>
                  </a:cubicBezTo>
                  <a:cubicBezTo>
                    <a:pt x="68" y="26"/>
                    <a:pt x="72" y="8"/>
                    <a:pt x="58" y="8"/>
                  </a:cubicBezTo>
                  <a:cubicBezTo>
                    <a:pt x="53" y="8"/>
                    <a:pt x="49" y="12"/>
                    <a:pt x="49" y="17"/>
                  </a:cubicBezTo>
                  <a:cubicBezTo>
                    <a:pt x="49" y="19"/>
                    <a:pt x="50" y="21"/>
                    <a:pt x="51" y="22"/>
                  </a:cubicBezTo>
                  <a:cubicBezTo>
                    <a:pt x="47" y="20"/>
                    <a:pt x="43" y="19"/>
                    <a:pt x="38" y="16"/>
                  </a:cubicBezTo>
                  <a:cubicBezTo>
                    <a:pt x="40" y="13"/>
                    <a:pt x="42" y="12"/>
                    <a:pt x="45" y="8"/>
                  </a:cubicBezTo>
                  <a:cubicBezTo>
                    <a:pt x="32" y="6"/>
                    <a:pt x="27" y="6"/>
                    <a:pt x="18" y="6"/>
                  </a:cubicBezTo>
                  <a:cubicBezTo>
                    <a:pt x="13" y="6"/>
                    <a:pt x="2" y="16"/>
                    <a:pt x="0" y="19"/>
                  </a:cubicBezTo>
                  <a:cubicBezTo>
                    <a:pt x="3" y="23"/>
                    <a:pt x="9" y="32"/>
                    <a:pt x="13" y="32"/>
                  </a:cubicBezTo>
                  <a:cubicBezTo>
                    <a:pt x="15" y="32"/>
                    <a:pt x="16" y="33"/>
                    <a:pt x="17" y="34"/>
                  </a:cubicBezTo>
                  <a:cubicBezTo>
                    <a:pt x="15" y="42"/>
                    <a:pt x="23" y="47"/>
                    <a:pt x="32" y="51"/>
                  </a:cubicBezTo>
                  <a:cubicBezTo>
                    <a:pt x="30" y="51"/>
                    <a:pt x="29" y="52"/>
                    <a:pt x="28" y="52"/>
                  </a:cubicBezTo>
                  <a:cubicBezTo>
                    <a:pt x="30" y="58"/>
                    <a:pt x="36" y="61"/>
                    <a:pt x="45" y="61"/>
                  </a:cubicBezTo>
                  <a:cubicBezTo>
                    <a:pt x="56" y="61"/>
                    <a:pt x="56" y="49"/>
                    <a:pt x="60" y="47"/>
                  </a:cubicBezTo>
                  <a:cubicBezTo>
                    <a:pt x="62" y="47"/>
                    <a:pt x="63" y="47"/>
                    <a:pt x="65" y="47"/>
                  </a:cubicBezTo>
                  <a:cubicBezTo>
                    <a:pt x="67" y="48"/>
                    <a:pt x="71" y="51"/>
                    <a:pt x="73" y="51"/>
                  </a:cubicBezTo>
                  <a:cubicBezTo>
                    <a:pt x="75" y="51"/>
                    <a:pt x="79" y="51"/>
                    <a:pt x="86" y="51"/>
                  </a:cubicBezTo>
                  <a:cubicBezTo>
                    <a:pt x="80" y="56"/>
                    <a:pt x="66" y="62"/>
                    <a:pt x="59" y="64"/>
                  </a:cubicBezTo>
                  <a:cubicBezTo>
                    <a:pt x="57" y="65"/>
                    <a:pt x="45" y="65"/>
                    <a:pt x="45" y="70"/>
                  </a:cubicBezTo>
                  <a:cubicBezTo>
                    <a:pt x="45" y="76"/>
                    <a:pt x="48" y="78"/>
                    <a:pt x="53" y="78"/>
                  </a:cubicBezTo>
                  <a:cubicBezTo>
                    <a:pt x="57" y="78"/>
                    <a:pt x="62" y="77"/>
                    <a:pt x="65" y="77"/>
                  </a:cubicBezTo>
                  <a:cubicBezTo>
                    <a:pt x="68" y="77"/>
                    <a:pt x="85" y="77"/>
                    <a:pt x="88" y="79"/>
                  </a:cubicBezTo>
                  <a:cubicBezTo>
                    <a:pt x="82" y="81"/>
                    <a:pt x="76" y="79"/>
                    <a:pt x="71" y="83"/>
                  </a:cubicBezTo>
                  <a:cubicBezTo>
                    <a:pt x="71" y="83"/>
                    <a:pt x="64" y="83"/>
                    <a:pt x="58" y="83"/>
                  </a:cubicBezTo>
                  <a:cubicBezTo>
                    <a:pt x="55" y="83"/>
                    <a:pt x="53" y="83"/>
                    <a:pt x="51" y="83"/>
                  </a:cubicBezTo>
                  <a:cubicBezTo>
                    <a:pt x="51" y="101"/>
                    <a:pt x="80" y="108"/>
                    <a:pt x="93" y="116"/>
                  </a:cubicBezTo>
                  <a:cubicBezTo>
                    <a:pt x="100" y="109"/>
                    <a:pt x="99" y="94"/>
                    <a:pt x="108" y="87"/>
                  </a:cubicBezTo>
                  <a:cubicBezTo>
                    <a:pt x="111" y="85"/>
                    <a:pt x="115" y="86"/>
                    <a:pt x="116" y="83"/>
                  </a:cubicBezTo>
                  <a:cubicBezTo>
                    <a:pt x="121" y="69"/>
                    <a:pt x="127" y="46"/>
                    <a:pt x="145" y="46"/>
                  </a:cubicBezTo>
                  <a:cubicBezTo>
                    <a:pt x="145" y="46"/>
                    <a:pt x="149" y="53"/>
                    <a:pt x="158" y="54"/>
                  </a:cubicBezTo>
                  <a:cubicBezTo>
                    <a:pt x="155" y="54"/>
                    <a:pt x="153" y="54"/>
                    <a:pt x="150" y="55"/>
                  </a:cubicBezTo>
                  <a:cubicBezTo>
                    <a:pt x="152" y="59"/>
                    <a:pt x="157" y="69"/>
                    <a:pt x="161" y="70"/>
                  </a:cubicBezTo>
                  <a:cubicBezTo>
                    <a:pt x="160" y="78"/>
                    <a:pt x="154" y="75"/>
                    <a:pt x="153" y="85"/>
                  </a:cubicBezTo>
                  <a:cubicBezTo>
                    <a:pt x="160" y="85"/>
                    <a:pt x="171" y="85"/>
                    <a:pt x="177" y="86"/>
                  </a:cubicBezTo>
                  <a:cubicBezTo>
                    <a:pt x="176" y="88"/>
                    <a:pt x="176" y="91"/>
                    <a:pt x="177" y="95"/>
                  </a:cubicBezTo>
                  <a:cubicBezTo>
                    <a:pt x="190" y="91"/>
                    <a:pt x="196" y="82"/>
                    <a:pt x="210" y="77"/>
                  </a:cubicBezTo>
                  <a:cubicBezTo>
                    <a:pt x="205" y="70"/>
                    <a:pt x="190" y="74"/>
                    <a:pt x="190" y="58"/>
                  </a:cubicBezTo>
                  <a:cubicBezTo>
                    <a:pt x="183" y="58"/>
                    <a:pt x="181" y="58"/>
                    <a:pt x="173" y="58"/>
                  </a:cubicBezTo>
                  <a:cubicBezTo>
                    <a:pt x="174" y="56"/>
                    <a:pt x="174" y="53"/>
                    <a:pt x="173" y="50"/>
                  </a:cubicBezTo>
                  <a:cubicBezTo>
                    <a:pt x="171" y="50"/>
                    <a:pt x="169" y="51"/>
                    <a:pt x="168" y="51"/>
                  </a:cubicBezTo>
                  <a:cubicBezTo>
                    <a:pt x="166" y="51"/>
                    <a:pt x="165" y="51"/>
                    <a:pt x="163" y="50"/>
                  </a:cubicBezTo>
                  <a:cubicBezTo>
                    <a:pt x="165" y="50"/>
                    <a:pt x="167" y="50"/>
                    <a:pt x="169" y="50"/>
                  </a:cubicBezTo>
                  <a:cubicBezTo>
                    <a:pt x="163" y="43"/>
                    <a:pt x="135" y="27"/>
                    <a:pt x="126" y="27"/>
                  </a:cubicBezTo>
                  <a:cubicBezTo>
                    <a:pt x="125" y="27"/>
                    <a:pt x="123" y="27"/>
                    <a:pt x="121" y="27"/>
                  </a:cubicBezTo>
                  <a:cubicBezTo>
                    <a:pt x="122" y="23"/>
                    <a:pt x="123" y="14"/>
                    <a:pt x="115" y="14"/>
                  </a:cubicBezTo>
                  <a:cubicBezTo>
                    <a:pt x="111" y="14"/>
                    <a:pt x="110" y="19"/>
                    <a:pt x="105" y="21"/>
                  </a:cubicBezTo>
                  <a:cubicBezTo>
                    <a:pt x="105" y="17"/>
                    <a:pt x="107" y="14"/>
                    <a:pt x="107" y="11"/>
                  </a:cubicBezTo>
                  <a:cubicBezTo>
                    <a:pt x="107" y="5"/>
                    <a:pt x="93" y="0"/>
                    <a:pt x="8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7" name="Google Shape;617;p36"/>
            <p:cNvSpPr/>
            <p:nvPr/>
          </p:nvSpPr>
          <p:spPr>
            <a:xfrm>
              <a:off x="4073" y="-724"/>
              <a:ext cx="324" cy="116"/>
            </a:xfrm>
            <a:custGeom>
              <a:avLst/>
              <a:gdLst/>
              <a:ahLst/>
              <a:cxnLst/>
              <a:rect l="l" t="t" r="r" b="b"/>
              <a:pathLst>
                <a:path w="137" h="49" extrusionOk="0">
                  <a:moveTo>
                    <a:pt x="80" y="0"/>
                  </a:moveTo>
                  <a:cubicBezTo>
                    <a:pt x="73" y="0"/>
                    <a:pt x="73" y="0"/>
                    <a:pt x="73" y="0"/>
                  </a:cubicBezTo>
                  <a:cubicBezTo>
                    <a:pt x="71" y="2"/>
                    <a:pt x="67" y="12"/>
                    <a:pt x="60" y="12"/>
                  </a:cubicBezTo>
                  <a:cubicBezTo>
                    <a:pt x="58" y="12"/>
                    <a:pt x="42" y="4"/>
                    <a:pt x="39" y="1"/>
                  </a:cubicBezTo>
                  <a:cubicBezTo>
                    <a:pt x="24" y="1"/>
                    <a:pt x="24" y="1"/>
                    <a:pt x="24" y="1"/>
                  </a:cubicBezTo>
                  <a:cubicBezTo>
                    <a:pt x="27" y="6"/>
                    <a:pt x="27" y="6"/>
                    <a:pt x="27" y="6"/>
                  </a:cubicBezTo>
                  <a:cubicBezTo>
                    <a:pt x="18" y="6"/>
                    <a:pt x="18" y="6"/>
                    <a:pt x="18" y="6"/>
                  </a:cubicBezTo>
                  <a:cubicBezTo>
                    <a:pt x="18" y="9"/>
                    <a:pt x="18" y="9"/>
                    <a:pt x="18" y="9"/>
                  </a:cubicBezTo>
                  <a:cubicBezTo>
                    <a:pt x="17" y="10"/>
                    <a:pt x="16" y="10"/>
                    <a:pt x="15" y="10"/>
                  </a:cubicBezTo>
                  <a:cubicBezTo>
                    <a:pt x="12" y="10"/>
                    <a:pt x="10" y="9"/>
                    <a:pt x="7" y="8"/>
                  </a:cubicBezTo>
                  <a:cubicBezTo>
                    <a:pt x="0" y="8"/>
                    <a:pt x="0" y="8"/>
                    <a:pt x="0" y="8"/>
                  </a:cubicBezTo>
                  <a:cubicBezTo>
                    <a:pt x="0" y="13"/>
                    <a:pt x="3" y="17"/>
                    <a:pt x="7" y="20"/>
                  </a:cubicBezTo>
                  <a:cubicBezTo>
                    <a:pt x="7" y="26"/>
                    <a:pt x="9" y="28"/>
                    <a:pt x="13" y="28"/>
                  </a:cubicBezTo>
                  <a:cubicBezTo>
                    <a:pt x="16" y="28"/>
                    <a:pt x="21" y="26"/>
                    <a:pt x="26" y="26"/>
                  </a:cubicBezTo>
                  <a:cubicBezTo>
                    <a:pt x="27" y="26"/>
                    <a:pt x="49" y="28"/>
                    <a:pt x="51" y="28"/>
                  </a:cubicBezTo>
                  <a:cubicBezTo>
                    <a:pt x="48" y="29"/>
                    <a:pt x="42" y="29"/>
                    <a:pt x="38" y="30"/>
                  </a:cubicBezTo>
                  <a:cubicBezTo>
                    <a:pt x="36" y="30"/>
                    <a:pt x="31" y="30"/>
                    <a:pt x="27" y="31"/>
                  </a:cubicBezTo>
                  <a:cubicBezTo>
                    <a:pt x="28" y="35"/>
                    <a:pt x="29" y="38"/>
                    <a:pt x="34" y="39"/>
                  </a:cubicBezTo>
                  <a:cubicBezTo>
                    <a:pt x="64" y="39"/>
                    <a:pt x="64" y="39"/>
                    <a:pt x="64" y="39"/>
                  </a:cubicBezTo>
                  <a:cubicBezTo>
                    <a:pt x="68" y="46"/>
                    <a:pt x="73" y="49"/>
                    <a:pt x="82" y="49"/>
                  </a:cubicBezTo>
                  <a:cubicBezTo>
                    <a:pt x="98" y="49"/>
                    <a:pt x="124" y="30"/>
                    <a:pt x="137" y="22"/>
                  </a:cubicBezTo>
                  <a:cubicBezTo>
                    <a:pt x="134" y="15"/>
                    <a:pt x="124" y="8"/>
                    <a:pt x="113" y="8"/>
                  </a:cubicBezTo>
                  <a:cubicBezTo>
                    <a:pt x="105" y="8"/>
                    <a:pt x="108" y="8"/>
                    <a:pt x="96" y="8"/>
                  </a:cubicBezTo>
                  <a:cubicBezTo>
                    <a:pt x="88" y="8"/>
                    <a:pt x="85" y="13"/>
                    <a:pt x="80" y="13"/>
                  </a:cubicBezTo>
                  <a:cubicBezTo>
                    <a:pt x="79" y="9"/>
                    <a:pt x="80" y="6"/>
                    <a:pt x="8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8" name="Google Shape;618;p36"/>
            <p:cNvSpPr/>
            <p:nvPr/>
          </p:nvSpPr>
          <p:spPr>
            <a:xfrm>
              <a:off x="3794" y="-594"/>
              <a:ext cx="61" cy="54"/>
            </a:xfrm>
            <a:custGeom>
              <a:avLst/>
              <a:gdLst/>
              <a:ahLst/>
              <a:cxnLst/>
              <a:rect l="l" t="t" r="r" b="b"/>
              <a:pathLst>
                <a:path w="26" h="23" extrusionOk="0">
                  <a:moveTo>
                    <a:pt x="8" y="1"/>
                  </a:moveTo>
                  <a:cubicBezTo>
                    <a:pt x="0" y="6"/>
                    <a:pt x="16" y="20"/>
                    <a:pt x="26" y="23"/>
                  </a:cubicBezTo>
                  <a:cubicBezTo>
                    <a:pt x="22" y="11"/>
                    <a:pt x="15" y="9"/>
                    <a:pt x="8" y="1"/>
                  </a:cubicBezTo>
                  <a:moveTo>
                    <a:pt x="8" y="0"/>
                  </a:moveTo>
                  <a:cubicBezTo>
                    <a:pt x="8" y="0"/>
                    <a:pt x="8" y="0"/>
                    <a:pt x="8" y="1"/>
                  </a:cubicBezTo>
                  <a:cubicBezTo>
                    <a:pt x="8" y="1"/>
                    <a:pt x="8" y="1"/>
                    <a:pt x="8" y="1"/>
                  </a:cubicBezTo>
                  <a:cubicBezTo>
                    <a:pt x="8" y="0"/>
                    <a:pt x="8" y="0"/>
                    <a:pt x="8" y="0"/>
                  </a:cubicBezTo>
                  <a:moveTo>
                    <a:pt x="9" y="0"/>
                  </a:moveTo>
                  <a:cubicBezTo>
                    <a:pt x="9" y="0"/>
                    <a:pt x="9" y="0"/>
                    <a:pt x="8" y="1"/>
                  </a:cubicBezTo>
                  <a:cubicBezTo>
                    <a:pt x="9" y="2"/>
                    <a:pt x="9" y="2"/>
                    <a:pt x="9" y="2"/>
                  </a:cubicBezTo>
                  <a:cubicBezTo>
                    <a:pt x="9" y="0"/>
                    <a:pt x="9"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9" name="Google Shape;619;p36"/>
            <p:cNvSpPr/>
            <p:nvPr/>
          </p:nvSpPr>
          <p:spPr>
            <a:xfrm>
              <a:off x="3087" y="872"/>
              <a:ext cx="156" cy="187"/>
            </a:xfrm>
            <a:custGeom>
              <a:avLst/>
              <a:gdLst/>
              <a:ahLst/>
              <a:cxnLst/>
              <a:rect l="l" t="t" r="r" b="b"/>
              <a:pathLst>
                <a:path w="66" h="79" extrusionOk="0">
                  <a:moveTo>
                    <a:pt x="48" y="0"/>
                  </a:moveTo>
                  <a:cubicBezTo>
                    <a:pt x="45" y="0"/>
                    <a:pt x="42" y="0"/>
                    <a:pt x="39" y="0"/>
                  </a:cubicBezTo>
                  <a:cubicBezTo>
                    <a:pt x="34" y="0"/>
                    <a:pt x="23" y="6"/>
                    <a:pt x="23" y="10"/>
                  </a:cubicBezTo>
                  <a:cubicBezTo>
                    <a:pt x="23" y="13"/>
                    <a:pt x="24" y="14"/>
                    <a:pt x="26" y="17"/>
                  </a:cubicBezTo>
                  <a:cubicBezTo>
                    <a:pt x="23" y="20"/>
                    <a:pt x="14" y="23"/>
                    <a:pt x="11" y="23"/>
                  </a:cubicBezTo>
                  <a:cubicBezTo>
                    <a:pt x="11" y="23"/>
                    <a:pt x="10" y="22"/>
                    <a:pt x="10" y="22"/>
                  </a:cubicBezTo>
                  <a:cubicBezTo>
                    <a:pt x="8" y="22"/>
                    <a:pt x="5" y="23"/>
                    <a:pt x="5" y="28"/>
                  </a:cubicBezTo>
                  <a:cubicBezTo>
                    <a:pt x="5" y="34"/>
                    <a:pt x="10" y="37"/>
                    <a:pt x="15" y="39"/>
                  </a:cubicBezTo>
                  <a:cubicBezTo>
                    <a:pt x="13" y="52"/>
                    <a:pt x="0" y="53"/>
                    <a:pt x="0" y="66"/>
                  </a:cubicBezTo>
                  <a:cubicBezTo>
                    <a:pt x="0" y="73"/>
                    <a:pt x="7" y="79"/>
                    <a:pt x="13" y="79"/>
                  </a:cubicBezTo>
                  <a:cubicBezTo>
                    <a:pt x="16" y="79"/>
                    <a:pt x="21" y="78"/>
                    <a:pt x="23" y="76"/>
                  </a:cubicBezTo>
                  <a:cubicBezTo>
                    <a:pt x="27" y="74"/>
                    <a:pt x="34" y="65"/>
                    <a:pt x="42" y="65"/>
                  </a:cubicBezTo>
                  <a:cubicBezTo>
                    <a:pt x="43" y="65"/>
                    <a:pt x="45" y="65"/>
                    <a:pt x="46" y="65"/>
                  </a:cubicBezTo>
                  <a:cubicBezTo>
                    <a:pt x="50" y="65"/>
                    <a:pt x="54" y="65"/>
                    <a:pt x="56" y="62"/>
                  </a:cubicBezTo>
                  <a:cubicBezTo>
                    <a:pt x="60" y="58"/>
                    <a:pt x="56" y="52"/>
                    <a:pt x="56" y="47"/>
                  </a:cubicBezTo>
                  <a:cubicBezTo>
                    <a:pt x="56" y="47"/>
                    <a:pt x="56" y="33"/>
                    <a:pt x="56" y="29"/>
                  </a:cubicBezTo>
                  <a:cubicBezTo>
                    <a:pt x="56" y="25"/>
                    <a:pt x="66" y="26"/>
                    <a:pt x="66" y="22"/>
                  </a:cubicBezTo>
                  <a:cubicBezTo>
                    <a:pt x="66" y="13"/>
                    <a:pt x="60" y="0"/>
                    <a:pt x="4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0" name="Google Shape;620;p36"/>
            <p:cNvSpPr/>
            <p:nvPr/>
          </p:nvSpPr>
          <p:spPr>
            <a:xfrm>
              <a:off x="3191" y="714"/>
              <a:ext cx="33" cy="28"/>
            </a:xfrm>
            <a:custGeom>
              <a:avLst/>
              <a:gdLst/>
              <a:ahLst/>
              <a:cxnLst/>
              <a:rect l="l" t="t" r="r" b="b"/>
              <a:pathLst>
                <a:path w="14" h="12" extrusionOk="0">
                  <a:moveTo>
                    <a:pt x="14" y="0"/>
                  </a:moveTo>
                  <a:cubicBezTo>
                    <a:pt x="9" y="0"/>
                    <a:pt x="0" y="2"/>
                    <a:pt x="0" y="6"/>
                  </a:cubicBezTo>
                  <a:cubicBezTo>
                    <a:pt x="0" y="8"/>
                    <a:pt x="2" y="12"/>
                    <a:pt x="3" y="12"/>
                  </a:cubicBezTo>
                  <a:cubicBezTo>
                    <a:pt x="9" y="12"/>
                    <a:pt x="14" y="6"/>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1" name="Google Shape;621;p36"/>
            <p:cNvSpPr/>
            <p:nvPr/>
          </p:nvSpPr>
          <p:spPr>
            <a:xfrm>
              <a:off x="3210" y="697"/>
              <a:ext cx="295" cy="431"/>
            </a:xfrm>
            <a:custGeom>
              <a:avLst/>
              <a:gdLst/>
              <a:ahLst/>
              <a:cxnLst/>
              <a:rect l="l" t="t" r="r" b="b"/>
              <a:pathLst>
                <a:path w="125" h="182" extrusionOk="0">
                  <a:moveTo>
                    <a:pt x="45" y="0"/>
                  </a:moveTo>
                  <a:cubicBezTo>
                    <a:pt x="41" y="0"/>
                    <a:pt x="36" y="0"/>
                    <a:pt x="30" y="0"/>
                  </a:cubicBezTo>
                  <a:cubicBezTo>
                    <a:pt x="27" y="0"/>
                    <a:pt x="21" y="5"/>
                    <a:pt x="21" y="7"/>
                  </a:cubicBezTo>
                  <a:cubicBezTo>
                    <a:pt x="21" y="10"/>
                    <a:pt x="19" y="12"/>
                    <a:pt x="19" y="16"/>
                  </a:cubicBezTo>
                  <a:cubicBezTo>
                    <a:pt x="16" y="16"/>
                    <a:pt x="12" y="18"/>
                    <a:pt x="12" y="23"/>
                  </a:cubicBezTo>
                  <a:cubicBezTo>
                    <a:pt x="12" y="24"/>
                    <a:pt x="13" y="25"/>
                    <a:pt x="14" y="26"/>
                  </a:cubicBezTo>
                  <a:cubicBezTo>
                    <a:pt x="14" y="27"/>
                    <a:pt x="13" y="29"/>
                    <a:pt x="12" y="29"/>
                  </a:cubicBezTo>
                  <a:cubicBezTo>
                    <a:pt x="11" y="29"/>
                    <a:pt x="9" y="27"/>
                    <a:pt x="9" y="24"/>
                  </a:cubicBezTo>
                  <a:cubicBezTo>
                    <a:pt x="0" y="24"/>
                    <a:pt x="0" y="24"/>
                    <a:pt x="0" y="24"/>
                  </a:cubicBezTo>
                  <a:cubicBezTo>
                    <a:pt x="0" y="31"/>
                    <a:pt x="4" y="33"/>
                    <a:pt x="12" y="34"/>
                  </a:cubicBezTo>
                  <a:cubicBezTo>
                    <a:pt x="12" y="38"/>
                    <a:pt x="12" y="38"/>
                    <a:pt x="12" y="38"/>
                  </a:cubicBezTo>
                  <a:cubicBezTo>
                    <a:pt x="12" y="39"/>
                    <a:pt x="9" y="43"/>
                    <a:pt x="9" y="45"/>
                  </a:cubicBezTo>
                  <a:cubicBezTo>
                    <a:pt x="9" y="47"/>
                    <a:pt x="13" y="49"/>
                    <a:pt x="17" y="50"/>
                  </a:cubicBezTo>
                  <a:cubicBezTo>
                    <a:pt x="17" y="54"/>
                    <a:pt x="17" y="54"/>
                    <a:pt x="17" y="54"/>
                  </a:cubicBezTo>
                  <a:cubicBezTo>
                    <a:pt x="15" y="55"/>
                    <a:pt x="14" y="56"/>
                    <a:pt x="14" y="58"/>
                  </a:cubicBezTo>
                  <a:cubicBezTo>
                    <a:pt x="14" y="61"/>
                    <a:pt x="14" y="62"/>
                    <a:pt x="14" y="66"/>
                  </a:cubicBezTo>
                  <a:cubicBezTo>
                    <a:pt x="19" y="66"/>
                    <a:pt x="19" y="66"/>
                    <a:pt x="19" y="66"/>
                  </a:cubicBezTo>
                  <a:cubicBezTo>
                    <a:pt x="18" y="64"/>
                    <a:pt x="16" y="63"/>
                    <a:pt x="19" y="59"/>
                  </a:cubicBezTo>
                  <a:cubicBezTo>
                    <a:pt x="20" y="60"/>
                    <a:pt x="23" y="61"/>
                    <a:pt x="28" y="61"/>
                  </a:cubicBezTo>
                  <a:cubicBezTo>
                    <a:pt x="26" y="65"/>
                    <a:pt x="28" y="66"/>
                    <a:pt x="28" y="71"/>
                  </a:cubicBezTo>
                  <a:cubicBezTo>
                    <a:pt x="28" y="75"/>
                    <a:pt x="22" y="78"/>
                    <a:pt x="22" y="82"/>
                  </a:cubicBezTo>
                  <a:cubicBezTo>
                    <a:pt x="22" y="87"/>
                    <a:pt x="26" y="87"/>
                    <a:pt x="31" y="87"/>
                  </a:cubicBezTo>
                  <a:cubicBezTo>
                    <a:pt x="35" y="87"/>
                    <a:pt x="38" y="84"/>
                    <a:pt x="43" y="84"/>
                  </a:cubicBezTo>
                  <a:cubicBezTo>
                    <a:pt x="45" y="84"/>
                    <a:pt x="46" y="84"/>
                    <a:pt x="48" y="84"/>
                  </a:cubicBezTo>
                  <a:cubicBezTo>
                    <a:pt x="47" y="87"/>
                    <a:pt x="44" y="88"/>
                    <a:pt x="44" y="92"/>
                  </a:cubicBezTo>
                  <a:cubicBezTo>
                    <a:pt x="44" y="96"/>
                    <a:pt x="49" y="98"/>
                    <a:pt x="54" y="98"/>
                  </a:cubicBezTo>
                  <a:cubicBezTo>
                    <a:pt x="55" y="98"/>
                    <a:pt x="56" y="98"/>
                    <a:pt x="57" y="98"/>
                  </a:cubicBezTo>
                  <a:cubicBezTo>
                    <a:pt x="57" y="106"/>
                    <a:pt x="57" y="106"/>
                    <a:pt x="57" y="106"/>
                  </a:cubicBezTo>
                  <a:cubicBezTo>
                    <a:pt x="54" y="111"/>
                    <a:pt x="42" y="116"/>
                    <a:pt x="33" y="116"/>
                  </a:cubicBezTo>
                  <a:cubicBezTo>
                    <a:pt x="33" y="121"/>
                    <a:pt x="37" y="124"/>
                    <a:pt x="37" y="131"/>
                  </a:cubicBezTo>
                  <a:cubicBezTo>
                    <a:pt x="37" y="139"/>
                    <a:pt x="22" y="139"/>
                    <a:pt x="22" y="147"/>
                  </a:cubicBezTo>
                  <a:cubicBezTo>
                    <a:pt x="22" y="148"/>
                    <a:pt x="24" y="150"/>
                    <a:pt x="25" y="150"/>
                  </a:cubicBezTo>
                  <a:cubicBezTo>
                    <a:pt x="28" y="150"/>
                    <a:pt x="27" y="147"/>
                    <a:pt x="30" y="147"/>
                  </a:cubicBezTo>
                  <a:cubicBezTo>
                    <a:pt x="36" y="147"/>
                    <a:pt x="38" y="154"/>
                    <a:pt x="45" y="154"/>
                  </a:cubicBezTo>
                  <a:cubicBezTo>
                    <a:pt x="49" y="154"/>
                    <a:pt x="52" y="151"/>
                    <a:pt x="55" y="148"/>
                  </a:cubicBezTo>
                  <a:cubicBezTo>
                    <a:pt x="55" y="149"/>
                    <a:pt x="56" y="151"/>
                    <a:pt x="56" y="152"/>
                  </a:cubicBezTo>
                  <a:cubicBezTo>
                    <a:pt x="56" y="159"/>
                    <a:pt x="45" y="157"/>
                    <a:pt x="38" y="159"/>
                  </a:cubicBezTo>
                  <a:cubicBezTo>
                    <a:pt x="36" y="159"/>
                    <a:pt x="20" y="176"/>
                    <a:pt x="19" y="178"/>
                  </a:cubicBezTo>
                  <a:cubicBezTo>
                    <a:pt x="19" y="182"/>
                    <a:pt x="19" y="182"/>
                    <a:pt x="19" y="182"/>
                  </a:cubicBezTo>
                  <a:cubicBezTo>
                    <a:pt x="23" y="182"/>
                    <a:pt x="23" y="182"/>
                    <a:pt x="23" y="182"/>
                  </a:cubicBezTo>
                  <a:cubicBezTo>
                    <a:pt x="25" y="179"/>
                    <a:pt x="27" y="177"/>
                    <a:pt x="30" y="177"/>
                  </a:cubicBezTo>
                  <a:cubicBezTo>
                    <a:pt x="38" y="177"/>
                    <a:pt x="38" y="177"/>
                    <a:pt x="38" y="177"/>
                  </a:cubicBezTo>
                  <a:cubicBezTo>
                    <a:pt x="38" y="173"/>
                    <a:pt x="41" y="168"/>
                    <a:pt x="46" y="168"/>
                  </a:cubicBezTo>
                  <a:cubicBezTo>
                    <a:pt x="50" y="168"/>
                    <a:pt x="52" y="172"/>
                    <a:pt x="56" y="172"/>
                  </a:cubicBezTo>
                  <a:cubicBezTo>
                    <a:pt x="64" y="172"/>
                    <a:pt x="78" y="167"/>
                    <a:pt x="83" y="167"/>
                  </a:cubicBezTo>
                  <a:cubicBezTo>
                    <a:pt x="86" y="167"/>
                    <a:pt x="98" y="167"/>
                    <a:pt x="104" y="167"/>
                  </a:cubicBezTo>
                  <a:cubicBezTo>
                    <a:pt x="111" y="167"/>
                    <a:pt x="114" y="164"/>
                    <a:pt x="119" y="159"/>
                  </a:cubicBezTo>
                  <a:cubicBezTo>
                    <a:pt x="119" y="155"/>
                    <a:pt x="119" y="155"/>
                    <a:pt x="119" y="155"/>
                  </a:cubicBezTo>
                  <a:cubicBezTo>
                    <a:pt x="116" y="155"/>
                    <a:pt x="114" y="155"/>
                    <a:pt x="108" y="153"/>
                  </a:cubicBezTo>
                  <a:cubicBezTo>
                    <a:pt x="113" y="146"/>
                    <a:pt x="125" y="141"/>
                    <a:pt x="125" y="132"/>
                  </a:cubicBezTo>
                  <a:cubicBezTo>
                    <a:pt x="125" y="127"/>
                    <a:pt x="121" y="122"/>
                    <a:pt x="114" y="122"/>
                  </a:cubicBezTo>
                  <a:cubicBezTo>
                    <a:pt x="113" y="122"/>
                    <a:pt x="112" y="122"/>
                    <a:pt x="112" y="122"/>
                  </a:cubicBezTo>
                  <a:cubicBezTo>
                    <a:pt x="110" y="122"/>
                    <a:pt x="110" y="122"/>
                    <a:pt x="107" y="124"/>
                  </a:cubicBezTo>
                  <a:cubicBezTo>
                    <a:pt x="110" y="122"/>
                    <a:pt x="110" y="122"/>
                    <a:pt x="110" y="122"/>
                  </a:cubicBezTo>
                  <a:cubicBezTo>
                    <a:pt x="108" y="123"/>
                    <a:pt x="107" y="125"/>
                    <a:pt x="104" y="126"/>
                  </a:cubicBezTo>
                  <a:cubicBezTo>
                    <a:pt x="104" y="122"/>
                    <a:pt x="104" y="122"/>
                    <a:pt x="104" y="122"/>
                  </a:cubicBezTo>
                  <a:cubicBezTo>
                    <a:pt x="105" y="121"/>
                    <a:pt x="106" y="120"/>
                    <a:pt x="106" y="118"/>
                  </a:cubicBezTo>
                  <a:cubicBezTo>
                    <a:pt x="106" y="114"/>
                    <a:pt x="101" y="111"/>
                    <a:pt x="101" y="107"/>
                  </a:cubicBezTo>
                  <a:cubicBezTo>
                    <a:pt x="101" y="94"/>
                    <a:pt x="87" y="91"/>
                    <a:pt x="78" y="82"/>
                  </a:cubicBezTo>
                  <a:cubicBezTo>
                    <a:pt x="72" y="76"/>
                    <a:pt x="74" y="63"/>
                    <a:pt x="64" y="60"/>
                  </a:cubicBezTo>
                  <a:cubicBezTo>
                    <a:pt x="63" y="60"/>
                    <a:pt x="62" y="60"/>
                    <a:pt x="61" y="60"/>
                  </a:cubicBezTo>
                  <a:cubicBezTo>
                    <a:pt x="60" y="60"/>
                    <a:pt x="59" y="60"/>
                    <a:pt x="58" y="60"/>
                  </a:cubicBezTo>
                  <a:cubicBezTo>
                    <a:pt x="57" y="60"/>
                    <a:pt x="57" y="60"/>
                    <a:pt x="56" y="60"/>
                  </a:cubicBezTo>
                  <a:cubicBezTo>
                    <a:pt x="54" y="60"/>
                    <a:pt x="53" y="60"/>
                    <a:pt x="51" y="60"/>
                  </a:cubicBezTo>
                  <a:cubicBezTo>
                    <a:pt x="52" y="58"/>
                    <a:pt x="54" y="56"/>
                    <a:pt x="56" y="55"/>
                  </a:cubicBezTo>
                  <a:cubicBezTo>
                    <a:pt x="56" y="44"/>
                    <a:pt x="72" y="38"/>
                    <a:pt x="70" y="23"/>
                  </a:cubicBezTo>
                  <a:cubicBezTo>
                    <a:pt x="39" y="23"/>
                    <a:pt x="39" y="23"/>
                    <a:pt x="39" y="23"/>
                  </a:cubicBezTo>
                  <a:cubicBezTo>
                    <a:pt x="38" y="22"/>
                    <a:pt x="37" y="21"/>
                    <a:pt x="37" y="19"/>
                  </a:cubicBezTo>
                  <a:cubicBezTo>
                    <a:pt x="39" y="12"/>
                    <a:pt x="50" y="13"/>
                    <a:pt x="50" y="5"/>
                  </a:cubicBezTo>
                  <a:cubicBezTo>
                    <a:pt x="50" y="4"/>
                    <a:pt x="47" y="0"/>
                    <a:pt x="4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2" name="Google Shape;622;p36"/>
            <p:cNvSpPr/>
            <p:nvPr/>
          </p:nvSpPr>
          <p:spPr>
            <a:xfrm>
              <a:off x="3274" y="920"/>
              <a:ext cx="14" cy="14"/>
            </a:xfrm>
            <a:custGeom>
              <a:avLst/>
              <a:gdLst/>
              <a:ahLst/>
              <a:cxnLst/>
              <a:rect l="l" t="t" r="r" b="b"/>
              <a:pathLst>
                <a:path w="6" h="6" extrusionOk="0">
                  <a:moveTo>
                    <a:pt x="6" y="0"/>
                  </a:moveTo>
                  <a:cubicBezTo>
                    <a:pt x="5" y="0"/>
                    <a:pt x="4" y="0"/>
                    <a:pt x="3" y="0"/>
                  </a:cubicBezTo>
                  <a:cubicBezTo>
                    <a:pt x="0" y="2"/>
                    <a:pt x="0" y="4"/>
                    <a:pt x="0" y="6"/>
                  </a:cubicBezTo>
                  <a:cubicBezTo>
                    <a:pt x="3" y="6"/>
                    <a:pt x="4" y="6"/>
                    <a:pt x="5" y="6"/>
                  </a:cubicBezTo>
                  <a:cubicBezTo>
                    <a:pt x="5" y="4"/>
                    <a:pt x="6" y="2"/>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3" name="Google Shape;623;p36"/>
            <p:cNvSpPr/>
            <p:nvPr/>
          </p:nvSpPr>
          <p:spPr>
            <a:xfrm>
              <a:off x="2600" y="260"/>
              <a:ext cx="362" cy="163"/>
            </a:xfrm>
            <a:custGeom>
              <a:avLst/>
              <a:gdLst/>
              <a:ahLst/>
              <a:cxnLst/>
              <a:rect l="l" t="t" r="r" b="b"/>
              <a:pathLst>
                <a:path w="153" h="69" extrusionOk="0">
                  <a:moveTo>
                    <a:pt x="24" y="0"/>
                  </a:moveTo>
                  <a:cubicBezTo>
                    <a:pt x="22" y="0"/>
                    <a:pt x="21" y="0"/>
                    <a:pt x="20" y="0"/>
                  </a:cubicBezTo>
                  <a:cubicBezTo>
                    <a:pt x="15" y="0"/>
                    <a:pt x="14" y="6"/>
                    <a:pt x="10" y="6"/>
                  </a:cubicBezTo>
                  <a:cubicBezTo>
                    <a:pt x="10" y="8"/>
                    <a:pt x="10" y="9"/>
                    <a:pt x="10" y="10"/>
                  </a:cubicBezTo>
                  <a:cubicBezTo>
                    <a:pt x="8" y="9"/>
                    <a:pt x="6" y="8"/>
                    <a:pt x="4" y="8"/>
                  </a:cubicBezTo>
                  <a:cubicBezTo>
                    <a:pt x="3" y="8"/>
                    <a:pt x="1" y="9"/>
                    <a:pt x="0" y="9"/>
                  </a:cubicBezTo>
                  <a:cubicBezTo>
                    <a:pt x="1" y="15"/>
                    <a:pt x="20" y="21"/>
                    <a:pt x="26" y="21"/>
                  </a:cubicBezTo>
                  <a:cubicBezTo>
                    <a:pt x="26" y="22"/>
                    <a:pt x="27" y="24"/>
                    <a:pt x="29" y="25"/>
                  </a:cubicBezTo>
                  <a:cubicBezTo>
                    <a:pt x="23" y="27"/>
                    <a:pt x="9" y="30"/>
                    <a:pt x="1" y="30"/>
                  </a:cubicBezTo>
                  <a:cubicBezTo>
                    <a:pt x="3" y="32"/>
                    <a:pt x="5" y="32"/>
                    <a:pt x="8" y="32"/>
                  </a:cubicBezTo>
                  <a:cubicBezTo>
                    <a:pt x="10" y="32"/>
                    <a:pt x="12" y="32"/>
                    <a:pt x="13" y="32"/>
                  </a:cubicBezTo>
                  <a:cubicBezTo>
                    <a:pt x="15" y="32"/>
                    <a:pt x="17" y="31"/>
                    <a:pt x="19" y="31"/>
                  </a:cubicBezTo>
                  <a:cubicBezTo>
                    <a:pt x="21" y="31"/>
                    <a:pt x="22" y="31"/>
                    <a:pt x="24" y="32"/>
                  </a:cubicBezTo>
                  <a:cubicBezTo>
                    <a:pt x="23" y="38"/>
                    <a:pt x="21" y="41"/>
                    <a:pt x="21" y="48"/>
                  </a:cubicBezTo>
                  <a:cubicBezTo>
                    <a:pt x="20" y="48"/>
                    <a:pt x="18" y="49"/>
                    <a:pt x="16" y="50"/>
                  </a:cubicBezTo>
                  <a:cubicBezTo>
                    <a:pt x="28" y="50"/>
                    <a:pt x="32" y="58"/>
                    <a:pt x="40" y="60"/>
                  </a:cubicBezTo>
                  <a:cubicBezTo>
                    <a:pt x="54" y="65"/>
                    <a:pt x="68" y="69"/>
                    <a:pt x="87" y="69"/>
                  </a:cubicBezTo>
                  <a:cubicBezTo>
                    <a:pt x="105" y="69"/>
                    <a:pt x="115" y="60"/>
                    <a:pt x="128" y="56"/>
                  </a:cubicBezTo>
                  <a:cubicBezTo>
                    <a:pt x="135" y="54"/>
                    <a:pt x="147" y="45"/>
                    <a:pt x="152" y="37"/>
                  </a:cubicBezTo>
                  <a:cubicBezTo>
                    <a:pt x="153" y="36"/>
                    <a:pt x="153" y="36"/>
                    <a:pt x="153" y="36"/>
                  </a:cubicBezTo>
                  <a:cubicBezTo>
                    <a:pt x="153" y="21"/>
                    <a:pt x="133" y="25"/>
                    <a:pt x="133" y="10"/>
                  </a:cubicBezTo>
                  <a:cubicBezTo>
                    <a:pt x="133" y="8"/>
                    <a:pt x="135" y="6"/>
                    <a:pt x="136" y="5"/>
                  </a:cubicBezTo>
                  <a:cubicBezTo>
                    <a:pt x="132" y="5"/>
                    <a:pt x="128" y="8"/>
                    <a:pt x="124" y="8"/>
                  </a:cubicBezTo>
                  <a:cubicBezTo>
                    <a:pt x="118" y="8"/>
                    <a:pt x="114" y="7"/>
                    <a:pt x="114" y="1"/>
                  </a:cubicBezTo>
                  <a:cubicBezTo>
                    <a:pt x="113" y="1"/>
                    <a:pt x="113" y="2"/>
                    <a:pt x="112" y="2"/>
                  </a:cubicBezTo>
                  <a:cubicBezTo>
                    <a:pt x="111" y="2"/>
                    <a:pt x="110" y="1"/>
                    <a:pt x="108" y="1"/>
                  </a:cubicBezTo>
                  <a:cubicBezTo>
                    <a:pt x="107" y="3"/>
                    <a:pt x="106" y="4"/>
                    <a:pt x="106" y="9"/>
                  </a:cubicBezTo>
                  <a:cubicBezTo>
                    <a:pt x="105" y="7"/>
                    <a:pt x="103" y="7"/>
                    <a:pt x="102" y="7"/>
                  </a:cubicBezTo>
                  <a:cubicBezTo>
                    <a:pt x="98" y="7"/>
                    <a:pt x="93" y="10"/>
                    <a:pt x="88" y="10"/>
                  </a:cubicBezTo>
                  <a:cubicBezTo>
                    <a:pt x="83" y="10"/>
                    <a:pt x="79" y="9"/>
                    <a:pt x="71" y="9"/>
                  </a:cubicBezTo>
                  <a:cubicBezTo>
                    <a:pt x="71" y="10"/>
                    <a:pt x="71" y="12"/>
                    <a:pt x="71" y="14"/>
                  </a:cubicBezTo>
                  <a:cubicBezTo>
                    <a:pt x="69" y="13"/>
                    <a:pt x="68" y="11"/>
                    <a:pt x="64" y="10"/>
                  </a:cubicBezTo>
                  <a:cubicBezTo>
                    <a:pt x="51" y="13"/>
                    <a:pt x="51" y="13"/>
                    <a:pt x="51" y="13"/>
                  </a:cubicBezTo>
                  <a:cubicBezTo>
                    <a:pt x="48" y="13"/>
                    <a:pt x="47" y="11"/>
                    <a:pt x="44" y="9"/>
                  </a:cubicBezTo>
                  <a:cubicBezTo>
                    <a:pt x="43" y="11"/>
                    <a:pt x="43" y="12"/>
                    <a:pt x="44" y="15"/>
                  </a:cubicBezTo>
                  <a:cubicBezTo>
                    <a:pt x="42" y="16"/>
                    <a:pt x="39" y="19"/>
                    <a:pt x="35" y="19"/>
                  </a:cubicBezTo>
                  <a:cubicBezTo>
                    <a:pt x="31" y="19"/>
                    <a:pt x="26" y="12"/>
                    <a:pt x="27" y="8"/>
                  </a:cubicBezTo>
                  <a:cubicBezTo>
                    <a:pt x="26" y="5"/>
                    <a:pt x="24" y="3"/>
                    <a:pt x="2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4" name="Google Shape;624;p36"/>
            <p:cNvSpPr/>
            <p:nvPr/>
          </p:nvSpPr>
          <p:spPr>
            <a:xfrm>
              <a:off x="435" y="2246"/>
              <a:ext cx="371" cy="128"/>
            </a:xfrm>
            <a:custGeom>
              <a:avLst/>
              <a:gdLst/>
              <a:ahLst/>
              <a:cxnLst/>
              <a:rect l="l" t="t" r="r" b="b"/>
              <a:pathLst>
                <a:path w="157" h="54" extrusionOk="0">
                  <a:moveTo>
                    <a:pt x="43" y="0"/>
                  </a:moveTo>
                  <a:cubicBezTo>
                    <a:pt x="20" y="0"/>
                    <a:pt x="8" y="9"/>
                    <a:pt x="0" y="23"/>
                  </a:cubicBezTo>
                  <a:cubicBezTo>
                    <a:pt x="5" y="23"/>
                    <a:pt x="5" y="23"/>
                    <a:pt x="5" y="23"/>
                  </a:cubicBezTo>
                  <a:cubicBezTo>
                    <a:pt x="10" y="18"/>
                    <a:pt x="24" y="11"/>
                    <a:pt x="34" y="11"/>
                  </a:cubicBezTo>
                  <a:cubicBezTo>
                    <a:pt x="35" y="11"/>
                    <a:pt x="36" y="11"/>
                    <a:pt x="37" y="11"/>
                  </a:cubicBezTo>
                  <a:cubicBezTo>
                    <a:pt x="39" y="11"/>
                    <a:pt x="40" y="11"/>
                    <a:pt x="42" y="12"/>
                  </a:cubicBezTo>
                  <a:cubicBezTo>
                    <a:pt x="40" y="14"/>
                    <a:pt x="40" y="16"/>
                    <a:pt x="43" y="18"/>
                  </a:cubicBezTo>
                  <a:cubicBezTo>
                    <a:pt x="58" y="18"/>
                    <a:pt x="58" y="18"/>
                    <a:pt x="58" y="18"/>
                  </a:cubicBezTo>
                  <a:cubicBezTo>
                    <a:pt x="66" y="18"/>
                    <a:pt x="69" y="26"/>
                    <a:pt x="77" y="26"/>
                  </a:cubicBezTo>
                  <a:cubicBezTo>
                    <a:pt x="79" y="26"/>
                    <a:pt x="81" y="25"/>
                    <a:pt x="83" y="25"/>
                  </a:cubicBezTo>
                  <a:cubicBezTo>
                    <a:pt x="85" y="25"/>
                    <a:pt x="86" y="26"/>
                    <a:pt x="88" y="27"/>
                  </a:cubicBezTo>
                  <a:cubicBezTo>
                    <a:pt x="90" y="28"/>
                    <a:pt x="89" y="31"/>
                    <a:pt x="93" y="31"/>
                  </a:cubicBezTo>
                  <a:cubicBezTo>
                    <a:pt x="95" y="39"/>
                    <a:pt x="104" y="39"/>
                    <a:pt x="111" y="42"/>
                  </a:cubicBezTo>
                  <a:cubicBezTo>
                    <a:pt x="111" y="45"/>
                    <a:pt x="109" y="47"/>
                    <a:pt x="106" y="47"/>
                  </a:cubicBezTo>
                  <a:cubicBezTo>
                    <a:pt x="106" y="48"/>
                    <a:pt x="106" y="49"/>
                    <a:pt x="106" y="50"/>
                  </a:cubicBezTo>
                  <a:cubicBezTo>
                    <a:pt x="116" y="50"/>
                    <a:pt x="125" y="54"/>
                    <a:pt x="137" y="54"/>
                  </a:cubicBezTo>
                  <a:cubicBezTo>
                    <a:pt x="143" y="54"/>
                    <a:pt x="153" y="54"/>
                    <a:pt x="157" y="48"/>
                  </a:cubicBezTo>
                  <a:cubicBezTo>
                    <a:pt x="153" y="46"/>
                    <a:pt x="151" y="39"/>
                    <a:pt x="145" y="37"/>
                  </a:cubicBezTo>
                  <a:cubicBezTo>
                    <a:pt x="137" y="37"/>
                    <a:pt x="137" y="37"/>
                    <a:pt x="137" y="37"/>
                  </a:cubicBezTo>
                  <a:cubicBezTo>
                    <a:pt x="136" y="36"/>
                    <a:pt x="137" y="34"/>
                    <a:pt x="137" y="33"/>
                  </a:cubicBezTo>
                  <a:cubicBezTo>
                    <a:pt x="125" y="33"/>
                    <a:pt x="111" y="27"/>
                    <a:pt x="104" y="20"/>
                  </a:cubicBezTo>
                  <a:cubicBezTo>
                    <a:pt x="103" y="19"/>
                    <a:pt x="99" y="13"/>
                    <a:pt x="95" y="13"/>
                  </a:cubicBezTo>
                  <a:cubicBezTo>
                    <a:pt x="78" y="13"/>
                    <a:pt x="67" y="0"/>
                    <a:pt x="4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5" name="Google Shape;625;p36"/>
            <p:cNvSpPr/>
            <p:nvPr/>
          </p:nvSpPr>
          <p:spPr>
            <a:xfrm>
              <a:off x="487" y="2294"/>
              <a:ext cx="19" cy="21"/>
            </a:xfrm>
            <a:custGeom>
              <a:avLst/>
              <a:gdLst/>
              <a:ahLst/>
              <a:cxnLst/>
              <a:rect l="l" t="t" r="r" b="b"/>
              <a:pathLst>
                <a:path w="8" h="9" extrusionOk="0">
                  <a:moveTo>
                    <a:pt x="6" y="0"/>
                  </a:moveTo>
                  <a:cubicBezTo>
                    <a:pt x="4" y="0"/>
                    <a:pt x="4" y="0"/>
                    <a:pt x="4" y="0"/>
                  </a:cubicBezTo>
                  <a:cubicBezTo>
                    <a:pt x="4" y="4"/>
                    <a:pt x="4" y="4"/>
                    <a:pt x="4" y="4"/>
                  </a:cubicBezTo>
                  <a:cubicBezTo>
                    <a:pt x="3" y="4"/>
                    <a:pt x="0" y="5"/>
                    <a:pt x="0" y="9"/>
                  </a:cubicBezTo>
                  <a:cubicBezTo>
                    <a:pt x="0" y="9"/>
                    <a:pt x="0" y="9"/>
                    <a:pt x="1" y="9"/>
                  </a:cubicBezTo>
                  <a:cubicBezTo>
                    <a:pt x="4" y="9"/>
                    <a:pt x="7" y="9"/>
                    <a:pt x="7" y="9"/>
                  </a:cubicBezTo>
                  <a:cubicBezTo>
                    <a:pt x="8" y="6"/>
                    <a:pt x="8" y="3"/>
                    <a:pt x="7" y="1"/>
                  </a:cubicBezTo>
                  <a:cubicBezTo>
                    <a:pt x="6" y="0"/>
                    <a:pt x="6"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6" name="Google Shape;626;p36"/>
            <p:cNvSpPr/>
            <p:nvPr/>
          </p:nvSpPr>
          <p:spPr>
            <a:xfrm>
              <a:off x="671" y="2421"/>
              <a:ext cx="62" cy="26"/>
            </a:xfrm>
            <a:custGeom>
              <a:avLst/>
              <a:gdLst/>
              <a:ahLst/>
              <a:cxnLst/>
              <a:rect l="l" t="t" r="r" b="b"/>
              <a:pathLst>
                <a:path w="26" h="11" extrusionOk="0">
                  <a:moveTo>
                    <a:pt x="6" y="0"/>
                  </a:moveTo>
                  <a:cubicBezTo>
                    <a:pt x="4" y="0"/>
                    <a:pt x="0" y="1"/>
                    <a:pt x="0" y="3"/>
                  </a:cubicBezTo>
                  <a:cubicBezTo>
                    <a:pt x="0" y="7"/>
                    <a:pt x="5" y="11"/>
                    <a:pt x="9" y="11"/>
                  </a:cubicBezTo>
                  <a:cubicBezTo>
                    <a:pt x="15" y="11"/>
                    <a:pt x="20" y="8"/>
                    <a:pt x="26" y="7"/>
                  </a:cubicBezTo>
                  <a:cubicBezTo>
                    <a:pt x="26" y="5"/>
                    <a:pt x="25" y="4"/>
                    <a:pt x="21" y="3"/>
                  </a:cubicBezTo>
                  <a:cubicBezTo>
                    <a:pt x="23" y="4"/>
                    <a:pt x="23" y="4"/>
                    <a:pt x="23" y="4"/>
                  </a:cubicBezTo>
                  <a:cubicBezTo>
                    <a:pt x="19" y="3"/>
                    <a:pt x="12"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7" name="Google Shape;627;p36"/>
            <p:cNvSpPr/>
            <p:nvPr/>
          </p:nvSpPr>
          <p:spPr>
            <a:xfrm>
              <a:off x="1066" y="2417"/>
              <a:ext cx="50" cy="21"/>
            </a:xfrm>
            <a:custGeom>
              <a:avLst/>
              <a:gdLst/>
              <a:ahLst/>
              <a:cxnLst/>
              <a:rect l="l" t="t" r="r" b="b"/>
              <a:pathLst>
                <a:path w="21" h="9" extrusionOk="0">
                  <a:moveTo>
                    <a:pt x="5" y="0"/>
                  </a:moveTo>
                  <a:cubicBezTo>
                    <a:pt x="4" y="0"/>
                    <a:pt x="0" y="1"/>
                    <a:pt x="0" y="4"/>
                  </a:cubicBezTo>
                  <a:cubicBezTo>
                    <a:pt x="0" y="9"/>
                    <a:pt x="7" y="9"/>
                    <a:pt x="13" y="9"/>
                  </a:cubicBezTo>
                  <a:cubicBezTo>
                    <a:pt x="16" y="9"/>
                    <a:pt x="20" y="9"/>
                    <a:pt x="21" y="6"/>
                  </a:cubicBezTo>
                  <a:cubicBezTo>
                    <a:pt x="20" y="3"/>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8" name="Google Shape;628;p36"/>
            <p:cNvSpPr/>
            <p:nvPr/>
          </p:nvSpPr>
          <p:spPr>
            <a:xfrm>
              <a:off x="809" y="2365"/>
              <a:ext cx="212" cy="85"/>
            </a:xfrm>
            <a:custGeom>
              <a:avLst/>
              <a:gdLst/>
              <a:ahLst/>
              <a:cxnLst/>
              <a:rect l="l" t="t" r="r" b="b"/>
              <a:pathLst>
                <a:path w="90" h="36" extrusionOk="0">
                  <a:moveTo>
                    <a:pt x="20" y="0"/>
                  </a:moveTo>
                  <a:cubicBezTo>
                    <a:pt x="18" y="0"/>
                    <a:pt x="16" y="2"/>
                    <a:pt x="16" y="4"/>
                  </a:cubicBezTo>
                  <a:cubicBezTo>
                    <a:pt x="16" y="7"/>
                    <a:pt x="19" y="10"/>
                    <a:pt x="23" y="10"/>
                  </a:cubicBezTo>
                  <a:cubicBezTo>
                    <a:pt x="23" y="14"/>
                    <a:pt x="23" y="18"/>
                    <a:pt x="26" y="21"/>
                  </a:cubicBezTo>
                  <a:cubicBezTo>
                    <a:pt x="24" y="22"/>
                    <a:pt x="22" y="22"/>
                    <a:pt x="19" y="22"/>
                  </a:cubicBezTo>
                  <a:cubicBezTo>
                    <a:pt x="15" y="22"/>
                    <a:pt x="10" y="21"/>
                    <a:pt x="3" y="21"/>
                  </a:cubicBezTo>
                  <a:cubicBezTo>
                    <a:pt x="2" y="22"/>
                    <a:pt x="1" y="24"/>
                    <a:pt x="0" y="24"/>
                  </a:cubicBezTo>
                  <a:cubicBezTo>
                    <a:pt x="0" y="27"/>
                    <a:pt x="3" y="31"/>
                    <a:pt x="6" y="32"/>
                  </a:cubicBezTo>
                  <a:cubicBezTo>
                    <a:pt x="6" y="30"/>
                    <a:pt x="7" y="29"/>
                    <a:pt x="7" y="28"/>
                  </a:cubicBezTo>
                  <a:cubicBezTo>
                    <a:pt x="8" y="28"/>
                    <a:pt x="8" y="28"/>
                    <a:pt x="9" y="28"/>
                  </a:cubicBezTo>
                  <a:cubicBezTo>
                    <a:pt x="10" y="28"/>
                    <a:pt x="11" y="28"/>
                    <a:pt x="13" y="28"/>
                  </a:cubicBezTo>
                  <a:cubicBezTo>
                    <a:pt x="16" y="28"/>
                    <a:pt x="21" y="27"/>
                    <a:pt x="26" y="27"/>
                  </a:cubicBezTo>
                  <a:cubicBezTo>
                    <a:pt x="30" y="27"/>
                    <a:pt x="34" y="28"/>
                    <a:pt x="37" y="29"/>
                  </a:cubicBezTo>
                  <a:cubicBezTo>
                    <a:pt x="40" y="31"/>
                    <a:pt x="38" y="36"/>
                    <a:pt x="43" y="36"/>
                  </a:cubicBezTo>
                  <a:cubicBezTo>
                    <a:pt x="49" y="36"/>
                    <a:pt x="48" y="27"/>
                    <a:pt x="55" y="27"/>
                  </a:cubicBezTo>
                  <a:cubicBezTo>
                    <a:pt x="58" y="27"/>
                    <a:pt x="57" y="29"/>
                    <a:pt x="61" y="29"/>
                  </a:cubicBezTo>
                  <a:cubicBezTo>
                    <a:pt x="64" y="29"/>
                    <a:pt x="66" y="27"/>
                    <a:pt x="70" y="25"/>
                  </a:cubicBezTo>
                  <a:cubicBezTo>
                    <a:pt x="90" y="25"/>
                    <a:pt x="90" y="25"/>
                    <a:pt x="90" y="25"/>
                  </a:cubicBezTo>
                  <a:cubicBezTo>
                    <a:pt x="86" y="20"/>
                    <a:pt x="81" y="18"/>
                    <a:pt x="75" y="13"/>
                  </a:cubicBezTo>
                  <a:cubicBezTo>
                    <a:pt x="78" y="16"/>
                    <a:pt x="78" y="16"/>
                    <a:pt x="78" y="16"/>
                  </a:cubicBezTo>
                  <a:cubicBezTo>
                    <a:pt x="69" y="11"/>
                    <a:pt x="65" y="2"/>
                    <a:pt x="48" y="2"/>
                  </a:cubicBezTo>
                  <a:cubicBezTo>
                    <a:pt x="43" y="2"/>
                    <a:pt x="40" y="4"/>
                    <a:pt x="33" y="4"/>
                  </a:cubicBezTo>
                  <a:cubicBezTo>
                    <a:pt x="28" y="4"/>
                    <a:pt x="25"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9" name="Google Shape;629;p36"/>
            <p:cNvSpPr/>
            <p:nvPr/>
          </p:nvSpPr>
          <p:spPr>
            <a:xfrm>
              <a:off x="1260" y="2705"/>
              <a:ext cx="26" cy="29"/>
            </a:xfrm>
            <a:custGeom>
              <a:avLst/>
              <a:gdLst/>
              <a:ahLst/>
              <a:cxnLst/>
              <a:rect l="l" t="t" r="r" b="b"/>
              <a:pathLst>
                <a:path w="11" h="12" extrusionOk="0">
                  <a:moveTo>
                    <a:pt x="11" y="0"/>
                  </a:moveTo>
                  <a:cubicBezTo>
                    <a:pt x="9" y="0"/>
                    <a:pt x="7" y="0"/>
                    <a:pt x="6" y="0"/>
                  </a:cubicBezTo>
                  <a:cubicBezTo>
                    <a:pt x="3" y="0"/>
                    <a:pt x="0" y="6"/>
                    <a:pt x="0" y="11"/>
                  </a:cubicBezTo>
                  <a:cubicBezTo>
                    <a:pt x="0" y="12"/>
                    <a:pt x="0" y="12"/>
                    <a:pt x="0" y="12"/>
                  </a:cubicBezTo>
                  <a:cubicBezTo>
                    <a:pt x="1" y="12"/>
                    <a:pt x="3" y="11"/>
                    <a:pt x="4" y="11"/>
                  </a:cubicBezTo>
                  <a:cubicBezTo>
                    <a:pt x="7" y="11"/>
                    <a:pt x="10" y="6"/>
                    <a:pt x="11" y="4"/>
                  </a:cubicBezTo>
                  <a:cubicBezTo>
                    <a:pt x="11" y="0"/>
                    <a:pt x="11" y="0"/>
                    <a:pt x="1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0" name="Google Shape;630;p36"/>
            <p:cNvSpPr/>
            <p:nvPr/>
          </p:nvSpPr>
          <p:spPr>
            <a:xfrm>
              <a:off x="1648" y="3084"/>
              <a:ext cx="85" cy="63"/>
            </a:xfrm>
            <a:custGeom>
              <a:avLst/>
              <a:gdLst/>
              <a:ahLst/>
              <a:cxnLst/>
              <a:rect l="l" t="t" r="r" b="b"/>
              <a:pathLst>
                <a:path w="36" h="27" extrusionOk="0">
                  <a:moveTo>
                    <a:pt x="12" y="0"/>
                  </a:moveTo>
                  <a:cubicBezTo>
                    <a:pt x="12" y="0"/>
                    <a:pt x="12" y="0"/>
                    <a:pt x="12" y="0"/>
                  </a:cubicBezTo>
                  <a:cubicBezTo>
                    <a:pt x="11" y="0"/>
                    <a:pt x="11" y="0"/>
                    <a:pt x="10" y="0"/>
                  </a:cubicBezTo>
                  <a:cubicBezTo>
                    <a:pt x="4" y="0"/>
                    <a:pt x="0" y="5"/>
                    <a:pt x="0" y="13"/>
                  </a:cubicBezTo>
                  <a:cubicBezTo>
                    <a:pt x="0" y="18"/>
                    <a:pt x="13" y="27"/>
                    <a:pt x="21" y="27"/>
                  </a:cubicBezTo>
                  <a:cubicBezTo>
                    <a:pt x="28" y="27"/>
                    <a:pt x="36" y="15"/>
                    <a:pt x="36" y="10"/>
                  </a:cubicBezTo>
                  <a:cubicBezTo>
                    <a:pt x="36" y="9"/>
                    <a:pt x="34" y="6"/>
                    <a:pt x="32" y="6"/>
                  </a:cubicBezTo>
                  <a:cubicBezTo>
                    <a:pt x="30" y="6"/>
                    <a:pt x="28" y="8"/>
                    <a:pt x="26" y="8"/>
                  </a:cubicBezTo>
                  <a:cubicBezTo>
                    <a:pt x="25" y="8"/>
                    <a:pt x="24" y="7"/>
                    <a:pt x="23" y="5"/>
                  </a:cubicBezTo>
                  <a:cubicBezTo>
                    <a:pt x="19" y="5"/>
                    <a:pt x="16"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1" name="Google Shape;631;p36"/>
            <p:cNvSpPr/>
            <p:nvPr/>
          </p:nvSpPr>
          <p:spPr>
            <a:xfrm>
              <a:off x="816" y="4690"/>
              <a:ext cx="30" cy="70"/>
            </a:xfrm>
            <a:custGeom>
              <a:avLst/>
              <a:gdLst/>
              <a:ahLst/>
              <a:cxnLst/>
              <a:rect l="l" t="t" r="r" b="b"/>
              <a:pathLst>
                <a:path w="13" h="30" extrusionOk="0">
                  <a:moveTo>
                    <a:pt x="6" y="0"/>
                  </a:moveTo>
                  <a:cubicBezTo>
                    <a:pt x="3" y="0"/>
                    <a:pt x="0" y="16"/>
                    <a:pt x="0" y="16"/>
                  </a:cubicBezTo>
                  <a:cubicBezTo>
                    <a:pt x="0" y="16"/>
                    <a:pt x="0" y="20"/>
                    <a:pt x="0" y="23"/>
                  </a:cubicBezTo>
                  <a:cubicBezTo>
                    <a:pt x="0" y="25"/>
                    <a:pt x="3" y="30"/>
                    <a:pt x="6" y="30"/>
                  </a:cubicBezTo>
                  <a:cubicBezTo>
                    <a:pt x="11" y="30"/>
                    <a:pt x="11" y="30"/>
                    <a:pt x="11" y="30"/>
                  </a:cubicBezTo>
                  <a:cubicBezTo>
                    <a:pt x="11" y="15"/>
                    <a:pt x="11" y="15"/>
                    <a:pt x="11" y="15"/>
                  </a:cubicBezTo>
                  <a:cubicBezTo>
                    <a:pt x="11" y="13"/>
                    <a:pt x="13" y="12"/>
                    <a:pt x="13" y="9"/>
                  </a:cubicBezTo>
                  <a:cubicBezTo>
                    <a:pt x="13" y="5"/>
                    <a:pt x="11"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2" name="Google Shape;632;p36"/>
            <p:cNvSpPr/>
            <p:nvPr/>
          </p:nvSpPr>
          <p:spPr>
            <a:xfrm>
              <a:off x="560" y="2646"/>
              <a:ext cx="1657" cy="2675"/>
            </a:xfrm>
            <a:custGeom>
              <a:avLst/>
              <a:gdLst/>
              <a:ahLst/>
              <a:cxnLst/>
              <a:rect l="l" t="t" r="r" b="b"/>
              <a:pathLst>
                <a:path w="701" h="1131" extrusionOk="0">
                  <a:moveTo>
                    <a:pt x="148" y="0"/>
                  </a:moveTo>
                  <a:cubicBezTo>
                    <a:pt x="141" y="0"/>
                    <a:pt x="140" y="8"/>
                    <a:pt x="133" y="10"/>
                  </a:cubicBezTo>
                  <a:cubicBezTo>
                    <a:pt x="120" y="14"/>
                    <a:pt x="111" y="16"/>
                    <a:pt x="99" y="21"/>
                  </a:cubicBezTo>
                  <a:cubicBezTo>
                    <a:pt x="92" y="23"/>
                    <a:pt x="87" y="24"/>
                    <a:pt x="84" y="33"/>
                  </a:cubicBezTo>
                  <a:cubicBezTo>
                    <a:pt x="83" y="37"/>
                    <a:pt x="83" y="44"/>
                    <a:pt x="80" y="46"/>
                  </a:cubicBezTo>
                  <a:cubicBezTo>
                    <a:pt x="76" y="48"/>
                    <a:pt x="71" y="50"/>
                    <a:pt x="71" y="55"/>
                  </a:cubicBezTo>
                  <a:cubicBezTo>
                    <a:pt x="70" y="55"/>
                    <a:pt x="68" y="57"/>
                    <a:pt x="68" y="58"/>
                  </a:cubicBezTo>
                  <a:cubicBezTo>
                    <a:pt x="68" y="59"/>
                    <a:pt x="68" y="60"/>
                    <a:pt x="68" y="61"/>
                  </a:cubicBezTo>
                  <a:cubicBezTo>
                    <a:pt x="66" y="61"/>
                    <a:pt x="66" y="62"/>
                    <a:pt x="65" y="62"/>
                  </a:cubicBezTo>
                  <a:cubicBezTo>
                    <a:pt x="64" y="62"/>
                    <a:pt x="64" y="61"/>
                    <a:pt x="62" y="61"/>
                  </a:cubicBezTo>
                  <a:cubicBezTo>
                    <a:pt x="61" y="62"/>
                    <a:pt x="59" y="63"/>
                    <a:pt x="58" y="64"/>
                  </a:cubicBezTo>
                  <a:cubicBezTo>
                    <a:pt x="55" y="67"/>
                    <a:pt x="51" y="71"/>
                    <a:pt x="49" y="72"/>
                  </a:cubicBezTo>
                  <a:cubicBezTo>
                    <a:pt x="49" y="73"/>
                    <a:pt x="48" y="74"/>
                    <a:pt x="48" y="76"/>
                  </a:cubicBezTo>
                  <a:cubicBezTo>
                    <a:pt x="48" y="85"/>
                    <a:pt x="58" y="84"/>
                    <a:pt x="58" y="95"/>
                  </a:cubicBezTo>
                  <a:cubicBezTo>
                    <a:pt x="58" y="100"/>
                    <a:pt x="55" y="102"/>
                    <a:pt x="55" y="108"/>
                  </a:cubicBezTo>
                  <a:cubicBezTo>
                    <a:pt x="55" y="113"/>
                    <a:pt x="58" y="116"/>
                    <a:pt x="58" y="120"/>
                  </a:cubicBezTo>
                  <a:cubicBezTo>
                    <a:pt x="58" y="121"/>
                    <a:pt x="58" y="122"/>
                    <a:pt x="58" y="123"/>
                  </a:cubicBezTo>
                  <a:cubicBezTo>
                    <a:pt x="58" y="123"/>
                    <a:pt x="58" y="123"/>
                    <a:pt x="58" y="123"/>
                  </a:cubicBezTo>
                  <a:cubicBezTo>
                    <a:pt x="58" y="123"/>
                    <a:pt x="58" y="123"/>
                    <a:pt x="58" y="123"/>
                  </a:cubicBezTo>
                  <a:cubicBezTo>
                    <a:pt x="58" y="123"/>
                    <a:pt x="58" y="123"/>
                    <a:pt x="58" y="123"/>
                  </a:cubicBezTo>
                  <a:cubicBezTo>
                    <a:pt x="56" y="127"/>
                    <a:pt x="56" y="127"/>
                    <a:pt x="56" y="127"/>
                  </a:cubicBezTo>
                  <a:cubicBezTo>
                    <a:pt x="56" y="128"/>
                    <a:pt x="59" y="131"/>
                    <a:pt x="62" y="132"/>
                  </a:cubicBezTo>
                  <a:cubicBezTo>
                    <a:pt x="58" y="146"/>
                    <a:pt x="45" y="143"/>
                    <a:pt x="39" y="154"/>
                  </a:cubicBezTo>
                  <a:cubicBezTo>
                    <a:pt x="35" y="163"/>
                    <a:pt x="31" y="177"/>
                    <a:pt x="17" y="177"/>
                  </a:cubicBezTo>
                  <a:cubicBezTo>
                    <a:pt x="19" y="200"/>
                    <a:pt x="6" y="198"/>
                    <a:pt x="6" y="210"/>
                  </a:cubicBezTo>
                  <a:cubicBezTo>
                    <a:pt x="6" y="218"/>
                    <a:pt x="7" y="228"/>
                    <a:pt x="14" y="228"/>
                  </a:cubicBezTo>
                  <a:cubicBezTo>
                    <a:pt x="16" y="228"/>
                    <a:pt x="17" y="227"/>
                    <a:pt x="18" y="227"/>
                  </a:cubicBezTo>
                  <a:cubicBezTo>
                    <a:pt x="19" y="227"/>
                    <a:pt x="20" y="228"/>
                    <a:pt x="22" y="229"/>
                  </a:cubicBezTo>
                  <a:cubicBezTo>
                    <a:pt x="20" y="237"/>
                    <a:pt x="10" y="239"/>
                    <a:pt x="6" y="247"/>
                  </a:cubicBezTo>
                  <a:cubicBezTo>
                    <a:pt x="4" y="249"/>
                    <a:pt x="0" y="257"/>
                    <a:pt x="0" y="263"/>
                  </a:cubicBezTo>
                  <a:cubicBezTo>
                    <a:pt x="0" y="273"/>
                    <a:pt x="7" y="283"/>
                    <a:pt x="13" y="289"/>
                  </a:cubicBezTo>
                  <a:cubicBezTo>
                    <a:pt x="15" y="291"/>
                    <a:pt x="19" y="290"/>
                    <a:pt x="21" y="293"/>
                  </a:cubicBezTo>
                  <a:cubicBezTo>
                    <a:pt x="23" y="297"/>
                    <a:pt x="24" y="304"/>
                    <a:pt x="27" y="308"/>
                  </a:cubicBezTo>
                  <a:cubicBezTo>
                    <a:pt x="29" y="309"/>
                    <a:pt x="33" y="308"/>
                    <a:pt x="34" y="312"/>
                  </a:cubicBezTo>
                  <a:cubicBezTo>
                    <a:pt x="39" y="322"/>
                    <a:pt x="42" y="328"/>
                    <a:pt x="46" y="341"/>
                  </a:cubicBezTo>
                  <a:cubicBezTo>
                    <a:pt x="49" y="352"/>
                    <a:pt x="60" y="362"/>
                    <a:pt x="64" y="374"/>
                  </a:cubicBezTo>
                  <a:cubicBezTo>
                    <a:pt x="66" y="382"/>
                    <a:pt x="74" y="386"/>
                    <a:pt x="74" y="394"/>
                  </a:cubicBezTo>
                  <a:cubicBezTo>
                    <a:pt x="74" y="401"/>
                    <a:pt x="72" y="407"/>
                    <a:pt x="76" y="411"/>
                  </a:cubicBezTo>
                  <a:cubicBezTo>
                    <a:pt x="86" y="420"/>
                    <a:pt x="93" y="428"/>
                    <a:pt x="108" y="432"/>
                  </a:cubicBezTo>
                  <a:cubicBezTo>
                    <a:pt x="115" y="435"/>
                    <a:pt x="119" y="437"/>
                    <a:pt x="125" y="443"/>
                  </a:cubicBezTo>
                  <a:cubicBezTo>
                    <a:pt x="131" y="449"/>
                    <a:pt x="137" y="448"/>
                    <a:pt x="145" y="451"/>
                  </a:cubicBezTo>
                  <a:cubicBezTo>
                    <a:pt x="154" y="456"/>
                    <a:pt x="162" y="464"/>
                    <a:pt x="167" y="477"/>
                  </a:cubicBezTo>
                  <a:cubicBezTo>
                    <a:pt x="169" y="483"/>
                    <a:pt x="171" y="514"/>
                    <a:pt x="171" y="519"/>
                  </a:cubicBezTo>
                  <a:cubicBezTo>
                    <a:pt x="171" y="528"/>
                    <a:pt x="167" y="542"/>
                    <a:pt x="167" y="549"/>
                  </a:cubicBezTo>
                  <a:cubicBezTo>
                    <a:pt x="167" y="556"/>
                    <a:pt x="167" y="556"/>
                    <a:pt x="167" y="572"/>
                  </a:cubicBezTo>
                  <a:cubicBezTo>
                    <a:pt x="166" y="578"/>
                    <a:pt x="163" y="587"/>
                    <a:pt x="163" y="591"/>
                  </a:cubicBezTo>
                  <a:cubicBezTo>
                    <a:pt x="163" y="592"/>
                    <a:pt x="163" y="594"/>
                    <a:pt x="163" y="596"/>
                  </a:cubicBezTo>
                  <a:cubicBezTo>
                    <a:pt x="163" y="614"/>
                    <a:pt x="151" y="627"/>
                    <a:pt x="151" y="647"/>
                  </a:cubicBezTo>
                  <a:cubicBezTo>
                    <a:pt x="151" y="655"/>
                    <a:pt x="145" y="663"/>
                    <a:pt x="148" y="672"/>
                  </a:cubicBezTo>
                  <a:cubicBezTo>
                    <a:pt x="149" y="712"/>
                    <a:pt x="149" y="712"/>
                    <a:pt x="149" y="712"/>
                  </a:cubicBezTo>
                  <a:cubicBezTo>
                    <a:pt x="146" y="724"/>
                    <a:pt x="146" y="733"/>
                    <a:pt x="142" y="746"/>
                  </a:cubicBezTo>
                  <a:cubicBezTo>
                    <a:pt x="141" y="748"/>
                    <a:pt x="139" y="747"/>
                    <a:pt x="137" y="749"/>
                  </a:cubicBezTo>
                  <a:cubicBezTo>
                    <a:pt x="134" y="753"/>
                    <a:pt x="133" y="760"/>
                    <a:pt x="131" y="764"/>
                  </a:cubicBezTo>
                  <a:cubicBezTo>
                    <a:pt x="127" y="771"/>
                    <a:pt x="119" y="784"/>
                    <a:pt x="119" y="796"/>
                  </a:cubicBezTo>
                  <a:cubicBezTo>
                    <a:pt x="119" y="799"/>
                    <a:pt x="120" y="814"/>
                    <a:pt x="122" y="814"/>
                  </a:cubicBezTo>
                  <a:cubicBezTo>
                    <a:pt x="122" y="814"/>
                    <a:pt x="125" y="817"/>
                    <a:pt x="125" y="820"/>
                  </a:cubicBezTo>
                  <a:cubicBezTo>
                    <a:pt x="125" y="822"/>
                    <a:pt x="123" y="823"/>
                    <a:pt x="120" y="823"/>
                  </a:cubicBezTo>
                  <a:cubicBezTo>
                    <a:pt x="118" y="833"/>
                    <a:pt x="114" y="837"/>
                    <a:pt x="114" y="847"/>
                  </a:cubicBezTo>
                  <a:cubicBezTo>
                    <a:pt x="114" y="853"/>
                    <a:pt x="118" y="865"/>
                    <a:pt x="122" y="865"/>
                  </a:cubicBezTo>
                  <a:cubicBezTo>
                    <a:pt x="125" y="865"/>
                    <a:pt x="126" y="861"/>
                    <a:pt x="130" y="859"/>
                  </a:cubicBezTo>
                  <a:cubicBezTo>
                    <a:pt x="130" y="859"/>
                    <a:pt x="131" y="859"/>
                    <a:pt x="131" y="859"/>
                  </a:cubicBezTo>
                  <a:cubicBezTo>
                    <a:pt x="132" y="859"/>
                    <a:pt x="133" y="859"/>
                    <a:pt x="134" y="859"/>
                  </a:cubicBezTo>
                  <a:cubicBezTo>
                    <a:pt x="134" y="867"/>
                    <a:pt x="134" y="867"/>
                    <a:pt x="134" y="867"/>
                  </a:cubicBezTo>
                  <a:cubicBezTo>
                    <a:pt x="117" y="945"/>
                    <a:pt x="117" y="945"/>
                    <a:pt x="117" y="945"/>
                  </a:cubicBezTo>
                  <a:cubicBezTo>
                    <a:pt x="109" y="945"/>
                    <a:pt x="113" y="936"/>
                    <a:pt x="103" y="936"/>
                  </a:cubicBezTo>
                  <a:cubicBezTo>
                    <a:pt x="101" y="936"/>
                    <a:pt x="99" y="938"/>
                    <a:pt x="99" y="941"/>
                  </a:cubicBezTo>
                  <a:cubicBezTo>
                    <a:pt x="98" y="941"/>
                    <a:pt x="98" y="941"/>
                    <a:pt x="98" y="941"/>
                  </a:cubicBezTo>
                  <a:cubicBezTo>
                    <a:pt x="98" y="947"/>
                    <a:pt x="98" y="947"/>
                    <a:pt x="98" y="947"/>
                  </a:cubicBezTo>
                  <a:cubicBezTo>
                    <a:pt x="99" y="953"/>
                    <a:pt x="105" y="961"/>
                    <a:pt x="105" y="965"/>
                  </a:cubicBezTo>
                  <a:cubicBezTo>
                    <a:pt x="105" y="974"/>
                    <a:pt x="93" y="977"/>
                    <a:pt x="93" y="987"/>
                  </a:cubicBezTo>
                  <a:cubicBezTo>
                    <a:pt x="93" y="996"/>
                    <a:pt x="101" y="1014"/>
                    <a:pt x="101" y="1026"/>
                  </a:cubicBezTo>
                  <a:cubicBezTo>
                    <a:pt x="101" y="1028"/>
                    <a:pt x="101" y="1030"/>
                    <a:pt x="101" y="1033"/>
                  </a:cubicBezTo>
                  <a:cubicBezTo>
                    <a:pt x="101" y="1044"/>
                    <a:pt x="115" y="1042"/>
                    <a:pt x="115" y="1055"/>
                  </a:cubicBezTo>
                  <a:cubicBezTo>
                    <a:pt x="115" y="1058"/>
                    <a:pt x="113" y="1061"/>
                    <a:pt x="112" y="1064"/>
                  </a:cubicBezTo>
                  <a:cubicBezTo>
                    <a:pt x="113" y="1065"/>
                    <a:pt x="114" y="1066"/>
                    <a:pt x="116" y="1067"/>
                  </a:cubicBezTo>
                  <a:cubicBezTo>
                    <a:pt x="115" y="1071"/>
                    <a:pt x="106" y="1071"/>
                    <a:pt x="106" y="1076"/>
                  </a:cubicBezTo>
                  <a:cubicBezTo>
                    <a:pt x="106" y="1077"/>
                    <a:pt x="109" y="1079"/>
                    <a:pt x="111" y="1081"/>
                  </a:cubicBezTo>
                  <a:cubicBezTo>
                    <a:pt x="118" y="1088"/>
                    <a:pt x="122" y="1095"/>
                    <a:pt x="137" y="1095"/>
                  </a:cubicBezTo>
                  <a:cubicBezTo>
                    <a:pt x="137" y="1098"/>
                    <a:pt x="138" y="1102"/>
                    <a:pt x="142" y="1102"/>
                  </a:cubicBezTo>
                  <a:cubicBezTo>
                    <a:pt x="146" y="1102"/>
                    <a:pt x="148" y="1102"/>
                    <a:pt x="152" y="1102"/>
                  </a:cubicBezTo>
                  <a:cubicBezTo>
                    <a:pt x="152" y="1111"/>
                    <a:pt x="164" y="1111"/>
                    <a:pt x="172" y="1114"/>
                  </a:cubicBezTo>
                  <a:cubicBezTo>
                    <a:pt x="180" y="1117"/>
                    <a:pt x="176" y="1131"/>
                    <a:pt x="188" y="1131"/>
                  </a:cubicBezTo>
                  <a:cubicBezTo>
                    <a:pt x="194" y="1131"/>
                    <a:pt x="198" y="1131"/>
                    <a:pt x="203" y="1131"/>
                  </a:cubicBezTo>
                  <a:cubicBezTo>
                    <a:pt x="205" y="1131"/>
                    <a:pt x="207" y="1129"/>
                    <a:pt x="208" y="1129"/>
                  </a:cubicBezTo>
                  <a:cubicBezTo>
                    <a:pt x="211" y="1129"/>
                    <a:pt x="210" y="1129"/>
                    <a:pt x="214" y="1129"/>
                  </a:cubicBezTo>
                  <a:cubicBezTo>
                    <a:pt x="219" y="1129"/>
                    <a:pt x="232" y="1119"/>
                    <a:pt x="240" y="1119"/>
                  </a:cubicBezTo>
                  <a:cubicBezTo>
                    <a:pt x="242" y="1119"/>
                    <a:pt x="243" y="1119"/>
                    <a:pt x="245" y="1119"/>
                  </a:cubicBezTo>
                  <a:cubicBezTo>
                    <a:pt x="246" y="1119"/>
                    <a:pt x="247" y="1119"/>
                    <a:pt x="249" y="1117"/>
                  </a:cubicBezTo>
                  <a:cubicBezTo>
                    <a:pt x="234" y="1110"/>
                    <a:pt x="220" y="1106"/>
                    <a:pt x="208" y="1094"/>
                  </a:cubicBezTo>
                  <a:cubicBezTo>
                    <a:pt x="202" y="1087"/>
                    <a:pt x="202" y="1063"/>
                    <a:pt x="193" y="1058"/>
                  </a:cubicBezTo>
                  <a:cubicBezTo>
                    <a:pt x="189" y="1057"/>
                    <a:pt x="185" y="1051"/>
                    <a:pt x="185" y="1045"/>
                  </a:cubicBezTo>
                  <a:cubicBezTo>
                    <a:pt x="185" y="1035"/>
                    <a:pt x="187" y="1028"/>
                    <a:pt x="194" y="1022"/>
                  </a:cubicBezTo>
                  <a:cubicBezTo>
                    <a:pt x="198" y="1017"/>
                    <a:pt x="207" y="1020"/>
                    <a:pt x="210" y="1013"/>
                  </a:cubicBezTo>
                  <a:cubicBezTo>
                    <a:pt x="214" y="1006"/>
                    <a:pt x="212" y="999"/>
                    <a:pt x="216" y="995"/>
                  </a:cubicBezTo>
                  <a:cubicBezTo>
                    <a:pt x="224" y="987"/>
                    <a:pt x="237" y="986"/>
                    <a:pt x="237" y="971"/>
                  </a:cubicBezTo>
                  <a:cubicBezTo>
                    <a:pt x="237" y="955"/>
                    <a:pt x="213" y="962"/>
                    <a:pt x="213" y="941"/>
                  </a:cubicBezTo>
                  <a:cubicBezTo>
                    <a:pt x="213" y="932"/>
                    <a:pt x="221" y="925"/>
                    <a:pt x="229" y="923"/>
                  </a:cubicBezTo>
                  <a:cubicBezTo>
                    <a:pt x="233" y="922"/>
                    <a:pt x="242" y="922"/>
                    <a:pt x="243" y="916"/>
                  </a:cubicBezTo>
                  <a:cubicBezTo>
                    <a:pt x="246" y="903"/>
                    <a:pt x="246" y="893"/>
                    <a:pt x="256" y="884"/>
                  </a:cubicBezTo>
                  <a:cubicBezTo>
                    <a:pt x="253" y="883"/>
                    <a:pt x="250" y="882"/>
                    <a:pt x="250" y="876"/>
                  </a:cubicBezTo>
                  <a:cubicBezTo>
                    <a:pt x="255" y="876"/>
                    <a:pt x="257" y="881"/>
                    <a:pt x="264" y="881"/>
                  </a:cubicBezTo>
                  <a:cubicBezTo>
                    <a:pt x="265" y="881"/>
                    <a:pt x="269" y="877"/>
                    <a:pt x="269" y="874"/>
                  </a:cubicBezTo>
                  <a:cubicBezTo>
                    <a:pt x="269" y="871"/>
                    <a:pt x="266" y="871"/>
                    <a:pt x="264" y="869"/>
                  </a:cubicBezTo>
                  <a:cubicBezTo>
                    <a:pt x="263" y="869"/>
                    <a:pt x="260" y="872"/>
                    <a:pt x="257" y="872"/>
                  </a:cubicBezTo>
                  <a:cubicBezTo>
                    <a:pt x="252" y="872"/>
                    <a:pt x="246" y="859"/>
                    <a:pt x="246" y="851"/>
                  </a:cubicBezTo>
                  <a:cubicBezTo>
                    <a:pt x="246" y="849"/>
                    <a:pt x="247" y="845"/>
                    <a:pt x="251" y="845"/>
                  </a:cubicBezTo>
                  <a:cubicBezTo>
                    <a:pt x="262" y="845"/>
                    <a:pt x="264" y="852"/>
                    <a:pt x="275" y="852"/>
                  </a:cubicBezTo>
                  <a:cubicBezTo>
                    <a:pt x="279" y="852"/>
                    <a:pt x="287" y="849"/>
                    <a:pt x="287" y="846"/>
                  </a:cubicBezTo>
                  <a:cubicBezTo>
                    <a:pt x="287" y="845"/>
                    <a:pt x="287" y="842"/>
                    <a:pt x="287" y="841"/>
                  </a:cubicBezTo>
                  <a:cubicBezTo>
                    <a:pt x="291" y="833"/>
                    <a:pt x="285" y="817"/>
                    <a:pt x="292" y="811"/>
                  </a:cubicBezTo>
                  <a:cubicBezTo>
                    <a:pt x="294" y="809"/>
                    <a:pt x="297" y="809"/>
                    <a:pt x="300" y="809"/>
                  </a:cubicBezTo>
                  <a:cubicBezTo>
                    <a:pt x="302" y="809"/>
                    <a:pt x="305" y="809"/>
                    <a:pt x="308" y="809"/>
                  </a:cubicBezTo>
                  <a:cubicBezTo>
                    <a:pt x="311" y="809"/>
                    <a:pt x="314" y="810"/>
                    <a:pt x="317" y="810"/>
                  </a:cubicBezTo>
                  <a:cubicBezTo>
                    <a:pt x="319" y="810"/>
                    <a:pt x="321" y="809"/>
                    <a:pt x="323" y="809"/>
                  </a:cubicBezTo>
                  <a:cubicBezTo>
                    <a:pt x="336" y="805"/>
                    <a:pt x="347" y="807"/>
                    <a:pt x="356" y="798"/>
                  </a:cubicBezTo>
                  <a:cubicBezTo>
                    <a:pt x="361" y="793"/>
                    <a:pt x="365" y="790"/>
                    <a:pt x="369" y="782"/>
                  </a:cubicBezTo>
                  <a:cubicBezTo>
                    <a:pt x="372" y="778"/>
                    <a:pt x="372" y="775"/>
                    <a:pt x="372" y="768"/>
                  </a:cubicBezTo>
                  <a:cubicBezTo>
                    <a:pt x="372" y="762"/>
                    <a:pt x="364" y="762"/>
                    <a:pt x="362" y="757"/>
                  </a:cubicBezTo>
                  <a:cubicBezTo>
                    <a:pt x="360" y="750"/>
                    <a:pt x="360" y="744"/>
                    <a:pt x="356" y="740"/>
                  </a:cubicBezTo>
                  <a:cubicBezTo>
                    <a:pt x="354" y="739"/>
                    <a:pt x="346" y="736"/>
                    <a:pt x="346" y="731"/>
                  </a:cubicBezTo>
                  <a:cubicBezTo>
                    <a:pt x="346" y="730"/>
                    <a:pt x="349" y="729"/>
                    <a:pt x="350" y="729"/>
                  </a:cubicBezTo>
                  <a:cubicBezTo>
                    <a:pt x="358" y="729"/>
                    <a:pt x="365" y="735"/>
                    <a:pt x="373" y="735"/>
                  </a:cubicBezTo>
                  <a:cubicBezTo>
                    <a:pt x="376" y="735"/>
                    <a:pt x="388" y="741"/>
                    <a:pt x="397" y="741"/>
                  </a:cubicBezTo>
                  <a:cubicBezTo>
                    <a:pt x="421" y="741"/>
                    <a:pt x="425" y="714"/>
                    <a:pt x="435" y="699"/>
                  </a:cubicBezTo>
                  <a:cubicBezTo>
                    <a:pt x="444" y="685"/>
                    <a:pt x="455" y="683"/>
                    <a:pt x="464" y="669"/>
                  </a:cubicBezTo>
                  <a:cubicBezTo>
                    <a:pt x="469" y="662"/>
                    <a:pt x="468" y="658"/>
                    <a:pt x="472" y="652"/>
                  </a:cubicBezTo>
                  <a:cubicBezTo>
                    <a:pt x="472" y="652"/>
                    <a:pt x="472" y="652"/>
                    <a:pt x="472" y="652"/>
                  </a:cubicBezTo>
                  <a:cubicBezTo>
                    <a:pt x="477" y="641"/>
                    <a:pt x="482" y="632"/>
                    <a:pt x="493" y="627"/>
                  </a:cubicBezTo>
                  <a:cubicBezTo>
                    <a:pt x="493" y="602"/>
                    <a:pt x="493" y="602"/>
                    <a:pt x="493" y="602"/>
                  </a:cubicBezTo>
                  <a:cubicBezTo>
                    <a:pt x="493" y="592"/>
                    <a:pt x="492" y="585"/>
                    <a:pt x="499" y="578"/>
                  </a:cubicBezTo>
                  <a:cubicBezTo>
                    <a:pt x="503" y="573"/>
                    <a:pt x="510" y="573"/>
                    <a:pt x="514" y="567"/>
                  </a:cubicBezTo>
                  <a:cubicBezTo>
                    <a:pt x="524" y="552"/>
                    <a:pt x="537" y="559"/>
                    <a:pt x="549" y="547"/>
                  </a:cubicBezTo>
                  <a:cubicBezTo>
                    <a:pt x="551" y="545"/>
                    <a:pt x="552" y="542"/>
                    <a:pt x="555" y="541"/>
                  </a:cubicBezTo>
                  <a:cubicBezTo>
                    <a:pt x="561" y="538"/>
                    <a:pt x="567" y="538"/>
                    <a:pt x="574" y="538"/>
                  </a:cubicBezTo>
                  <a:cubicBezTo>
                    <a:pt x="576" y="538"/>
                    <a:pt x="578" y="538"/>
                    <a:pt x="581" y="538"/>
                  </a:cubicBezTo>
                  <a:cubicBezTo>
                    <a:pt x="590" y="538"/>
                    <a:pt x="601" y="530"/>
                    <a:pt x="604" y="524"/>
                  </a:cubicBezTo>
                  <a:cubicBezTo>
                    <a:pt x="605" y="522"/>
                    <a:pt x="604" y="515"/>
                    <a:pt x="606" y="512"/>
                  </a:cubicBezTo>
                  <a:cubicBezTo>
                    <a:pt x="614" y="502"/>
                    <a:pt x="617" y="496"/>
                    <a:pt x="625" y="484"/>
                  </a:cubicBezTo>
                  <a:cubicBezTo>
                    <a:pt x="626" y="482"/>
                    <a:pt x="628" y="472"/>
                    <a:pt x="628" y="466"/>
                  </a:cubicBezTo>
                  <a:cubicBezTo>
                    <a:pt x="628" y="462"/>
                    <a:pt x="632" y="457"/>
                    <a:pt x="634" y="454"/>
                  </a:cubicBezTo>
                  <a:cubicBezTo>
                    <a:pt x="635" y="453"/>
                    <a:pt x="637" y="450"/>
                    <a:pt x="637" y="448"/>
                  </a:cubicBezTo>
                  <a:cubicBezTo>
                    <a:pt x="637" y="441"/>
                    <a:pt x="641" y="432"/>
                    <a:pt x="641" y="423"/>
                  </a:cubicBezTo>
                  <a:cubicBezTo>
                    <a:pt x="641" y="410"/>
                    <a:pt x="633" y="393"/>
                    <a:pt x="641" y="385"/>
                  </a:cubicBezTo>
                  <a:cubicBezTo>
                    <a:pt x="646" y="380"/>
                    <a:pt x="652" y="379"/>
                    <a:pt x="657" y="371"/>
                  </a:cubicBezTo>
                  <a:cubicBezTo>
                    <a:pt x="660" y="366"/>
                    <a:pt x="663" y="365"/>
                    <a:pt x="666" y="360"/>
                  </a:cubicBezTo>
                  <a:cubicBezTo>
                    <a:pt x="680" y="338"/>
                    <a:pt x="701" y="328"/>
                    <a:pt x="701" y="289"/>
                  </a:cubicBezTo>
                  <a:cubicBezTo>
                    <a:pt x="701" y="278"/>
                    <a:pt x="699" y="267"/>
                    <a:pt x="688" y="264"/>
                  </a:cubicBezTo>
                  <a:cubicBezTo>
                    <a:pt x="686" y="263"/>
                    <a:pt x="684" y="263"/>
                    <a:pt x="683" y="263"/>
                  </a:cubicBezTo>
                  <a:cubicBezTo>
                    <a:pt x="681" y="263"/>
                    <a:pt x="680" y="263"/>
                    <a:pt x="679" y="263"/>
                  </a:cubicBezTo>
                  <a:cubicBezTo>
                    <a:pt x="677" y="263"/>
                    <a:pt x="676" y="263"/>
                    <a:pt x="674" y="263"/>
                  </a:cubicBezTo>
                  <a:cubicBezTo>
                    <a:pt x="673" y="263"/>
                    <a:pt x="671" y="263"/>
                    <a:pt x="669" y="263"/>
                  </a:cubicBezTo>
                  <a:cubicBezTo>
                    <a:pt x="660" y="260"/>
                    <a:pt x="644" y="245"/>
                    <a:pt x="639" y="237"/>
                  </a:cubicBezTo>
                  <a:cubicBezTo>
                    <a:pt x="633" y="235"/>
                    <a:pt x="624" y="231"/>
                    <a:pt x="614" y="229"/>
                  </a:cubicBezTo>
                  <a:cubicBezTo>
                    <a:pt x="594" y="231"/>
                    <a:pt x="594" y="231"/>
                    <a:pt x="594" y="231"/>
                  </a:cubicBezTo>
                  <a:cubicBezTo>
                    <a:pt x="584" y="231"/>
                    <a:pt x="582" y="223"/>
                    <a:pt x="571" y="223"/>
                  </a:cubicBezTo>
                  <a:cubicBezTo>
                    <a:pt x="566" y="223"/>
                    <a:pt x="564" y="227"/>
                    <a:pt x="559" y="229"/>
                  </a:cubicBezTo>
                  <a:cubicBezTo>
                    <a:pt x="555" y="229"/>
                    <a:pt x="555" y="229"/>
                    <a:pt x="555" y="229"/>
                  </a:cubicBezTo>
                  <a:cubicBezTo>
                    <a:pt x="555" y="224"/>
                    <a:pt x="556" y="220"/>
                    <a:pt x="554" y="215"/>
                  </a:cubicBezTo>
                  <a:cubicBezTo>
                    <a:pt x="553" y="211"/>
                    <a:pt x="548" y="212"/>
                    <a:pt x="544" y="210"/>
                  </a:cubicBezTo>
                  <a:cubicBezTo>
                    <a:pt x="537" y="205"/>
                    <a:pt x="518" y="195"/>
                    <a:pt x="509" y="195"/>
                  </a:cubicBezTo>
                  <a:cubicBezTo>
                    <a:pt x="500" y="195"/>
                    <a:pt x="494" y="207"/>
                    <a:pt x="489" y="215"/>
                  </a:cubicBezTo>
                  <a:cubicBezTo>
                    <a:pt x="487" y="218"/>
                    <a:pt x="485" y="221"/>
                    <a:pt x="483" y="221"/>
                  </a:cubicBezTo>
                  <a:cubicBezTo>
                    <a:pt x="481" y="221"/>
                    <a:pt x="480" y="217"/>
                    <a:pt x="480" y="215"/>
                  </a:cubicBezTo>
                  <a:cubicBezTo>
                    <a:pt x="468" y="215"/>
                    <a:pt x="468" y="215"/>
                    <a:pt x="468" y="215"/>
                  </a:cubicBezTo>
                  <a:cubicBezTo>
                    <a:pt x="467" y="210"/>
                    <a:pt x="464" y="206"/>
                    <a:pt x="459" y="203"/>
                  </a:cubicBezTo>
                  <a:cubicBezTo>
                    <a:pt x="456" y="202"/>
                    <a:pt x="451" y="203"/>
                    <a:pt x="451" y="198"/>
                  </a:cubicBezTo>
                  <a:cubicBezTo>
                    <a:pt x="451" y="182"/>
                    <a:pt x="467" y="176"/>
                    <a:pt x="475" y="166"/>
                  </a:cubicBezTo>
                  <a:cubicBezTo>
                    <a:pt x="475" y="161"/>
                    <a:pt x="468" y="161"/>
                    <a:pt x="466" y="155"/>
                  </a:cubicBezTo>
                  <a:cubicBezTo>
                    <a:pt x="463" y="150"/>
                    <a:pt x="456" y="133"/>
                    <a:pt x="456" y="126"/>
                  </a:cubicBezTo>
                  <a:cubicBezTo>
                    <a:pt x="447" y="124"/>
                    <a:pt x="436" y="107"/>
                    <a:pt x="427" y="107"/>
                  </a:cubicBezTo>
                  <a:cubicBezTo>
                    <a:pt x="426" y="107"/>
                    <a:pt x="425" y="107"/>
                    <a:pt x="424" y="107"/>
                  </a:cubicBezTo>
                  <a:cubicBezTo>
                    <a:pt x="424" y="106"/>
                    <a:pt x="424" y="106"/>
                    <a:pt x="424" y="106"/>
                  </a:cubicBezTo>
                  <a:cubicBezTo>
                    <a:pt x="419" y="106"/>
                    <a:pt x="411" y="101"/>
                    <a:pt x="407" y="100"/>
                  </a:cubicBezTo>
                  <a:cubicBezTo>
                    <a:pt x="393" y="100"/>
                    <a:pt x="393" y="100"/>
                    <a:pt x="393" y="100"/>
                  </a:cubicBezTo>
                  <a:cubicBezTo>
                    <a:pt x="379" y="97"/>
                    <a:pt x="357" y="99"/>
                    <a:pt x="353" y="84"/>
                  </a:cubicBezTo>
                  <a:cubicBezTo>
                    <a:pt x="350" y="84"/>
                    <a:pt x="346" y="83"/>
                    <a:pt x="345" y="81"/>
                  </a:cubicBezTo>
                  <a:cubicBezTo>
                    <a:pt x="339" y="68"/>
                    <a:pt x="334" y="69"/>
                    <a:pt x="324" y="59"/>
                  </a:cubicBezTo>
                  <a:cubicBezTo>
                    <a:pt x="309" y="59"/>
                    <a:pt x="309" y="59"/>
                    <a:pt x="309" y="59"/>
                  </a:cubicBezTo>
                  <a:cubicBezTo>
                    <a:pt x="307" y="52"/>
                    <a:pt x="309" y="44"/>
                    <a:pt x="302" y="42"/>
                  </a:cubicBezTo>
                  <a:cubicBezTo>
                    <a:pt x="294" y="40"/>
                    <a:pt x="283" y="38"/>
                    <a:pt x="279" y="31"/>
                  </a:cubicBezTo>
                  <a:cubicBezTo>
                    <a:pt x="279" y="27"/>
                    <a:pt x="279" y="27"/>
                    <a:pt x="279" y="27"/>
                  </a:cubicBezTo>
                  <a:cubicBezTo>
                    <a:pt x="280" y="27"/>
                    <a:pt x="281" y="27"/>
                    <a:pt x="282" y="27"/>
                  </a:cubicBezTo>
                  <a:cubicBezTo>
                    <a:pt x="283" y="27"/>
                    <a:pt x="286" y="26"/>
                    <a:pt x="287" y="25"/>
                  </a:cubicBezTo>
                  <a:cubicBezTo>
                    <a:pt x="287" y="25"/>
                    <a:pt x="278" y="24"/>
                    <a:pt x="272" y="24"/>
                  </a:cubicBezTo>
                  <a:cubicBezTo>
                    <a:pt x="271" y="25"/>
                    <a:pt x="260" y="25"/>
                    <a:pt x="259" y="27"/>
                  </a:cubicBezTo>
                  <a:cubicBezTo>
                    <a:pt x="256" y="33"/>
                    <a:pt x="251" y="33"/>
                    <a:pt x="243" y="34"/>
                  </a:cubicBezTo>
                  <a:cubicBezTo>
                    <a:pt x="239" y="34"/>
                    <a:pt x="232" y="33"/>
                    <a:pt x="232" y="28"/>
                  </a:cubicBezTo>
                  <a:cubicBezTo>
                    <a:pt x="227" y="28"/>
                    <a:pt x="212" y="28"/>
                    <a:pt x="204" y="28"/>
                  </a:cubicBezTo>
                  <a:cubicBezTo>
                    <a:pt x="200" y="28"/>
                    <a:pt x="197" y="24"/>
                    <a:pt x="197" y="19"/>
                  </a:cubicBezTo>
                  <a:cubicBezTo>
                    <a:pt x="189" y="17"/>
                    <a:pt x="178" y="14"/>
                    <a:pt x="175" y="6"/>
                  </a:cubicBezTo>
                  <a:cubicBezTo>
                    <a:pt x="166" y="5"/>
                    <a:pt x="166" y="5"/>
                    <a:pt x="166" y="5"/>
                  </a:cubicBezTo>
                  <a:cubicBezTo>
                    <a:pt x="166" y="12"/>
                    <a:pt x="174" y="9"/>
                    <a:pt x="176" y="15"/>
                  </a:cubicBezTo>
                  <a:cubicBezTo>
                    <a:pt x="164" y="15"/>
                    <a:pt x="164" y="15"/>
                    <a:pt x="164" y="15"/>
                  </a:cubicBezTo>
                  <a:cubicBezTo>
                    <a:pt x="159" y="19"/>
                    <a:pt x="150" y="18"/>
                    <a:pt x="150" y="25"/>
                  </a:cubicBezTo>
                  <a:cubicBezTo>
                    <a:pt x="150" y="32"/>
                    <a:pt x="157" y="35"/>
                    <a:pt x="157" y="42"/>
                  </a:cubicBezTo>
                  <a:cubicBezTo>
                    <a:pt x="157" y="44"/>
                    <a:pt x="154" y="50"/>
                    <a:pt x="152" y="50"/>
                  </a:cubicBezTo>
                  <a:cubicBezTo>
                    <a:pt x="146" y="50"/>
                    <a:pt x="143" y="40"/>
                    <a:pt x="143" y="34"/>
                  </a:cubicBezTo>
                  <a:cubicBezTo>
                    <a:pt x="143" y="30"/>
                    <a:pt x="146" y="21"/>
                    <a:pt x="148" y="13"/>
                  </a:cubicBezTo>
                  <a:cubicBezTo>
                    <a:pt x="150" y="13"/>
                    <a:pt x="153" y="11"/>
                    <a:pt x="153" y="6"/>
                  </a:cubicBezTo>
                  <a:cubicBezTo>
                    <a:pt x="153" y="6"/>
                    <a:pt x="151" y="0"/>
                    <a:pt x="14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3" name="Google Shape;633;p36"/>
            <p:cNvSpPr/>
            <p:nvPr/>
          </p:nvSpPr>
          <p:spPr>
            <a:xfrm>
              <a:off x="662" y="2178"/>
              <a:ext cx="19" cy="23"/>
            </a:xfrm>
            <a:custGeom>
              <a:avLst/>
              <a:gdLst/>
              <a:ahLst/>
              <a:cxnLst/>
              <a:rect l="l" t="t" r="r" b="b"/>
              <a:pathLst>
                <a:path w="8" h="10" extrusionOk="0">
                  <a:moveTo>
                    <a:pt x="0" y="0"/>
                  </a:moveTo>
                  <a:cubicBezTo>
                    <a:pt x="0" y="0"/>
                    <a:pt x="0" y="0"/>
                    <a:pt x="0" y="0"/>
                  </a:cubicBezTo>
                  <a:cubicBezTo>
                    <a:pt x="0" y="4"/>
                    <a:pt x="0" y="10"/>
                    <a:pt x="5" y="10"/>
                  </a:cubicBezTo>
                  <a:cubicBezTo>
                    <a:pt x="6" y="10"/>
                    <a:pt x="8" y="9"/>
                    <a:pt x="8" y="7"/>
                  </a:cubicBezTo>
                  <a:cubicBezTo>
                    <a:pt x="8" y="4"/>
                    <a:pt x="6" y="1"/>
                    <a:pt x="2" y="0"/>
                  </a:cubicBezTo>
                  <a:cubicBezTo>
                    <a:pt x="1" y="0"/>
                    <a:pt x="1"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4" name="Google Shape;634;p36"/>
            <p:cNvSpPr/>
            <p:nvPr/>
          </p:nvSpPr>
          <p:spPr>
            <a:xfrm>
              <a:off x="643" y="2107"/>
              <a:ext cx="31" cy="9"/>
            </a:xfrm>
            <a:custGeom>
              <a:avLst/>
              <a:gdLst/>
              <a:ahLst/>
              <a:cxnLst/>
              <a:rect l="l" t="t" r="r" b="b"/>
              <a:pathLst>
                <a:path w="13" h="4" extrusionOk="0">
                  <a:moveTo>
                    <a:pt x="7" y="0"/>
                  </a:moveTo>
                  <a:cubicBezTo>
                    <a:pt x="4" y="0"/>
                    <a:pt x="1" y="2"/>
                    <a:pt x="0" y="4"/>
                  </a:cubicBezTo>
                  <a:cubicBezTo>
                    <a:pt x="2" y="4"/>
                    <a:pt x="5" y="4"/>
                    <a:pt x="8" y="4"/>
                  </a:cubicBezTo>
                  <a:cubicBezTo>
                    <a:pt x="10" y="4"/>
                    <a:pt x="12" y="4"/>
                    <a:pt x="13" y="4"/>
                  </a:cubicBezTo>
                  <a:cubicBezTo>
                    <a:pt x="12" y="3"/>
                    <a:pt x="11"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5" name="Google Shape;635;p36"/>
            <p:cNvSpPr/>
            <p:nvPr/>
          </p:nvSpPr>
          <p:spPr>
            <a:xfrm>
              <a:off x="697" y="2121"/>
              <a:ext cx="8" cy="12"/>
            </a:xfrm>
            <a:custGeom>
              <a:avLst/>
              <a:gdLst/>
              <a:ahLst/>
              <a:cxnLst/>
              <a:rect l="l" t="t" r="r" b="b"/>
              <a:pathLst>
                <a:path w="3" h="5" extrusionOk="0">
                  <a:moveTo>
                    <a:pt x="0" y="0"/>
                  </a:moveTo>
                  <a:cubicBezTo>
                    <a:pt x="0" y="2"/>
                    <a:pt x="1" y="5"/>
                    <a:pt x="3" y="5"/>
                  </a:cubicBezTo>
                  <a:cubicBezTo>
                    <a:pt x="3" y="5"/>
                    <a:pt x="3" y="5"/>
                    <a:pt x="3" y="5"/>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6" name="Google Shape;636;p36"/>
            <p:cNvSpPr/>
            <p:nvPr/>
          </p:nvSpPr>
          <p:spPr>
            <a:xfrm>
              <a:off x="825" y="2310"/>
              <a:ext cx="24" cy="19"/>
            </a:xfrm>
            <a:custGeom>
              <a:avLst/>
              <a:gdLst/>
              <a:ahLst/>
              <a:cxnLst/>
              <a:rect l="l" t="t" r="r" b="b"/>
              <a:pathLst>
                <a:path w="10" h="8" extrusionOk="0">
                  <a:moveTo>
                    <a:pt x="10" y="0"/>
                  </a:moveTo>
                  <a:cubicBezTo>
                    <a:pt x="9" y="2"/>
                    <a:pt x="5" y="5"/>
                    <a:pt x="2" y="5"/>
                  </a:cubicBezTo>
                  <a:cubicBezTo>
                    <a:pt x="1" y="5"/>
                    <a:pt x="0" y="4"/>
                    <a:pt x="0" y="4"/>
                  </a:cubicBezTo>
                  <a:cubicBezTo>
                    <a:pt x="0" y="5"/>
                    <a:pt x="0" y="6"/>
                    <a:pt x="0" y="7"/>
                  </a:cubicBezTo>
                  <a:cubicBezTo>
                    <a:pt x="0" y="8"/>
                    <a:pt x="0" y="8"/>
                    <a:pt x="0" y="8"/>
                  </a:cubicBezTo>
                  <a:cubicBezTo>
                    <a:pt x="1" y="8"/>
                    <a:pt x="2" y="7"/>
                    <a:pt x="2" y="7"/>
                  </a:cubicBezTo>
                  <a:cubicBezTo>
                    <a:pt x="5" y="7"/>
                    <a:pt x="8" y="6"/>
                    <a:pt x="10" y="4"/>
                  </a:cubicBezTo>
                  <a:cubicBezTo>
                    <a:pt x="10" y="0"/>
                    <a:pt x="10"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7" name="Google Shape;637;p36"/>
            <p:cNvSpPr/>
            <p:nvPr/>
          </p:nvSpPr>
          <p:spPr>
            <a:xfrm>
              <a:off x="-988" y="1163"/>
              <a:ext cx="2054" cy="1008"/>
            </a:xfrm>
            <a:custGeom>
              <a:avLst/>
              <a:gdLst/>
              <a:ahLst/>
              <a:cxnLst/>
              <a:rect l="l" t="t" r="r" b="b"/>
              <a:pathLst>
                <a:path w="869" h="426" extrusionOk="0">
                  <a:moveTo>
                    <a:pt x="447" y="0"/>
                  </a:moveTo>
                  <a:cubicBezTo>
                    <a:pt x="447" y="7"/>
                    <a:pt x="447" y="7"/>
                    <a:pt x="447" y="7"/>
                  </a:cubicBezTo>
                  <a:cubicBezTo>
                    <a:pt x="24" y="7"/>
                    <a:pt x="24" y="7"/>
                    <a:pt x="24" y="7"/>
                  </a:cubicBezTo>
                  <a:cubicBezTo>
                    <a:pt x="25" y="7"/>
                    <a:pt x="25" y="7"/>
                    <a:pt x="25" y="7"/>
                  </a:cubicBezTo>
                  <a:cubicBezTo>
                    <a:pt x="25" y="7"/>
                    <a:pt x="24" y="7"/>
                    <a:pt x="24" y="7"/>
                  </a:cubicBezTo>
                  <a:cubicBezTo>
                    <a:pt x="27" y="12"/>
                    <a:pt x="31" y="14"/>
                    <a:pt x="31" y="19"/>
                  </a:cubicBezTo>
                  <a:cubicBezTo>
                    <a:pt x="31" y="24"/>
                    <a:pt x="27" y="30"/>
                    <a:pt x="24" y="33"/>
                  </a:cubicBezTo>
                  <a:cubicBezTo>
                    <a:pt x="21" y="28"/>
                    <a:pt x="17" y="24"/>
                    <a:pt x="9" y="24"/>
                  </a:cubicBezTo>
                  <a:cubicBezTo>
                    <a:pt x="7" y="24"/>
                    <a:pt x="1" y="25"/>
                    <a:pt x="1" y="28"/>
                  </a:cubicBezTo>
                  <a:cubicBezTo>
                    <a:pt x="1" y="39"/>
                    <a:pt x="14" y="44"/>
                    <a:pt x="14" y="56"/>
                  </a:cubicBezTo>
                  <a:cubicBezTo>
                    <a:pt x="14" y="72"/>
                    <a:pt x="0" y="102"/>
                    <a:pt x="5" y="115"/>
                  </a:cubicBezTo>
                  <a:cubicBezTo>
                    <a:pt x="10" y="128"/>
                    <a:pt x="4" y="148"/>
                    <a:pt x="10" y="159"/>
                  </a:cubicBezTo>
                  <a:cubicBezTo>
                    <a:pt x="7" y="161"/>
                    <a:pt x="2" y="165"/>
                    <a:pt x="5" y="169"/>
                  </a:cubicBezTo>
                  <a:cubicBezTo>
                    <a:pt x="14" y="185"/>
                    <a:pt x="26" y="208"/>
                    <a:pt x="37" y="210"/>
                  </a:cubicBezTo>
                  <a:cubicBezTo>
                    <a:pt x="34" y="232"/>
                    <a:pt x="49" y="238"/>
                    <a:pt x="56" y="256"/>
                  </a:cubicBezTo>
                  <a:cubicBezTo>
                    <a:pt x="58" y="261"/>
                    <a:pt x="56" y="267"/>
                    <a:pt x="60" y="268"/>
                  </a:cubicBezTo>
                  <a:cubicBezTo>
                    <a:pt x="79" y="275"/>
                    <a:pt x="106" y="287"/>
                    <a:pt x="114" y="302"/>
                  </a:cubicBezTo>
                  <a:cubicBezTo>
                    <a:pt x="147" y="302"/>
                    <a:pt x="147" y="302"/>
                    <a:pt x="147" y="302"/>
                  </a:cubicBezTo>
                  <a:cubicBezTo>
                    <a:pt x="204" y="321"/>
                    <a:pt x="204" y="321"/>
                    <a:pt x="204" y="321"/>
                  </a:cubicBezTo>
                  <a:cubicBezTo>
                    <a:pt x="248" y="321"/>
                    <a:pt x="248" y="321"/>
                    <a:pt x="248" y="321"/>
                  </a:cubicBezTo>
                  <a:cubicBezTo>
                    <a:pt x="248" y="315"/>
                    <a:pt x="248" y="315"/>
                    <a:pt x="248" y="315"/>
                  </a:cubicBezTo>
                  <a:cubicBezTo>
                    <a:pt x="258" y="315"/>
                    <a:pt x="258" y="315"/>
                    <a:pt x="258" y="315"/>
                  </a:cubicBezTo>
                  <a:cubicBezTo>
                    <a:pt x="276" y="319"/>
                    <a:pt x="286" y="321"/>
                    <a:pt x="295" y="337"/>
                  </a:cubicBezTo>
                  <a:cubicBezTo>
                    <a:pt x="300" y="344"/>
                    <a:pt x="308" y="362"/>
                    <a:pt x="319" y="362"/>
                  </a:cubicBezTo>
                  <a:cubicBezTo>
                    <a:pt x="329" y="362"/>
                    <a:pt x="326" y="347"/>
                    <a:pt x="338" y="347"/>
                  </a:cubicBezTo>
                  <a:cubicBezTo>
                    <a:pt x="369" y="347"/>
                    <a:pt x="368" y="386"/>
                    <a:pt x="385" y="403"/>
                  </a:cubicBezTo>
                  <a:cubicBezTo>
                    <a:pt x="389" y="407"/>
                    <a:pt x="401" y="409"/>
                    <a:pt x="410" y="410"/>
                  </a:cubicBezTo>
                  <a:cubicBezTo>
                    <a:pt x="409" y="406"/>
                    <a:pt x="409" y="406"/>
                    <a:pt x="409" y="406"/>
                  </a:cubicBezTo>
                  <a:cubicBezTo>
                    <a:pt x="409" y="406"/>
                    <a:pt x="409" y="406"/>
                    <a:pt x="409" y="405"/>
                  </a:cubicBezTo>
                  <a:cubicBezTo>
                    <a:pt x="409" y="389"/>
                    <a:pt x="416" y="375"/>
                    <a:pt x="427" y="371"/>
                  </a:cubicBezTo>
                  <a:cubicBezTo>
                    <a:pt x="429" y="370"/>
                    <a:pt x="430" y="370"/>
                    <a:pt x="431" y="370"/>
                  </a:cubicBezTo>
                  <a:cubicBezTo>
                    <a:pt x="432" y="370"/>
                    <a:pt x="433" y="370"/>
                    <a:pt x="434" y="370"/>
                  </a:cubicBezTo>
                  <a:cubicBezTo>
                    <a:pt x="435" y="370"/>
                    <a:pt x="435" y="371"/>
                    <a:pt x="436" y="371"/>
                  </a:cubicBezTo>
                  <a:cubicBezTo>
                    <a:pt x="438" y="371"/>
                    <a:pt x="440" y="370"/>
                    <a:pt x="442" y="368"/>
                  </a:cubicBezTo>
                  <a:cubicBezTo>
                    <a:pt x="448" y="362"/>
                    <a:pt x="455" y="349"/>
                    <a:pt x="471" y="349"/>
                  </a:cubicBezTo>
                  <a:cubicBezTo>
                    <a:pt x="476" y="349"/>
                    <a:pt x="480" y="354"/>
                    <a:pt x="485" y="354"/>
                  </a:cubicBezTo>
                  <a:cubicBezTo>
                    <a:pt x="489" y="354"/>
                    <a:pt x="490" y="350"/>
                    <a:pt x="493" y="350"/>
                  </a:cubicBezTo>
                  <a:cubicBezTo>
                    <a:pt x="502" y="350"/>
                    <a:pt x="512" y="362"/>
                    <a:pt x="524" y="362"/>
                  </a:cubicBezTo>
                  <a:cubicBezTo>
                    <a:pt x="526" y="362"/>
                    <a:pt x="529" y="362"/>
                    <a:pt x="531" y="360"/>
                  </a:cubicBezTo>
                  <a:cubicBezTo>
                    <a:pt x="525" y="356"/>
                    <a:pt x="530" y="352"/>
                    <a:pt x="530" y="344"/>
                  </a:cubicBezTo>
                  <a:cubicBezTo>
                    <a:pt x="529" y="344"/>
                    <a:pt x="528" y="345"/>
                    <a:pt x="527" y="345"/>
                  </a:cubicBezTo>
                  <a:cubicBezTo>
                    <a:pt x="527" y="345"/>
                    <a:pt x="525" y="344"/>
                    <a:pt x="523" y="344"/>
                  </a:cubicBezTo>
                  <a:cubicBezTo>
                    <a:pt x="532" y="340"/>
                    <a:pt x="543" y="341"/>
                    <a:pt x="551" y="339"/>
                  </a:cubicBezTo>
                  <a:cubicBezTo>
                    <a:pt x="551" y="341"/>
                    <a:pt x="553" y="344"/>
                    <a:pt x="555" y="344"/>
                  </a:cubicBezTo>
                  <a:cubicBezTo>
                    <a:pt x="559" y="344"/>
                    <a:pt x="561" y="339"/>
                    <a:pt x="568" y="339"/>
                  </a:cubicBezTo>
                  <a:cubicBezTo>
                    <a:pt x="581" y="339"/>
                    <a:pt x="587" y="352"/>
                    <a:pt x="596" y="352"/>
                  </a:cubicBezTo>
                  <a:cubicBezTo>
                    <a:pt x="601" y="352"/>
                    <a:pt x="603" y="345"/>
                    <a:pt x="608" y="345"/>
                  </a:cubicBezTo>
                  <a:cubicBezTo>
                    <a:pt x="631" y="345"/>
                    <a:pt x="625" y="377"/>
                    <a:pt x="633" y="394"/>
                  </a:cubicBezTo>
                  <a:cubicBezTo>
                    <a:pt x="637" y="402"/>
                    <a:pt x="643" y="405"/>
                    <a:pt x="649" y="413"/>
                  </a:cubicBezTo>
                  <a:cubicBezTo>
                    <a:pt x="652" y="418"/>
                    <a:pt x="652" y="426"/>
                    <a:pt x="660" y="426"/>
                  </a:cubicBezTo>
                  <a:cubicBezTo>
                    <a:pt x="669" y="426"/>
                    <a:pt x="671" y="416"/>
                    <a:pt x="671" y="405"/>
                  </a:cubicBezTo>
                  <a:cubicBezTo>
                    <a:pt x="671" y="396"/>
                    <a:pt x="666" y="391"/>
                    <a:pt x="665" y="384"/>
                  </a:cubicBezTo>
                  <a:cubicBezTo>
                    <a:pt x="665" y="381"/>
                    <a:pt x="665" y="381"/>
                    <a:pt x="665" y="381"/>
                  </a:cubicBezTo>
                  <a:cubicBezTo>
                    <a:pt x="665" y="382"/>
                    <a:pt x="665" y="382"/>
                    <a:pt x="665" y="382"/>
                  </a:cubicBezTo>
                  <a:cubicBezTo>
                    <a:pt x="665" y="365"/>
                    <a:pt x="650" y="359"/>
                    <a:pt x="650" y="342"/>
                  </a:cubicBezTo>
                  <a:cubicBezTo>
                    <a:pt x="650" y="304"/>
                    <a:pt x="682" y="294"/>
                    <a:pt x="706" y="280"/>
                  </a:cubicBezTo>
                  <a:cubicBezTo>
                    <a:pt x="705" y="279"/>
                    <a:pt x="705" y="279"/>
                    <a:pt x="705" y="279"/>
                  </a:cubicBezTo>
                  <a:cubicBezTo>
                    <a:pt x="708" y="275"/>
                    <a:pt x="708" y="274"/>
                    <a:pt x="714" y="272"/>
                  </a:cubicBezTo>
                  <a:cubicBezTo>
                    <a:pt x="718" y="271"/>
                    <a:pt x="721" y="267"/>
                    <a:pt x="727" y="265"/>
                  </a:cubicBezTo>
                  <a:cubicBezTo>
                    <a:pt x="730" y="265"/>
                    <a:pt x="732" y="262"/>
                    <a:pt x="733" y="260"/>
                  </a:cubicBezTo>
                  <a:cubicBezTo>
                    <a:pt x="727" y="256"/>
                    <a:pt x="727" y="256"/>
                    <a:pt x="727" y="256"/>
                  </a:cubicBezTo>
                  <a:cubicBezTo>
                    <a:pt x="727" y="252"/>
                    <a:pt x="727" y="252"/>
                    <a:pt x="727" y="252"/>
                  </a:cubicBezTo>
                  <a:cubicBezTo>
                    <a:pt x="728" y="252"/>
                    <a:pt x="728" y="252"/>
                    <a:pt x="729" y="252"/>
                  </a:cubicBezTo>
                  <a:cubicBezTo>
                    <a:pt x="733" y="252"/>
                    <a:pt x="734" y="251"/>
                    <a:pt x="735" y="246"/>
                  </a:cubicBezTo>
                  <a:cubicBezTo>
                    <a:pt x="733" y="246"/>
                    <a:pt x="730" y="245"/>
                    <a:pt x="728" y="242"/>
                  </a:cubicBezTo>
                  <a:cubicBezTo>
                    <a:pt x="731" y="242"/>
                    <a:pt x="735" y="240"/>
                    <a:pt x="735" y="235"/>
                  </a:cubicBezTo>
                  <a:cubicBezTo>
                    <a:pt x="735" y="234"/>
                    <a:pt x="735" y="232"/>
                    <a:pt x="735" y="230"/>
                  </a:cubicBezTo>
                  <a:cubicBezTo>
                    <a:pt x="734" y="230"/>
                    <a:pt x="732" y="230"/>
                    <a:pt x="731" y="230"/>
                  </a:cubicBezTo>
                  <a:cubicBezTo>
                    <a:pt x="728" y="227"/>
                    <a:pt x="731" y="227"/>
                    <a:pt x="731" y="222"/>
                  </a:cubicBezTo>
                  <a:cubicBezTo>
                    <a:pt x="731" y="217"/>
                    <a:pt x="729" y="207"/>
                    <a:pt x="729" y="204"/>
                  </a:cubicBezTo>
                  <a:cubicBezTo>
                    <a:pt x="729" y="204"/>
                    <a:pt x="728" y="199"/>
                    <a:pt x="729" y="197"/>
                  </a:cubicBezTo>
                  <a:cubicBezTo>
                    <a:pt x="730" y="202"/>
                    <a:pt x="735" y="211"/>
                    <a:pt x="735" y="214"/>
                  </a:cubicBezTo>
                  <a:cubicBezTo>
                    <a:pt x="735" y="216"/>
                    <a:pt x="735" y="218"/>
                    <a:pt x="735" y="220"/>
                  </a:cubicBezTo>
                  <a:cubicBezTo>
                    <a:pt x="735" y="221"/>
                    <a:pt x="736" y="223"/>
                    <a:pt x="737" y="223"/>
                  </a:cubicBezTo>
                  <a:cubicBezTo>
                    <a:pt x="739" y="223"/>
                    <a:pt x="749" y="205"/>
                    <a:pt x="749" y="202"/>
                  </a:cubicBezTo>
                  <a:cubicBezTo>
                    <a:pt x="749" y="197"/>
                    <a:pt x="746" y="196"/>
                    <a:pt x="745" y="192"/>
                  </a:cubicBezTo>
                  <a:cubicBezTo>
                    <a:pt x="747" y="189"/>
                    <a:pt x="747" y="189"/>
                    <a:pt x="747" y="189"/>
                  </a:cubicBezTo>
                  <a:cubicBezTo>
                    <a:pt x="748" y="190"/>
                    <a:pt x="749" y="193"/>
                    <a:pt x="751" y="193"/>
                  </a:cubicBezTo>
                  <a:cubicBezTo>
                    <a:pt x="755" y="193"/>
                    <a:pt x="765" y="175"/>
                    <a:pt x="766" y="170"/>
                  </a:cubicBezTo>
                  <a:cubicBezTo>
                    <a:pt x="766" y="170"/>
                    <a:pt x="761" y="167"/>
                    <a:pt x="761" y="164"/>
                  </a:cubicBezTo>
                  <a:cubicBezTo>
                    <a:pt x="761" y="163"/>
                    <a:pt x="763" y="161"/>
                    <a:pt x="764" y="160"/>
                  </a:cubicBezTo>
                  <a:cubicBezTo>
                    <a:pt x="766" y="160"/>
                    <a:pt x="767" y="161"/>
                    <a:pt x="769" y="161"/>
                  </a:cubicBezTo>
                  <a:cubicBezTo>
                    <a:pt x="776" y="161"/>
                    <a:pt x="782" y="161"/>
                    <a:pt x="789" y="158"/>
                  </a:cubicBezTo>
                  <a:cubicBezTo>
                    <a:pt x="788" y="157"/>
                    <a:pt x="786" y="157"/>
                    <a:pt x="785" y="157"/>
                  </a:cubicBezTo>
                  <a:cubicBezTo>
                    <a:pt x="782" y="157"/>
                    <a:pt x="779" y="158"/>
                    <a:pt x="776" y="158"/>
                  </a:cubicBezTo>
                  <a:cubicBezTo>
                    <a:pt x="770" y="158"/>
                    <a:pt x="770" y="158"/>
                    <a:pt x="770" y="158"/>
                  </a:cubicBezTo>
                  <a:cubicBezTo>
                    <a:pt x="781" y="151"/>
                    <a:pt x="799" y="155"/>
                    <a:pt x="810" y="147"/>
                  </a:cubicBezTo>
                  <a:cubicBezTo>
                    <a:pt x="810" y="147"/>
                    <a:pt x="811" y="148"/>
                    <a:pt x="813" y="148"/>
                  </a:cubicBezTo>
                  <a:cubicBezTo>
                    <a:pt x="817" y="148"/>
                    <a:pt x="823" y="146"/>
                    <a:pt x="827" y="145"/>
                  </a:cubicBezTo>
                  <a:cubicBezTo>
                    <a:pt x="827" y="141"/>
                    <a:pt x="827" y="141"/>
                    <a:pt x="827" y="141"/>
                  </a:cubicBezTo>
                  <a:cubicBezTo>
                    <a:pt x="827" y="141"/>
                    <a:pt x="822" y="145"/>
                    <a:pt x="821" y="145"/>
                  </a:cubicBezTo>
                  <a:cubicBezTo>
                    <a:pt x="818" y="145"/>
                    <a:pt x="816" y="138"/>
                    <a:pt x="816" y="136"/>
                  </a:cubicBezTo>
                  <a:cubicBezTo>
                    <a:pt x="814" y="135"/>
                    <a:pt x="814" y="132"/>
                    <a:pt x="814" y="131"/>
                  </a:cubicBezTo>
                  <a:cubicBezTo>
                    <a:pt x="814" y="111"/>
                    <a:pt x="832" y="105"/>
                    <a:pt x="840" y="96"/>
                  </a:cubicBezTo>
                  <a:cubicBezTo>
                    <a:pt x="842" y="96"/>
                    <a:pt x="843" y="95"/>
                    <a:pt x="844" y="95"/>
                  </a:cubicBezTo>
                  <a:cubicBezTo>
                    <a:pt x="846" y="95"/>
                    <a:pt x="848" y="96"/>
                    <a:pt x="852" y="96"/>
                  </a:cubicBezTo>
                  <a:cubicBezTo>
                    <a:pt x="860" y="96"/>
                    <a:pt x="865" y="93"/>
                    <a:pt x="869" y="88"/>
                  </a:cubicBezTo>
                  <a:cubicBezTo>
                    <a:pt x="862" y="78"/>
                    <a:pt x="864" y="63"/>
                    <a:pt x="861" y="50"/>
                  </a:cubicBezTo>
                  <a:cubicBezTo>
                    <a:pt x="861" y="50"/>
                    <a:pt x="861" y="50"/>
                    <a:pt x="861" y="50"/>
                  </a:cubicBezTo>
                  <a:cubicBezTo>
                    <a:pt x="861" y="50"/>
                    <a:pt x="861" y="50"/>
                    <a:pt x="861" y="50"/>
                  </a:cubicBezTo>
                  <a:cubicBezTo>
                    <a:pt x="861" y="46"/>
                    <a:pt x="859" y="42"/>
                    <a:pt x="857" y="38"/>
                  </a:cubicBezTo>
                  <a:cubicBezTo>
                    <a:pt x="857" y="38"/>
                    <a:pt x="857" y="38"/>
                    <a:pt x="857" y="38"/>
                  </a:cubicBezTo>
                  <a:cubicBezTo>
                    <a:pt x="856" y="37"/>
                    <a:pt x="855" y="36"/>
                    <a:pt x="853" y="36"/>
                  </a:cubicBezTo>
                  <a:cubicBezTo>
                    <a:pt x="852" y="36"/>
                    <a:pt x="850" y="36"/>
                    <a:pt x="848" y="37"/>
                  </a:cubicBezTo>
                  <a:cubicBezTo>
                    <a:pt x="846" y="37"/>
                    <a:pt x="845" y="38"/>
                    <a:pt x="843" y="38"/>
                  </a:cubicBezTo>
                  <a:cubicBezTo>
                    <a:pt x="841" y="38"/>
                    <a:pt x="839" y="37"/>
                    <a:pt x="837" y="35"/>
                  </a:cubicBezTo>
                  <a:cubicBezTo>
                    <a:pt x="824" y="44"/>
                    <a:pt x="824" y="61"/>
                    <a:pt x="814" y="71"/>
                  </a:cubicBezTo>
                  <a:cubicBezTo>
                    <a:pt x="812" y="73"/>
                    <a:pt x="814" y="75"/>
                    <a:pt x="809" y="76"/>
                  </a:cubicBezTo>
                  <a:cubicBezTo>
                    <a:pt x="805" y="77"/>
                    <a:pt x="800" y="78"/>
                    <a:pt x="795" y="78"/>
                  </a:cubicBezTo>
                  <a:cubicBezTo>
                    <a:pt x="791" y="78"/>
                    <a:pt x="787" y="78"/>
                    <a:pt x="782" y="78"/>
                  </a:cubicBezTo>
                  <a:cubicBezTo>
                    <a:pt x="777" y="78"/>
                    <a:pt x="772" y="78"/>
                    <a:pt x="768" y="78"/>
                  </a:cubicBezTo>
                  <a:cubicBezTo>
                    <a:pt x="761" y="78"/>
                    <a:pt x="756" y="78"/>
                    <a:pt x="755" y="79"/>
                  </a:cubicBezTo>
                  <a:cubicBezTo>
                    <a:pt x="751" y="82"/>
                    <a:pt x="732" y="101"/>
                    <a:pt x="731" y="102"/>
                  </a:cubicBezTo>
                  <a:cubicBezTo>
                    <a:pt x="731" y="115"/>
                    <a:pt x="716" y="117"/>
                    <a:pt x="702" y="117"/>
                  </a:cubicBezTo>
                  <a:cubicBezTo>
                    <a:pt x="694" y="117"/>
                    <a:pt x="687" y="117"/>
                    <a:pt x="682" y="117"/>
                  </a:cubicBezTo>
                  <a:cubicBezTo>
                    <a:pt x="679" y="117"/>
                    <a:pt x="679" y="117"/>
                    <a:pt x="675" y="117"/>
                  </a:cubicBezTo>
                  <a:cubicBezTo>
                    <a:pt x="676" y="118"/>
                    <a:pt x="676" y="119"/>
                    <a:pt x="677" y="120"/>
                  </a:cubicBezTo>
                  <a:cubicBezTo>
                    <a:pt x="677" y="120"/>
                    <a:pt x="677" y="121"/>
                    <a:pt x="678" y="121"/>
                  </a:cubicBezTo>
                  <a:cubicBezTo>
                    <a:pt x="679" y="124"/>
                    <a:pt x="680" y="127"/>
                    <a:pt x="681" y="130"/>
                  </a:cubicBezTo>
                  <a:cubicBezTo>
                    <a:pt x="681" y="130"/>
                    <a:pt x="681" y="130"/>
                    <a:pt x="681" y="130"/>
                  </a:cubicBezTo>
                  <a:cubicBezTo>
                    <a:pt x="681" y="130"/>
                    <a:pt x="681" y="130"/>
                    <a:pt x="681" y="130"/>
                  </a:cubicBezTo>
                  <a:cubicBezTo>
                    <a:pt x="681" y="130"/>
                    <a:pt x="681" y="130"/>
                    <a:pt x="681" y="130"/>
                  </a:cubicBezTo>
                  <a:cubicBezTo>
                    <a:pt x="680" y="130"/>
                    <a:pt x="678" y="131"/>
                    <a:pt x="677" y="132"/>
                  </a:cubicBezTo>
                  <a:cubicBezTo>
                    <a:pt x="675" y="133"/>
                    <a:pt x="674" y="133"/>
                    <a:pt x="672" y="134"/>
                  </a:cubicBezTo>
                  <a:cubicBezTo>
                    <a:pt x="672" y="134"/>
                    <a:pt x="672" y="134"/>
                    <a:pt x="672" y="134"/>
                  </a:cubicBezTo>
                  <a:cubicBezTo>
                    <a:pt x="660" y="140"/>
                    <a:pt x="642" y="148"/>
                    <a:pt x="632" y="148"/>
                  </a:cubicBezTo>
                  <a:cubicBezTo>
                    <a:pt x="626" y="148"/>
                    <a:pt x="624" y="140"/>
                    <a:pt x="624" y="135"/>
                  </a:cubicBezTo>
                  <a:cubicBezTo>
                    <a:pt x="624" y="135"/>
                    <a:pt x="624" y="135"/>
                    <a:pt x="624" y="135"/>
                  </a:cubicBezTo>
                  <a:cubicBezTo>
                    <a:pt x="624" y="135"/>
                    <a:pt x="624" y="135"/>
                    <a:pt x="624" y="135"/>
                  </a:cubicBezTo>
                  <a:cubicBezTo>
                    <a:pt x="624" y="127"/>
                    <a:pt x="630" y="123"/>
                    <a:pt x="636" y="117"/>
                  </a:cubicBezTo>
                  <a:cubicBezTo>
                    <a:pt x="631" y="113"/>
                    <a:pt x="631" y="109"/>
                    <a:pt x="628" y="101"/>
                  </a:cubicBezTo>
                  <a:cubicBezTo>
                    <a:pt x="623" y="102"/>
                    <a:pt x="624" y="104"/>
                    <a:pt x="618" y="104"/>
                  </a:cubicBezTo>
                  <a:cubicBezTo>
                    <a:pt x="619" y="97"/>
                    <a:pt x="624" y="92"/>
                    <a:pt x="624" y="85"/>
                  </a:cubicBezTo>
                  <a:cubicBezTo>
                    <a:pt x="624" y="79"/>
                    <a:pt x="604" y="69"/>
                    <a:pt x="600" y="69"/>
                  </a:cubicBezTo>
                  <a:cubicBezTo>
                    <a:pt x="591" y="69"/>
                    <a:pt x="600" y="82"/>
                    <a:pt x="581" y="83"/>
                  </a:cubicBezTo>
                  <a:cubicBezTo>
                    <a:pt x="575" y="83"/>
                    <a:pt x="575" y="99"/>
                    <a:pt x="575" y="106"/>
                  </a:cubicBezTo>
                  <a:cubicBezTo>
                    <a:pt x="575" y="106"/>
                    <a:pt x="575" y="117"/>
                    <a:pt x="575" y="123"/>
                  </a:cubicBezTo>
                  <a:cubicBezTo>
                    <a:pt x="575" y="130"/>
                    <a:pt x="572" y="146"/>
                    <a:pt x="565" y="146"/>
                  </a:cubicBezTo>
                  <a:cubicBezTo>
                    <a:pt x="559" y="146"/>
                    <a:pt x="552" y="141"/>
                    <a:pt x="552" y="135"/>
                  </a:cubicBezTo>
                  <a:cubicBezTo>
                    <a:pt x="552" y="121"/>
                    <a:pt x="557" y="94"/>
                    <a:pt x="566" y="83"/>
                  </a:cubicBezTo>
                  <a:cubicBezTo>
                    <a:pt x="560" y="83"/>
                    <a:pt x="558" y="87"/>
                    <a:pt x="553" y="90"/>
                  </a:cubicBezTo>
                  <a:cubicBezTo>
                    <a:pt x="554" y="80"/>
                    <a:pt x="575" y="65"/>
                    <a:pt x="587" y="65"/>
                  </a:cubicBezTo>
                  <a:cubicBezTo>
                    <a:pt x="590" y="65"/>
                    <a:pt x="596" y="66"/>
                    <a:pt x="602" y="66"/>
                  </a:cubicBezTo>
                  <a:cubicBezTo>
                    <a:pt x="605" y="66"/>
                    <a:pt x="608" y="66"/>
                    <a:pt x="610" y="65"/>
                  </a:cubicBezTo>
                  <a:cubicBezTo>
                    <a:pt x="610" y="59"/>
                    <a:pt x="610" y="59"/>
                    <a:pt x="610" y="59"/>
                  </a:cubicBezTo>
                  <a:cubicBezTo>
                    <a:pt x="599" y="59"/>
                    <a:pt x="593" y="52"/>
                    <a:pt x="580" y="52"/>
                  </a:cubicBezTo>
                  <a:cubicBezTo>
                    <a:pt x="575" y="52"/>
                    <a:pt x="572" y="57"/>
                    <a:pt x="566" y="57"/>
                  </a:cubicBezTo>
                  <a:cubicBezTo>
                    <a:pt x="562" y="57"/>
                    <a:pt x="557" y="54"/>
                    <a:pt x="557" y="51"/>
                  </a:cubicBezTo>
                  <a:cubicBezTo>
                    <a:pt x="546" y="51"/>
                    <a:pt x="546" y="51"/>
                    <a:pt x="546" y="51"/>
                  </a:cubicBezTo>
                  <a:cubicBezTo>
                    <a:pt x="548" y="46"/>
                    <a:pt x="552" y="45"/>
                    <a:pt x="552" y="37"/>
                  </a:cubicBezTo>
                  <a:cubicBezTo>
                    <a:pt x="544" y="39"/>
                    <a:pt x="534" y="49"/>
                    <a:pt x="529" y="49"/>
                  </a:cubicBezTo>
                  <a:cubicBezTo>
                    <a:pt x="524" y="49"/>
                    <a:pt x="523" y="56"/>
                    <a:pt x="514" y="56"/>
                  </a:cubicBezTo>
                  <a:cubicBezTo>
                    <a:pt x="510" y="56"/>
                    <a:pt x="509" y="55"/>
                    <a:pt x="506" y="51"/>
                  </a:cubicBezTo>
                  <a:cubicBezTo>
                    <a:pt x="503" y="51"/>
                    <a:pt x="501" y="53"/>
                    <a:pt x="497" y="54"/>
                  </a:cubicBezTo>
                  <a:cubicBezTo>
                    <a:pt x="489" y="54"/>
                    <a:pt x="489" y="54"/>
                    <a:pt x="489" y="54"/>
                  </a:cubicBezTo>
                  <a:cubicBezTo>
                    <a:pt x="501" y="39"/>
                    <a:pt x="516" y="34"/>
                    <a:pt x="530" y="24"/>
                  </a:cubicBezTo>
                  <a:cubicBezTo>
                    <a:pt x="511" y="24"/>
                    <a:pt x="497" y="24"/>
                    <a:pt x="486" y="14"/>
                  </a:cubicBezTo>
                  <a:cubicBezTo>
                    <a:pt x="460" y="14"/>
                    <a:pt x="460" y="14"/>
                    <a:pt x="460" y="14"/>
                  </a:cubicBezTo>
                  <a:cubicBezTo>
                    <a:pt x="453" y="10"/>
                    <a:pt x="454" y="6"/>
                    <a:pt x="44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8" name="Google Shape;638;p36"/>
            <p:cNvSpPr/>
            <p:nvPr/>
          </p:nvSpPr>
          <p:spPr>
            <a:xfrm>
              <a:off x="-1562" y="-67"/>
              <a:ext cx="3028" cy="1564"/>
            </a:xfrm>
            <a:custGeom>
              <a:avLst/>
              <a:gdLst/>
              <a:ahLst/>
              <a:cxnLst/>
              <a:rect l="l" t="t" r="r" b="b"/>
              <a:pathLst>
                <a:path w="1281" h="661" extrusionOk="0">
                  <a:moveTo>
                    <a:pt x="0" y="61"/>
                  </a:moveTo>
                  <a:cubicBezTo>
                    <a:pt x="0" y="61"/>
                    <a:pt x="0" y="61"/>
                    <a:pt x="0" y="61"/>
                  </a:cubicBezTo>
                  <a:cubicBezTo>
                    <a:pt x="0" y="61"/>
                    <a:pt x="0" y="61"/>
                    <a:pt x="0" y="61"/>
                  </a:cubicBezTo>
                  <a:cubicBezTo>
                    <a:pt x="0" y="61"/>
                    <a:pt x="0" y="61"/>
                    <a:pt x="0" y="61"/>
                  </a:cubicBezTo>
                  <a:cubicBezTo>
                    <a:pt x="0" y="61"/>
                    <a:pt x="0" y="61"/>
                    <a:pt x="0" y="61"/>
                  </a:cubicBezTo>
                  <a:moveTo>
                    <a:pt x="686" y="0"/>
                  </a:moveTo>
                  <a:cubicBezTo>
                    <a:pt x="676" y="0"/>
                    <a:pt x="680" y="7"/>
                    <a:pt x="681" y="12"/>
                  </a:cubicBezTo>
                  <a:cubicBezTo>
                    <a:pt x="675" y="14"/>
                    <a:pt x="666" y="12"/>
                    <a:pt x="666" y="20"/>
                  </a:cubicBezTo>
                  <a:cubicBezTo>
                    <a:pt x="666" y="25"/>
                    <a:pt x="670" y="28"/>
                    <a:pt x="670" y="33"/>
                  </a:cubicBezTo>
                  <a:cubicBezTo>
                    <a:pt x="670" y="38"/>
                    <a:pt x="663" y="38"/>
                    <a:pt x="663" y="45"/>
                  </a:cubicBezTo>
                  <a:cubicBezTo>
                    <a:pt x="663" y="63"/>
                    <a:pt x="699" y="52"/>
                    <a:pt x="699" y="70"/>
                  </a:cubicBezTo>
                  <a:cubicBezTo>
                    <a:pt x="699" y="73"/>
                    <a:pt x="695" y="86"/>
                    <a:pt x="695" y="86"/>
                  </a:cubicBezTo>
                  <a:cubicBezTo>
                    <a:pt x="699" y="84"/>
                    <a:pt x="702" y="83"/>
                    <a:pt x="706" y="81"/>
                  </a:cubicBezTo>
                  <a:cubicBezTo>
                    <a:pt x="713" y="102"/>
                    <a:pt x="678" y="92"/>
                    <a:pt x="678" y="118"/>
                  </a:cubicBezTo>
                  <a:cubicBezTo>
                    <a:pt x="676" y="118"/>
                    <a:pt x="675" y="118"/>
                    <a:pt x="673" y="118"/>
                  </a:cubicBezTo>
                  <a:cubicBezTo>
                    <a:pt x="664" y="118"/>
                    <a:pt x="674" y="104"/>
                    <a:pt x="670" y="99"/>
                  </a:cubicBezTo>
                  <a:cubicBezTo>
                    <a:pt x="669" y="96"/>
                    <a:pt x="654" y="93"/>
                    <a:pt x="647" y="93"/>
                  </a:cubicBezTo>
                  <a:cubicBezTo>
                    <a:pt x="637" y="93"/>
                    <a:pt x="633" y="99"/>
                    <a:pt x="633" y="110"/>
                  </a:cubicBezTo>
                  <a:cubicBezTo>
                    <a:pt x="630" y="109"/>
                    <a:pt x="628" y="109"/>
                    <a:pt x="624" y="109"/>
                  </a:cubicBezTo>
                  <a:cubicBezTo>
                    <a:pt x="618" y="109"/>
                    <a:pt x="609" y="110"/>
                    <a:pt x="588" y="110"/>
                  </a:cubicBezTo>
                  <a:cubicBezTo>
                    <a:pt x="560" y="110"/>
                    <a:pt x="527" y="100"/>
                    <a:pt x="520" y="78"/>
                  </a:cubicBezTo>
                  <a:cubicBezTo>
                    <a:pt x="510" y="81"/>
                    <a:pt x="479" y="81"/>
                    <a:pt x="479" y="93"/>
                  </a:cubicBezTo>
                  <a:cubicBezTo>
                    <a:pt x="479" y="96"/>
                    <a:pt x="481" y="98"/>
                    <a:pt x="485" y="98"/>
                  </a:cubicBezTo>
                  <a:cubicBezTo>
                    <a:pt x="494" y="98"/>
                    <a:pt x="508" y="94"/>
                    <a:pt x="514" y="90"/>
                  </a:cubicBezTo>
                  <a:cubicBezTo>
                    <a:pt x="516" y="108"/>
                    <a:pt x="489" y="93"/>
                    <a:pt x="489" y="111"/>
                  </a:cubicBezTo>
                  <a:cubicBezTo>
                    <a:pt x="489" y="115"/>
                    <a:pt x="495" y="127"/>
                    <a:pt x="492" y="127"/>
                  </a:cubicBezTo>
                  <a:cubicBezTo>
                    <a:pt x="482" y="127"/>
                    <a:pt x="480" y="114"/>
                    <a:pt x="471" y="110"/>
                  </a:cubicBezTo>
                  <a:cubicBezTo>
                    <a:pt x="463" y="106"/>
                    <a:pt x="463" y="106"/>
                    <a:pt x="463" y="106"/>
                  </a:cubicBezTo>
                  <a:cubicBezTo>
                    <a:pt x="450" y="106"/>
                    <a:pt x="442" y="106"/>
                    <a:pt x="429" y="106"/>
                  </a:cubicBezTo>
                  <a:cubicBezTo>
                    <a:pt x="418" y="106"/>
                    <a:pt x="412" y="110"/>
                    <a:pt x="400" y="111"/>
                  </a:cubicBezTo>
                  <a:cubicBezTo>
                    <a:pt x="399" y="111"/>
                    <a:pt x="398" y="111"/>
                    <a:pt x="396" y="111"/>
                  </a:cubicBezTo>
                  <a:cubicBezTo>
                    <a:pt x="379" y="111"/>
                    <a:pt x="379" y="104"/>
                    <a:pt x="379" y="102"/>
                  </a:cubicBezTo>
                  <a:cubicBezTo>
                    <a:pt x="379" y="98"/>
                    <a:pt x="395" y="100"/>
                    <a:pt x="398" y="96"/>
                  </a:cubicBezTo>
                  <a:cubicBezTo>
                    <a:pt x="389" y="83"/>
                    <a:pt x="387" y="80"/>
                    <a:pt x="378" y="80"/>
                  </a:cubicBezTo>
                  <a:cubicBezTo>
                    <a:pt x="373" y="80"/>
                    <a:pt x="367" y="81"/>
                    <a:pt x="356" y="82"/>
                  </a:cubicBezTo>
                  <a:cubicBezTo>
                    <a:pt x="355" y="82"/>
                    <a:pt x="353" y="82"/>
                    <a:pt x="352" y="82"/>
                  </a:cubicBezTo>
                  <a:cubicBezTo>
                    <a:pt x="323" y="82"/>
                    <a:pt x="307" y="58"/>
                    <a:pt x="276" y="58"/>
                  </a:cubicBezTo>
                  <a:cubicBezTo>
                    <a:pt x="266" y="58"/>
                    <a:pt x="262" y="65"/>
                    <a:pt x="253" y="65"/>
                  </a:cubicBezTo>
                  <a:cubicBezTo>
                    <a:pt x="247" y="65"/>
                    <a:pt x="242" y="55"/>
                    <a:pt x="241" y="51"/>
                  </a:cubicBezTo>
                  <a:cubicBezTo>
                    <a:pt x="231" y="53"/>
                    <a:pt x="231" y="64"/>
                    <a:pt x="220" y="64"/>
                  </a:cubicBezTo>
                  <a:cubicBezTo>
                    <a:pt x="210" y="64"/>
                    <a:pt x="196" y="40"/>
                    <a:pt x="193" y="40"/>
                  </a:cubicBezTo>
                  <a:cubicBezTo>
                    <a:pt x="182" y="40"/>
                    <a:pt x="186" y="56"/>
                    <a:pt x="175" y="56"/>
                  </a:cubicBezTo>
                  <a:cubicBezTo>
                    <a:pt x="170" y="56"/>
                    <a:pt x="167" y="53"/>
                    <a:pt x="165" y="48"/>
                  </a:cubicBezTo>
                  <a:cubicBezTo>
                    <a:pt x="149" y="52"/>
                    <a:pt x="143" y="53"/>
                    <a:pt x="128" y="59"/>
                  </a:cubicBezTo>
                  <a:cubicBezTo>
                    <a:pt x="123" y="60"/>
                    <a:pt x="113" y="67"/>
                    <a:pt x="107" y="67"/>
                  </a:cubicBezTo>
                  <a:cubicBezTo>
                    <a:pt x="106" y="67"/>
                    <a:pt x="105" y="67"/>
                    <a:pt x="104" y="66"/>
                  </a:cubicBezTo>
                  <a:cubicBezTo>
                    <a:pt x="100" y="62"/>
                    <a:pt x="97" y="61"/>
                    <a:pt x="95" y="61"/>
                  </a:cubicBezTo>
                  <a:cubicBezTo>
                    <a:pt x="91" y="61"/>
                    <a:pt x="91" y="69"/>
                    <a:pt x="87" y="70"/>
                  </a:cubicBezTo>
                  <a:cubicBezTo>
                    <a:pt x="53" y="71"/>
                    <a:pt x="77" y="83"/>
                    <a:pt x="72" y="83"/>
                  </a:cubicBezTo>
                  <a:cubicBezTo>
                    <a:pt x="59" y="83"/>
                    <a:pt x="35" y="81"/>
                    <a:pt x="14" y="67"/>
                  </a:cubicBezTo>
                  <a:cubicBezTo>
                    <a:pt x="13" y="67"/>
                    <a:pt x="6" y="62"/>
                    <a:pt x="6" y="61"/>
                  </a:cubicBezTo>
                  <a:cubicBezTo>
                    <a:pt x="5" y="61"/>
                    <a:pt x="4" y="62"/>
                    <a:pt x="4" y="62"/>
                  </a:cubicBezTo>
                  <a:cubicBezTo>
                    <a:pt x="3" y="62"/>
                    <a:pt x="3" y="61"/>
                    <a:pt x="0" y="61"/>
                  </a:cubicBezTo>
                  <a:cubicBezTo>
                    <a:pt x="0" y="61"/>
                    <a:pt x="0" y="61"/>
                    <a:pt x="0" y="61"/>
                  </a:cubicBezTo>
                  <a:cubicBezTo>
                    <a:pt x="0" y="61"/>
                    <a:pt x="0" y="61"/>
                    <a:pt x="0" y="61"/>
                  </a:cubicBezTo>
                  <a:cubicBezTo>
                    <a:pt x="0" y="289"/>
                    <a:pt x="0" y="289"/>
                    <a:pt x="0" y="289"/>
                  </a:cubicBezTo>
                  <a:cubicBezTo>
                    <a:pt x="2" y="292"/>
                    <a:pt x="6" y="292"/>
                    <a:pt x="10" y="292"/>
                  </a:cubicBezTo>
                  <a:cubicBezTo>
                    <a:pt x="11" y="292"/>
                    <a:pt x="12" y="292"/>
                    <a:pt x="13" y="292"/>
                  </a:cubicBezTo>
                  <a:cubicBezTo>
                    <a:pt x="14" y="292"/>
                    <a:pt x="15" y="292"/>
                    <a:pt x="16" y="292"/>
                  </a:cubicBezTo>
                  <a:cubicBezTo>
                    <a:pt x="21" y="292"/>
                    <a:pt x="26" y="293"/>
                    <a:pt x="29" y="297"/>
                  </a:cubicBezTo>
                  <a:cubicBezTo>
                    <a:pt x="34" y="304"/>
                    <a:pt x="45" y="318"/>
                    <a:pt x="55" y="318"/>
                  </a:cubicBezTo>
                  <a:cubicBezTo>
                    <a:pt x="63" y="318"/>
                    <a:pt x="63" y="307"/>
                    <a:pt x="70" y="305"/>
                  </a:cubicBezTo>
                  <a:cubicBezTo>
                    <a:pt x="73" y="304"/>
                    <a:pt x="76" y="305"/>
                    <a:pt x="80" y="302"/>
                  </a:cubicBezTo>
                  <a:cubicBezTo>
                    <a:pt x="96" y="318"/>
                    <a:pt x="104" y="324"/>
                    <a:pt x="118" y="345"/>
                  </a:cubicBezTo>
                  <a:cubicBezTo>
                    <a:pt x="119" y="347"/>
                    <a:pt x="123" y="348"/>
                    <a:pt x="124" y="352"/>
                  </a:cubicBezTo>
                  <a:cubicBezTo>
                    <a:pt x="126" y="359"/>
                    <a:pt x="129" y="367"/>
                    <a:pt x="135" y="373"/>
                  </a:cubicBezTo>
                  <a:cubicBezTo>
                    <a:pt x="138" y="376"/>
                    <a:pt x="144" y="374"/>
                    <a:pt x="148" y="378"/>
                  </a:cubicBezTo>
                  <a:cubicBezTo>
                    <a:pt x="152" y="383"/>
                    <a:pt x="161" y="386"/>
                    <a:pt x="161" y="397"/>
                  </a:cubicBezTo>
                  <a:cubicBezTo>
                    <a:pt x="161" y="397"/>
                    <a:pt x="161" y="397"/>
                    <a:pt x="161" y="397"/>
                  </a:cubicBezTo>
                  <a:cubicBezTo>
                    <a:pt x="161" y="397"/>
                    <a:pt x="161" y="397"/>
                    <a:pt x="161" y="397"/>
                  </a:cubicBezTo>
                  <a:cubicBezTo>
                    <a:pt x="161" y="403"/>
                    <a:pt x="154" y="404"/>
                    <a:pt x="154" y="407"/>
                  </a:cubicBezTo>
                  <a:cubicBezTo>
                    <a:pt x="154" y="410"/>
                    <a:pt x="157" y="412"/>
                    <a:pt x="157" y="415"/>
                  </a:cubicBezTo>
                  <a:cubicBezTo>
                    <a:pt x="157" y="422"/>
                    <a:pt x="155" y="436"/>
                    <a:pt x="162" y="438"/>
                  </a:cubicBezTo>
                  <a:cubicBezTo>
                    <a:pt x="167" y="439"/>
                    <a:pt x="171" y="439"/>
                    <a:pt x="174" y="442"/>
                  </a:cubicBezTo>
                  <a:cubicBezTo>
                    <a:pt x="179" y="447"/>
                    <a:pt x="173" y="454"/>
                    <a:pt x="179" y="458"/>
                  </a:cubicBezTo>
                  <a:cubicBezTo>
                    <a:pt x="179" y="458"/>
                    <a:pt x="193" y="467"/>
                    <a:pt x="194" y="468"/>
                  </a:cubicBezTo>
                  <a:cubicBezTo>
                    <a:pt x="197" y="480"/>
                    <a:pt x="198" y="495"/>
                    <a:pt x="216" y="495"/>
                  </a:cubicBezTo>
                  <a:cubicBezTo>
                    <a:pt x="219" y="505"/>
                    <a:pt x="237" y="498"/>
                    <a:pt x="242" y="512"/>
                  </a:cubicBezTo>
                  <a:cubicBezTo>
                    <a:pt x="243" y="517"/>
                    <a:pt x="256" y="518"/>
                    <a:pt x="262" y="524"/>
                  </a:cubicBezTo>
                  <a:cubicBezTo>
                    <a:pt x="263" y="525"/>
                    <a:pt x="265" y="526"/>
                    <a:pt x="267" y="527"/>
                  </a:cubicBezTo>
                  <a:cubicBezTo>
                    <a:pt x="267" y="527"/>
                    <a:pt x="268" y="527"/>
                    <a:pt x="268" y="527"/>
                  </a:cubicBezTo>
                  <a:cubicBezTo>
                    <a:pt x="267" y="527"/>
                    <a:pt x="267" y="527"/>
                    <a:pt x="267" y="527"/>
                  </a:cubicBezTo>
                  <a:cubicBezTo>
                    <a:pt x="690" y="527"/>
                    <a:pt x="690" y="527"/>
                    <a:pt x="690" y="527"/>
                  </a:cubicBezTo>
                  <a:cubicBezTo>
                    <a:pt x="690" y="520"/>
                    <a:pt x="690" y="520"/>
                    <a:pt x="690" y="520"/>
                  </a:cubicBezTo>
                  <a:cubicBezTo>
                    <a:pt x="697" y="526"/>
                    <a:pt x="696" y="530"/>
                    <a:pt x="703" y="534"/>
                  </a:cubicBezTo>
                  <a:cubicBezTo>
                    <a:pt x="729" y="534"/>
                    <a:pt x="729" y="534"/>
                    <a:pt x="729" y="534"/>
                  </a:cubicBezTo>
                  <a:cubicBezTo>
                    <a:pt x="740" y="544"/>
                    <a:pt x="754" y="544"/>
                    <a:pt x="773" y="544"/>
                  </a:cubicBezTo>
                  <a:cubicBezTo>
                    <a:pt x="780" y="542"/>
                    <a:pt x="781" y="544"/>
                    <a:pt x="787" y="542"/>
                  </a:cubicBezTo>
                  <a:cubicBezTo>
                    <a:pt x="792" y="539"/>
                    <a:pt x="790" y="530"/>
                    <a:pt x="795" y="530"/>
                  </a:cubicBezTo>
                  <a:cubicBezTo>
                    <a:pt x="802" y="530"/>
                    <a:pt x="806" y="540"/>
                    <a:pt x="808" y="542"/>
                  </a:cubicBezTo>
                  <a:cubicBezTo>
                    <a:pt x="809" y="540"/>
                    <a:pt x="809" y="536"/>
                    <a:pt x="809" y="535"/>
                  </a:cubicBezTo>
                  <a:cubicBezTo>
                    <a:pt x="810" y="535"/>
                    <a:pt x="811" y="535"/>
                    <a:pt x="813" y="535"/>
                  </a:cubicBezTo>
                  <a:cubicBezTo>
                    <a:pt x="816" y="535"/>
                    <a:pt x="838" y="553"/>
                    <a:pt x="839" y="555"/>
                  </a:cubicBezTo>
                  <a:cubicBezTo>
                    <a:pt x="842" y="561"/>
                    <a:pt x="839" y="566"/>
                    <a:pt x="843" y="571"/>
                  </a:cubicBezTo>
                  <a:cubicBezTo>
                    <a:pt x="856" y="583"/>
                    <a:pt x="872" y="580"/>
                    <a:pt x="885" y="589"/>
                  </a:cubicBezTo>
                  <a:cubicBezTo>
                    <a:pt x="899" y="589"/>
                    <a:pt x="899" y="589"/>
                    <a:pt x="899" y="589"/>
                  </a:cubicBezTo>
                  <a:cubicBezTo>
                    <a:pt x="905" y="593"/>
                    <a:pt x="913" y="598"/>
                    <a:pt x="913" y="606"/>
                  </a:cubicBezTo>
                  <a:cubicBezTo>
                    <a:pt x="913" y="610"/>
                    <a:pt x="911" y="612"/>
                    <a:pt x="908" y="612"/>
                  </a:cubicBezTo>
                  <a:cubicBezTo>
                    <a:pt x="902" y="612"/>
                    <a:pt x="895" y="605"/>
                    <a:pt x="893" y="603"/>
                  </a:cubicBezTo>
                  <a:cubicBezTo>
                    <a:pt x="891" y="612"/>
                    <a:pt x="886" y="637"/>
                    <a:pt x="879" y="637"/>
                  </a:cubicBezTo>
                  <a:cubicBezTo>
                    <a:pt x="879" y="637"/>
                    <a:pt x="879" y="637"/>
                    <a:pt x="879" y="637"/>
                  </a:cubicBezTo>
                  <a:cubicBezTo>
                    <a:pt x="873" y="643"/>
                    <a:pt x="867" y="647"/>
                    <a:pt x="867" y="655"/>
                  </a:cubicBezTo>
                  <a:cubicBezTo>
                    <a:pt x="867" y="655"/>
                    <a:pt x="867" y="655"/>
                    <a:pt x="867" y="655"/>
                  </a:cubicBezTo>
                  <a:cubicBezTo>
                    <a:pt x="869" y="658"/>
                    <a:pt x="872" y="661"/>
                    <a:pt x="875" y="661"/>
                  </a:cubicBezTo>
                  <a:cubicBezTo>
                    <a:pt x="880" y="661"/>
                    <a:pt x="880" y="658"/>
                    <a:pt x="883" y="656"/>
                  </a:cubicBezTo>
                  <a:cubicBezTo>
                    <a:pt x="886" y="652"/>
                    <a:pt x="892" y="652"/>
                    <a:pt x="898" y="652"/>
                  </a:cubicBezTo>
                  <a:cubicBezTo>
                    <a:pt x="900" y="652"/>
                    <a:pt x="901" y="652"/>
                    <a:pt x="903" y="652"/>
                  </a:cubicBezTo>
                  <a:cubicBezTo>
                    <a:pt x="908" y="652"/>
                    <a:pt x="911" y="654"/>
                    <a:pt x="914" y="654"/>
                  </a:cubicBezTo>
                  <a:cubicBezTo>
                    <a:pt x="914" y="654"/>
                    <a:pt x="914" y="654"/>
                    <a:pt x="915" y="654"/>
                  </a:cubicBezTo>
                  <a:cubicBezTo>
                    <a:pt x="915" y="654"/>
                    <a:pt x="915" y="654"/>
                    <a:pt x="915" y="654"/>
                  </a:cubicBezTo>
                  <a:cubicBezTo>
                    <a:pt x="917" y="653"/>
                    <a:pt x="918" y="653"/>
                    <a:pt x="920" y="652"/>
                  </a:cubicBezTo>
                  <a:cubicBezTo>
                    <a:pt x="921" y="651"/>
                    <a:pt x="923" y="650"/>
                    <a:pt x="924" y="650"/>
                  </a:cubicBezTo>
                  <a:cubicBezTo>
                    <a:pt x="924" y="650"/>
                    <a:pt x="924" y="650"/>
                    <a:pt x="924" y="650"/>
                  </a:cubicBezTo>
                  <a:cubicBezTo>
                    <a:pt x="924" y="650"/>
                    <a:pt x="924" y="650"/>
                    <a:pt x="924" y="650"/>
                  </a:cubicBezTo>
                  <a:cubicBezTo>
                    <a:pt x="923" y="647"/>
                    <a:pt x="922" y="644"/>
                    <a:pt x="921" y="641"/>
                  </a:cubicBezTo>
                  <a:cubicBezTo>
                    <a:pt x="921" y="641"/>
                    <a:pt x="921" y="641"/>
                    <a:pt x="921" y="641"/>
                  </a:cubicBezTo>
                  <a:cubicBezTo>
                    <a:pt x="920" y="641"/>
                    <a:pt x="920" y="640"/>
                    <a:pt x="920" y="640"/>
                  </a:cubicBezTo>
                  <a:cubicBezTo>
                    <a:pt x="919" y="639"/>
                    <a:pt x="917" y="638"/>
                    <a:pt x="917" y="636"/>
                  </a:cubicBezTo>
                  <a:cubicBezTo>
                    <a:pt x="917" y="633"/>
                    <a:pt x="923" y="632"/>
                    <a:pt x="924" y="632"/>
                  </a:cubicBezTo>
                  <a:cubicBezTo>
                    <a:pt x="936" y="628"/>
                    <a:pt x="961" y="622"/>
                    <a:pt x="974" y="622"/>
                  </a:cubicBezTo>
                  <a:cubicBezTo>
                    <a:pt x="975" y="621"/>
                    <a:pt x="994" y="602"/>
                    <a:pt x="998" y="599"/>
                  </a:cubicBezTo>
                  <a:cubicBezTo>
                    <a:pt x="999" y="598"/>
                    <a:pt x="1004" y="598"/>
                    <a:pt x="1011" y="598"/>
                  </a:cubicBezTo>
                  <a:cubicBezTo>
                    <a:pt x="1015" y="598"/>
                    <a:pt x="1020" y="598"/>
                    <a:pt x="1025" y="598"/>
                  </a:cubicBezTo>
                  <a:cubicBezTo>
                    <a:pt x="1030" y="598"/>
                    <a:pt x="1034" y="598"/>
                    <a:pt x="1038" y="598"/>
                  </a:cubicBezTo>
                  <a:cubicBezTo>
                    <a:pt x="1043" y="598"/>
                    <a:pt x="1048" y="597"/>
                    <a:pt x="1052" y="596"/>
                  </a:cubicBezTo>
                  <a:cubicBezTo>
                    <a:pt x="1057" y="595"/>
                    <a:pt x="1055" y="593"/>
                    <a:pt x="1057" y="591"/>
                  </a:cubicBezTo>
                  <a:cubicBezTo>
                    <a:pt x="1067" y="581"/>
                    <a:pt x="1067" y="564"/>
                    <a:pt x="1080" y="555"/>
                  </a:cubicBezTo>
                  <a:cubicBezTo>
                    <a:pt x="1082" y="557"/>
                    <a:pt x="1084" y="558"/>
                    <a:pt x="1086" y="558"/>
                  </a:cubicBezTo>
                  <a:cubicBezTo>
                    <a:pt x="1088" y="558"/>
                    <a:pt x="1089" y="557"/>
                    <a:pt x="1091" y="557"/>
                  </a:cubicBezTo>
                  <a:cubicBezTo>
                    <a:pt x="1093" y="556"/>
                    <a:pt x="1095" y="556"/>
                    <a:pt x="1096" y="556"/>
                  </a:cubicBezTo>
                  <a:cubicBezTo>
                    <a:pt x="1098" y="556"/>
                    <a:pt x="1099" y="557"/>
                    <a:pt x="1100" y="558"/>
                  </a:cubicBezTo>
                  <a:cubicBezTo>
                    <a:pt x="1100" y="558"/>
                    <a:pt x="1100" y="558"/>
                    <a:pt x="1100" y="558"/>
                  </a:cubicBezTo>
                  <a:cubicBezTo>
                    <a:pt x="1102" y="562"/>
                    <a:pt x="1104" y="566"/>
                    <a:pt x="1104" y="570"/>
                  </a:cubicBezTo>
                  <a:cubicBezTo>
                    <a:pt x="1104" y="570"/>
                    <a:pt x="1104" y="570"/>
                    <a:pt x="1104" y="570"/>
                  </a:cubicBezTo>
                  <a:cubicBezTo>
                    <a:pt x="1104" y="570"/>
                    <a:pt x="1104" y="570"/>
                    <a:pt x="1104" y="570"/>
                  </a:cubicBezTo>
                  <a:cubicBezTo>
                    <a:pt x="1106" y="581"/>
                    <a:pt x="1105" y="594"/>
                    <a:pt x="1110" y="604"/>
                  </a:cubicBezTo>
                  <a:cubicBezTo>
                    <a:pt x="1110" y="602"/>
                    <a:pt x="1110" y="602"/>
                    <a:pt x="1110" y="602"/>
                  </a:cubicBezTo>
                  <a:cubicBezTo>
                    <a:pt x="1110" y="601"/>
                    <a:pt x="1110" y="601"/>
                    <a:pt x="1110" y="601"/>
                  </a:cubicBezTo>
                  <a:cubicBezTo>
                    <a:pt x="1110" y="601"/>
                    <a:pt x="1110" y="601"/>
                    <a:pt x="1111" y="601"/>
                  </a:cubicBezTo>
                  <a:cubicBezTo>
                    <a:pt x="1112" y="601"/>
                    <a:pt x="1114" y="601"/>
                    <a:pt x="1115" y="601"/>
                  </a:cubicBezTo>
                  <a:cubicBezTo>
                    <a:pt x="1117" y="601"/>
                    <a:pt x="1122" y="601"/>
                    <a:pt x="1127" y="601"/>
                  </a:cubicBezTo>
                  <a:cubicBezTo>
                    <a:pt x="1130" y="601"/>
                    <a:pt x="1134" y="601"/>
                    <a:pt x="1136" y="600"/>
                  </a:cubicBezTo>
                  <a:cubicBezTo>
                    <a:pt x="1141" y="596"/>
                    <a:pt x="1141" y="590"/>
                    <a:pt x="1149" y="589"/>
                  </a:cubicBezTo>
                  <a:cubicBezTo>
                    <a:pt x="1149" y="596"/>
                    <a:pt x="1148" y="597"/>
                    <a:pt x="1157" y="597"/>
                  </a:cubicBezTo>
                  <a:cubicBezTo>
                    <a:pt x="1144" y="598"/>
                    <a:pt x="1125" y="606"/>
                    <a:pt x="1125" y="618"/>
                  </a:cubicBezTo>
                  <a:cubicBezTo>
                    <a:pt x="1125" y="623"/>
                    <a:pt x="1133" y="631"/>
                    <a:pt x="1136" y="631"/>
                  </a:cubicBezTo>
                  <a:cubicBezTo>
                    <a:pt x="1140" y="631"/>
                    <a:pt x="1150" y="617"/>
                    <a:pt x="1161" y="614"/>
                  </a:cubicBezTo>
                  <a:cubicBezTo>
                    <a:pt x="1163" y="613"/>
                    <a:pt x="1199" y="600"/>
                    <a:pt x="1199" y="595"/>
                  </a:cubicBezTo>
                  <a:cubicBezTo>
                    <a:pt x="1199" y="590"/>
                    <a:pt x="1186" y="589"/>
                    <a:pt x="1182" y="589"/>
                  </a:cubicBezTo>
                  <a:cubicBezTo>
                    <a:pt x="1167" y="589"/>
                    <a:pt x="1143" y="574"/>
                    <a:pt x="1143" y="561"/>
                  </a:cubicBezTo>
                  <a:cubicBezTo>
                    <a:pt x="1143" y="558"/>
                    <a:pt x="1147" y="554"/>
                    <a:pt x="1148" y="548"/>
                  </a:cubicBezTo>
                  <a:cubicBezTo>
                    <a:pt x="1145" y="548"/>
                    <a:pt x="1140" y="547"/>
                    <a:pt x="1135" y="547"/>
                  </a:cubicBezTo>
                  <a:cubicBezTo>
                    <a:pt x="1138" y="543"/>
                    <a:pt x="1157" y="540"/>
                    <a:pt x="1157" y="529"/>
                  </a:cubicBezTo>
                  <a:cubicBezTo>
                    <a:pt x="1157" y="522"/>
                    <a:pt x="1149" y="521"/>
                    <a:pt x="1140" y="521"/>
                  </a:cubicBezTo>
                  <a:cubicBezTo>
                    <a:pt x="1137" y="521"/>
                    <a:pt x="1133" y="521"/>
                    <a:pt x="1130" y="521"/>
                  </a:cubicBezTo>
                  <a:cubicBezTo>
                    <a:pt x="1106" y="521"/>
                    <a:pt x="1096" y="538"/>
                    <a:pt x="1080" y="540"/>
                  </a:cubicBezTo>
                  <a:cubicBezTo>
                    <a:pt x="1087" y="526"/>
                    <a:pt x="1098" y="530"/>
                    <a:pt x="1110" y="519"/>
                  </a:cubicBezTo>
                  <a:cubicBezTo>
                    <a:pt x="1117" y="511"/>
                    <a:pt x="1112" y="507"/>
                    <a:pt x="1123" y="503"/>
                  </a:cubicBezTo>
                  <a:cubicBezTo>
                    <a:pt x="1132" y="500"/>
                    <a:pt x="1139" y="499"/>
                    <a:pt x="1147" y="499"/>
                  </a:cubicBezTo>
                  <a:cubicBezTo>
                    <a:pt x="1155" y="499"/>
                    <a:pt x="1164" y="500"/>
                    <a:pt x="1174" y="500"/>
                  </a:cubicBezTo>
                  <a:cubicBezTo>
                    <a:pt x="1187" y="500"/>
                    <a:pt x="1196" y="502"/>
                    <a:pt x="1205" y="502"/>
                  </a:cubicBezTo>
                  <a:cubicBezTo>
                    <a:pt x="1214" y="502"/>
                    <a:pt x="1223" y="500"/>
                    <a:pt x="1231" y="489"/>
                  </a:cubicBezTo>
                  <a:cubicBezTo>
                    <a:pt x="1239" y="479"/>
                    <a:pt x="1281" y="477"/>
                    <a:pt x="1281" y="460"/>
                  </a:cubicBezTo>
                  <a:cubicBezTo>
                    <a:pt x="1281" y="448"/>
                    <a:pt x="1277" y="442"/>
                    <a:pt x="1272" y="434"/>
                  </a:cubicBezTo>
                  <a:cubicBezTo>
                    <a:pt x="1268" y="434"/>
                    <a:pt x="1274" y="429"/>
                    <a:pt x="1268" y="426"/>
                  </a:cubicBezTo>
                  <a:cubicBezTo>
                    <a:pt x="1268" y="420"/>
                    <a:pt x="1268" y="420"/>
                    <a:pt x="1268" y="420"/>
                  </a:cubicBezTo>
                  <a:cubicBezTo>
                    <a:pt x="1256" y="427"/>
                    <a:pt x="1230" y="436"/>
                    <a:pt x="1218" y="436"/>
                  </a:cubicBezTo>
                  <a:cubicBezTo>
                    <a:pt x="1216" y="436"/>
                    <a:pt x="1213" y="435"/>
                    <a:pt x="1213" y="434"/>
                  </a:cubicBezTo>
                  <a:cubicBezTo>
                    <a:pt x="1223" y="428"/>
                    <a:pt x="1252" y="424"/>
                    <a:pt x="1256" y="414"/>
                  </a:cubicBezTo>
                  <a:cubicBezTo>
                    <a:pt x="1256" y="411"/>
                    <a:pt x="1252" y="411"/>
                    <a:pt x="1251" y="408"/>
                  </a:cubicBezTo>
                  <a:cubicBezTo>
                    <a:pt x="1250" y="408"/>
                    <a:pt x="1248" y="408"/>
                    <a:pt x="1247" y="408"/>
                  </a:cubicBezTo>
                  <a:cubicBezTo>
                    <a:pt x="1233" y="408"/>
                    <a:pt x="1211" y="402"/>
                    <a:pt x="1211" y="386"/>
                  </a:cubicBezTo>
                  <a:cubicBezTo>
                    <a:pt x="1211" y="384"/>
                    <a:pt x="1211" y="384"/>
                    <a:pt x="1211" y="384"/>
                  </a:cubicBezTo>
                  <a:cubicBezTo>
                    <a:pt x="1200" y="384"/>
                    <a:pt x="1193" y="377"/>
                    <a:pt x="1186" y="372"/>
                  </a:cubicBezTo>
                  <a:cubicBezTo>
                    <a:pt x="1189" y="370"/>
                    <a:pt x="1194" y="368"/>
                    <a:pt x="1194" y="362"/>
                  </a:cubicBezTo>
                  <a:cubicBezTo>
                    <a:pt x="1194" y="357"/>
                    <a:pt x="1189" y="352"/>
                    <a:pt x="1190" y="347"/>
                  </a:cubicBezTo>
                  <a:cubicBezTo>
                    <a:pt x="1186" y="346"/>
                    <a:pt x="1168" y="335"/>
                    <a:pt x="1173" y="325"/>
                  </a:cubicBezTo>
                  <a:cubicBezTo>
                    <a:pt x="1178" y="313"/>
                    <a:pt x="1156" y="310"/>
                    <a:pt x="1154" y="296"/>
                  </a:cubicBezTo>
                  <a:cubicBezTo>
                    <a:pt x="1153" y="296"/>
                    <a:pt x="1148" y="291"/>
                    <a:pt x="1145" y="289"/>
                  </a:cubicBezTo>
                  <a:cubicBezTo>
                    <a:pt x="1142" y="292"/>
                    <a:pt x="1133" y="297"/>
                    <a:pt x="1133" y="304"/>
                  </a:cubicBezTo>
                  <a:cubicBezTo>
                    <a:pt x="1133" y="312"/>
                    <a:pt x="1116" y="331"/>
                    <a:pt x="1103" y="331"/>
                  </a:cubicBezTo>
                  <a:cubicBezTo>
                    <a:pt x="1094" y="331"/>
                    <a:pt x="1092" y="320"/>
                    <a:pt x="1086" y="320"/>
                  </a:cubicBezTo>
                  <a:cubicBezTo>
                    <a:pt x="1077" y="320"/>
                    <a:pt x="1073" y="294"/>
                    <a:pt x="1072" y="283"/>
                  </a:cubicBezTo>
                  <a:cubicBezTo>
                    <a:pt x="1069" y="268"/>
                    <a:pt x="1041" y="279"/>
                    <a:pt x="1041" y="259"/>
                  </a:cubicBezTo>
                  <a:cubicBezTo>
                    <a:pt x="1026" y="257"/>
                    <a:pt x="1023" y="239"/>
                    <a:pt x="1008" y="239"/>
                  </a:cubicBezTo>
                  <a:cubicBezTo>
                    <a:pt x="1001" y="239"/>
                    <a:pt x="1001" y="244"/>
                    <a:pt x="993" y="244"/>
                  </a:cubicBezTo>
                  <a:cubicBezTo>
                    <a:pt x="978" y="244"/>
                    <a:pt x="969" y="235"/>
                    <a:pt x="954" y="235"/>
                  </a:cubicBezTo>
                  <a:cubicBezTo>
                    <a:pt x="946" y="235"/>
                    <a:pt x="938" y="239"/>
                    <a:pt x="938" y="248"/>
                  </a:cubicBezTo>
                  <a:cubicBezTo>
                    <a:pt x="938" y="254"/>
                    <a:pt x="957" y="261"/>
                    <a:pt x="940" y="272"/>
                  </a:cubicBezTo>
                  <a:cubicBezTo>
                    <a:pt x="933" y="277"/>
                    <a:pt x="949" y="288"/>
                    <a:pt x="950" y="296"/>
                  </a:cubicBezTo>
                  <a:cubicBezTo>
                    <a:pt x="952" y="312"/>
                    <a:pt x="937" y="316"/>
                    <a:pt x="930" y="318"/>
                  </a:cubicBezTo>
                  <a:cubicBezTo>
                    <a:pt x="942" y="339"/>
                    <a:pt x="961" y="346"/>
                    <a:pt x="961" y="381"/>
                  </a:cubicBezTo>
                  <a:cubicBezTo>
                    <a:pt x="961" y="390"/>
                    <a:pt x="929" y="414"/>
                    <a:pt x="918" y="416"/>
                  </a:cubicBezTo>
                  <a:cubicBezTo>
                    <a:pt x="937" y="425"/>
                    <a:pt x="930" y="454"/>
                    <a:pt x="937" y="463"/>
                  </a:cubicBezTo>
                  <a:cubicBezTo>
                    <a:pt x="935" y="466"/>
                    <a:pt x="928" y="470"/>
                    <a:pt x="927" y="476"/>
                  </a:cubicBezTo>
                  <a:cubicBezTo>
                    <a:pt x="922" y="476"/>
                    <a:pt x="918" y="483"/>
                    <a:pt x="914" y="483"/>
                  </a:cubicBezTo>
                  <a:cubicBezTo>
                    <a:pt x="913" y="483"/>
                    <a:pt x="912" y="482"/>
                    <a:pt x="912" y="482"/>
                  </a:cubicBezTo>
                  <a:cubicBezTo>
                    <a:pt x="898" y="471"/>
                    <a:pt x="880" y="455"/>
                    <a:pt x="880" y="440"/>
                  </a:cubicBezTo>
                  <a:cubicBezTo>
                    <a:pt x="880" y="423"/>
                    <a:pt x="883" y="410"/>
                    <a:pt x="868" y="400"/>
                  </a:cubicBezTo>
                  <a:cubicBezTo>
                    <a:pt x="834" y="400"/>
                    <a:pt x="834" y="400"/>
                    <a:pt x="834" y="400"/>
                  </a:cubicBezTo>
                  <a:cubicBezTo>
                    <a:pt x="814" y="386"/>
                    <a:pt x="792" y="377"/>
                    <a:pt x="769" y="368"/>
                  </a:cubicBezTo>
                  <a:cubicBezTo>
                    <a:pt x="765" y="367"/>
                    <a:pt x="753" y="358"/>
                    <a:pt x="745" y="358"/>
                  </a:cubicBezTo>
                  <a:cubicBezTo>
                    <a:pt x="737" y="358"/>
                    <a:pt x="734" y="366"/>
                    <a:pt x="726" y="366"/>
                  </a:cubicBezTo>
                  <a:cubicBezTo>
                    <a:pt x="726" y="353"/>
                    <a:pt x="717" y="323"/>
                    <a:pt x="706" y="323"/>
                  </a:cubicBezTo>
                  <a:cubicBezTo>
                    <a:pt x="700" y="323"/>
                    <a:pt x="698" y="328"/>
                    <a:pt x="692" y="329"/>
                  </a:cubicBezTo>
                  <a:cubicBezTo>
                    <a:pt x="695" y="322"/>
                    <a:pt x="692" y="320"/>
                    <a:pt x="692" y="305"/>
                  </a:cubicBezTo>
                  <a:cubicBezTo>
                    <a:pt x="692" y="284"/>
                    <a:pt x="699" y="271"/>
                    <a:pt x="711" y="259"/>
                  </a:cubicBezTo>
                  <a:cubicBezTo>
                    <a:pt x="715" y="255"/>
                    <a:pt x="724" y="234"/>
                    <a:pt x="728" y="233"/>
                  </a:cubicBezTo>
                  <a:cubicBezTo>
                    <a:pt x="737" y="230"/>
                    <a:pt x="753" y="235"/>
                    <a:pt x="753" y="222"/>
                  </a:cubicBezTo>
                  <a:cubicBezTo>
                    <a:pt x="753" y="214"/>
                    <a:pt x="733" y="214"/>
                    <a:pt x="726" y="209"/>
                  </a:cubicBezTo>
                  <a:cubicBezTo>
                    <a:pt x="726" y="209"/>
                    <a:pt x="726" y="210"/>
                    <a:pt x="726" y="210"/>
                  </a:cubicBezTo>
                  <a:cubicBezTo>
                    <a:pt x="727" y="210"/>
                    <a:pt x="726" y="209"/>
                    <a:pt x="726" y="208"/>
                  </a:cubicBezTo>
                  <a:cubicBezTo>
                    <a:pt x="726" y="207"/>
                    <a:pt x="727" y="207"/>
                    <a:pt x="729" y="207"/>
                  </a:cubicBezTo>
                  <a:cubicBezTo>
                    <a:pt x="733" y="207"/>
                    <a:pt x="741" y="208"/>
                    <a:pt x="757" y="213"/>
                  </a:cubicBezTo>
                  <a:cubicBezTo>
                    <a:pt x="758" y="214"/>
                    <a:pt x="759" y="214"/>
                    <a:pt x="760" y="214"/>
                  </a:cubicBezTo>
                  <a:cubicBezTo>
                    <a:pt x="767" y="214"/>
                    <a:pt x="762" y="202"/>
                    <a:pt x="768" y="202"/>
                  </a:cubicBezTo>
                  <a:cubicBezTo>
                    <a:pt x="769" y="202"/>
                    <a:pt x="773" y="202"/>
                    <a:pt x="780" y="202"/>
                  </a:cubicBezTo>
                  <a:cubicBezTo>
                    <a:pt x="792" y="202"/>
                    <a:pt x="799" y="189"/>
                    <a:pt x="808" y="183"/>
                  </a:cubicBezTo>
                  <a:cubicBezTo>
                    <a:pt x="808" y="175"/>
                    <a:pt x="808" y="175"/>
                    <a:pt x="808" y="175"/>
                  </a:cubicBezTo>
                  <a:cubicBezTo>
                    <a:pt x="790" y="170"/>
                    <a:pt x="772" y="173"/>
                    <a:pt x="764" y="157"/>
                  </a:cubicBezTo>
                  <a:cubicBezTo>
                    <a:pt x="764" y="157"/>
                    <a:pt x="770" y="157"/>
                    <a:pt x="773" y="157"/>
                  </a:cubicBezTo>
                  <a:cubicBezTo>
                    <a:pt x="780" y="161"/>
                    <a:pt x="787" y="169"/>
                    <a:pt x="797" y="169"/>
                  </a:cubicBezTo>
                  <a:cubicBezTo>
                    <a:pt x="805" y="169"/>
                    <a:pt x="821" y="158"/>
                    <a:pt x="821" y="152"/>
                  </a:cubicBezTo>
                  <a:cubicBezTo>
                    <a:pt x="821" y="150"/>
                    <a:pt x="813" y="140"/>
                    <a:pt x="817" y="140"/>
                  </a:cubicBezTo>
                  <a:cubicBezTo>
                    <a:pt x="829" y="140"/>
                    <a:pt x="833" y="151"/>
                    <a:pt x="840" y="151"/>
                  </a:cubicBezTo>
                  <a:cubicBezTo>
                    <a:pt x="845" y="151"/>
                    <a:pt x="848" y="147"/>
                    <a:pt x="858" y="147"/>
                  </a:cubicBezTo>
                  <a:cubicBezTo>
                    <a:pt x="856" y="144"/>
                    <a:pt x="856" y="140"/>
                    <a:pt x="859" y="140"/>
                  </a:cubicBezTo>
                  <a:cubicBezTo>
                    <a:pt x="860" y="140"/>
                    <a:pt x="862" y="141"/>
                    <a:pt x="864" y="144"/>
                  </a:cubicBezTo>
                  <a:cubicBezTo>
                    <a:pt x="864" y="145"/>
                    <a:pt x="865" y="145"/>
                    <a:pt x="866" y="145"/>
                  </a:cubicBezTo>
                  <a:cubicBezTo>
                    <a:pt x="873" y="145"/>
                    <a:pt x="895" y="125"/>
                    <a:pt x="895" y="119"/>
                  </a:cubicBezTo>
                  <a:cubicBezTo>
                    <a:pt x="895" y="114"/>
                    <a:pt x="883" y="109"/>
                    <a:pt x="883" y="106"/>
                  </a:cubicBezTo>
                  <a:cubicBezTo>
                    <a:pt x="883" y="102"/>
                    <a:pt x="875" y="94"/>
                    <a:pt x="892" y="86"/>
                  </a:cubicBezTo>
                  <a:cubicBezTo>
                    <a:pt x="894" y="81"/>
                    <a:pt x="892" y="82"/>
                    <a:pt x="892" y="73"/>
                  </a:cubicBezTo>
                  <a:cubicBezTo>
                    <a:pt x="875" y="73"/>
                    <a:pt x="879" y="59"/>
                    <a:pt x="858" y="59"/>
                  </a:cubicBezTo>
                  <a:cubicBezTo>
                    <a:pt x="853" y="59"/>
                    <a:pt x="849" y="56"/>
                    <a:pt x="845" y="56"/>
                  </a:cubicBezTo>
                  <a:cubicBezTo>
                    <a:pt x="838" y="56"/>
                    <a:pt x="831" y="60"/>
                    <a:pt x="831" y="66"/>
                  </a:cubicBezTo>
                  <a:cubicBezTo>
                    <a:pt x="831" y="73"/>
                    <a:pt x="839" y="76"/>
                    <a:pt x="839" y="81"/>
                  </a:cubicBezTo>
                  <a:cubicBezTo>
                    <a:pt x="839" y="86"/>
                    <a:pt x="827" y="86"/>
                    <a:pt x="824" y="91"/>
                  </a:cubicBezTo>
                  <a:cubicBezTo>
                    <a:pt x="820" y="100"/>
                    <a:pt x="822" y="107"/>
                    <a:pt x="814" y="117"/>
                  </a:cubicBezTo>
                  <a:cubicBezTo>
                    <a:pt x="811" y="120"/>
                    <a:pt x="808" y="122"/>
                    <a:pt x="805" y="122"/>
                  </a:cubicBezTo>
                  <a:cubicBezTo>
                    <a:pt x="796" y="122"/>
                    <a:pt x="786" y="106"/>
                    <a:pt x="786" y="102"/>
                  </a:cubicBezTo>
                  <a:cubicBezTo>
                    <a:pt x="786" y="95"/>
                    <a:pt x="795" y="96"/>
                    <a:pt x="795" y="89"/>
                  </a:cubicBezTo>
                  <a:cubicBezTo>
                    <a:pt x="795" y="85"/>
                    <a:pt x="780" y="70"/>
                    <a:pt x="776" y="70"/>
                  </a:cubicBezTo>
                  <a:cubicBezTo>
                    <a:pt x="761" y="70"/>
                    <a:pt x="771" y="93"/>
                    <a:pt x="755" y="93"/>
                  </a:cubicBezTo>
                  <a:cubicBezTo>
                    <a:pt x="755" y="84"/>
                    <a:pt x="754" y="77"/>
                    <a:pt x="743" y="72"/>
                  </a:cubicBezTo>
                  <a:cubicBezTo>
                    <a:pt x="744" y="70"/>
                    <a:pt x="745" y="68"/>
                    <a:pt x="748" y="66"/>
                  </a:cubicBezTo>
                  <a:cubicBezTo>
                    <a:pt x="739" y="61"/>
                    <a:pt x="728" y="66"/>
                    <a:pt x="722" y="58"/>
                  </a:cubicBezTo>
                  <a:cubicBezTo>
                    <a:pt x="725" y="56"/>
                    <a:pt x="735" y="52"/>
                    <a:pt x="735" y="45"/>
                  </a:cubicBezTo>
                  <a:cubicBezTo>
                    <a:pt x="735" y="35"/>
                    <a:pt x="719" y="36"/>
                    <a:pt x="719" y="28"/>
                  </a:cubicBezTo>
                  <a:cubicBezTo>
                    <a:pt x="718" y="11"/>
                    <a:pt x="707" y="1"/>
                    <a:pt x="686" y="0"/>
                  </a:cubicBezTo>
                  <a:cubicBezTo>
                    <a:pt x="686" y="0"/>
                    <a:pt x="686" y="0"/>
                    <a:pt x="68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9" name="Google Shape;639;p36"/>
            <p:cNvSpPr/>
            <p:nvPr/>
          </p:nvSpPr>
          <p:spPr>
            <a:xfrm>
              <a:off x="-2508" y="-27"/>
              <a:ext cx="1326" cy="958"/>
            </a:xfrm>
            <a:custGeom>
              <a:avLst/>
              <a:gdLst/>
              <a:ahLst/>
              <a:cxnLst/>
              <a:rect l="l" t="t" r="r" b="b"/>
              <a:pathLst>
                <a:path w="561" h="405" extrusionOk="0">
                  <a:moveTo>
                    <a:pt x="400" y="42"/>
                  </a:moveTo>
                  <a:cubicBezTo>
                    <a:pt x="400" y="44"/>
                    <a:pt x="400" y="44"/>
                    <a:pt x="400" y="44"/>
                  </a:cubicBezTo>
                  <a:cubicBezTo>
                    <a:pt x="400" y="44"/>
                    <a:pt x="400" y="44"/>
                    <a:pt x="400" y="44"/>
                  </a:cubicBezTo>
                  <a:cubicBezTo>
                    <a:pt x="400" y="44"/>
                    <a:pt x="400" y="44"/>
                    <a:pt x="400" y="44"/>
                  </a:cubicBezTo>
                  <a:cubicBezTo>
                    <a:pt x="400" y="44"/>
                    <a:pt x="400" y="44"/>
                    <a:pt x="400" y="44"/>
                  </a:cubicBezTo>
                  <a:cubicBezTo>
                    <a:pt x="400" y="42"/>
                    <a:pt x="400" y="42"/>
                    <a:pt x="400" y="42"/>
                  </a:cubicBezTo>
                  <a:moveTo>
                    <a:pt x="162" y="0"/>
                  </a:moveTo>
                  <a:cubicBezTo>
                    <a:pt x="153" y="0"/>
                    <a:pt x="148" y="12"/>
                    <a:pt x="139" y="15"/>
                  </a:cubicBezTo>
                  <a:cubicBezTo>
                    <a:pt x="137" y="16"/>
                    <a:pt x="135" y="16"/>
                    <a:pt x="134" y="16"/>
                  </a:cubicBezTo>
                  <a:cubicBezTo>
                    <a:pt x="132" y="16"/>
                    <a:pt x="131" y="16"/>
                    <a:pt x="129" y="16"/>
                  </a:cubicBezTo>
                  <a:cubicBezTo>
                    <a:pt x="128" y="16"/>
                    <a:pt x="126" y="15"/>
                    <a:pt x="125" y="15"/>
                  </a:cubicBezTo>
                  <a:cubicBezTo>
                    <a:pt x="123" y="15"/>
                    <a:pt x="122" y="16"/>
                    <a:pt x="120" y="16"/>
                  </a:cubicBezTo>
                  <a:cubicBezTo>
                    <a:pt x="92" y="25"/>
                    <a:pt x="68" y="45"/>
                    <a:pt x="52" y="66"/>
                  </a:cubicBezTo>
                  <a:cubicBezTo>
                    <a:pt x="23" y="66"/>
                    <a:pt x="23" y="66"/>
                    <a:pt x="23" y="66"/>
                  </a:cubicBezTo>
                  <a:cubicBezTo>
                    <a:pt x="23" y="68"/>
                    <a:pt x="15" y="81"/>
                    <a:pt x="15" y="81"/>
                  </a:cubicBezTo>
                  <a:cubicBezTo>
                    <a:pt x="15" y="85"/>
                    <a:pt x="37" y="89"/>
                    <a:pt x="43" y="93"/>
                  </a:cubicBezTo>
                  <a:cubicBezTo>
                    <a:pt x="49" y="96"/>
                    <a:pt x="55" y="112"/>
                    <a:pt x="59" y="114"/>
                  </a:cubicBezTo>
                  <a:cubicBezTo>
                    <a:pt x="75" y="121"/>
                    <a:pt x="86" y="122"/>
                    <a:pt x="91" y="139"/>
                  </a:cubicBezTo>
                  <a:cubicBezTo>
                    <a:pt x="89" y="140"/>
                    <a:pt x="87" y="140"/>
                    <a:pt x="86" y="140"/>
                  </a:cubicBezTo>
                  <a:cubicBezTo>
                    <a:pt x="83" y="140"/>
                    <a:pt x="81" y="139"/>
                    <a:pt x="76" y="139"/>
                  </a:cubicBezTo>
                  <a:cubicBezTo>
                    <a:pt x="72" y="139"/>
                    <a:pt x="69" y="140"/>
                    <a:pt x="65" y="140"/>
                  </a:cubicBezTo>
                  <a:cubicBezTo>
                    <a:pt x="60" y="140"/>
                    <a:pt x="57" y="138"/>
                    <a:pt x="57" y="127"/>
                  </a:cubicBezTo>
                  <a:cubicBezTo>
                    <a:pt x="47" y="127"/>
                    <a:pt x="47" y="127"/>
                    <a:pt x="47" y="127"/>
                  </a:cubicBezTo>
                  <a:cubicBezTo>
                    <a:pt x="34" y="135"/>
                    <a:pt x="13" y="142"/>
                    <a:pt x="0" y="150"/>
                  </a:cubicBezTo>
                  <a:cubicBezTo>
                    <a:pt x="2" y="155"/>
                    <a:pt x="7" y="159"/>
                    <a:pt x="15" y="159"/>
                  </a:cubicBezTo>
                  <a:cubicBezTo>
                    <a:pt x="15" y="160"/>
                    <a:pt x="14" y="162"/>
                    <a:pt x="14" y="164"/>
                  </a:cubicBezTo>
                  <a:cubicBezTo>
                    <a:pt x="14" y="169"/>
                    <a:pt x="20" y="171"/>
                    <a:pt x="21" y="179"/>
                  </a:cubicBezTo>
                  <a:cubicBezTo>
                    <a:pt x="25" y="179"/>
                    <a:pt x="38" y="179"/>
                    <a:pt x="49" y="179"/>
                  </a:cubicBezTo>
                  <a:cubicBezTo>
                    <a:pt x="50" y="179"/>
                    <a:pt x="51" y="178"/>
                    <a:pt x="52" y="178"/>
                  </a:cubicBezTo>
                  <a:cubicBezTo>
                    <a:pt x="58" y="178"/>
                    <a:pt x="62" y="182"/>
                    <a:pt x="71" y="182"/>
                  </a:cubicBezTo>
                  <a:cubicBezTo>
                    <a:pt x="82" y="182"/>
                    <a:pt x="85" y="173"/>
                    <a:pt x="94" y="173"/>
                  </a:cubicBezTo>
                  <a:cubicBezTo>
                    <a:pt x="96" y="173"/>
                    <a:pt x="96" y="173"/>
                    <a:pt x="98" y="173"/>
                  </a:cubicBezTo>
                  <a:cubicBezTo>
                    <a:pt x="99" y="173"/>
                    <a:pt x="100" y="173"/>
                    <a:pt x="101" y="173"/>
                  </a:cubicBezTo>
                  <a:cubicBezTo>
                    <a:pt x="101" y="181"/>
                    <a:pt x="101" y="181"/>
                    <a:pt x="101" y="181"/>
                  </a:cubicBezTo>
                  <a:cubicBezTo>
                    <a:pt x="100" y="180"/>
                    <a:pt x="99" y="180"/>
                    <a:pt x="98" y="180"/>
                  </a:cubicBezTo>
                  <a:cubicBezTo>
                    <a:pt x="97" y="180"/>
                    <a:pt x="96" y="180"/>
                    <a:pt x="94" y="182"/>
                  </a:cubicBezTo>
                  <a:cubicBezTo>
                    <a:pt x="94" y="183"/>
                    <a:pt x="103" y="191"/>
                    <a:pt x="103" y="195"/>
                  </a:cubicBezTo>
                  <a:cubicBezTo>
                    <a:pt x="103" y="201"/>
                    <a:pt x="67" y="216"/>
                    <a:pt x="62" y="216"/>
                  </a:cubicBezTo>
                  <a:cubicBezTo>
                    <a:pt x="51" y="216"/>
                    <a:pt x="22" y="229"/>
                    <a:pt x="22" y="245"/>
                  </a:cubicBezTo>
                  <a:cubicBezTo>
                    <a:pt x="22" y="253"/>
                    <a:pt x="39" y="256"/>
                    <a:pt x="43" y="267"/>
                  </a:cubicBezTo>
                  <a:cubicBezTo>
                    <a:pt x="41" y="267"/>
                    <a:pt x="38" y="269"/>
                    <a:pt x="36" y="269"/>
                  </a:cubicBezTo>
                  <a:cubicBezTo>
                    <a:pt x="39" y="274"/>
                    <a:pt x="64" y="293"/>
                    <a:pt x="71" y="293"/>
                  </a:cubicBezTo>
                  <a:cubicBezTo>
                    <a:pt x="73" y="293"/>
                    <a:pt x="77" y="284"/>
                    <a:pt x="81" y="284"/>
                  </a:cubicBezTo>
                  <a:cubicBezTo>
                    <a:pt x="86" y="284"/>
                    <a:pt x="86" y="291"/>
                    <a:pt x="86" y="292"/>
                  </a:cubicBezTo>
                  <a:cubicBezTo>
                    <a:pt x="86" y="296"/>
                    <a:pt x="86" y="296"/>
                    <a:pt x="86" y="303"/>
                  </a:cubicBezTo>
                  <a:cubicBezTo>
                    <a:pt x="86" y="307"/>
                    <a:pt x="88" y="316"/>
                    <a:pt x="91" y="316"/>
                  </a:cubicBezTo>
                  <a:cubicBezTo>
                    <a:pt x="93" y="316"/>
                    <a:pt x="96" y="312"/>
                    <a:pt x="99" y="312"/>
                  </a:cubicBezTo>
                  <a:cubicBezTo>
                    <a:pt x="101" y="312"/>
                    <a:pt x="100" y="312"/>
                    <a:pt x="105" y="312"/>
                  </a:cubicBezTo>
                  <a:cubicBezTo>
                    <a:pt x="105" y="310"/>
                    <a:pt x="105" y="307"/>
                    <a:pt x="106" y="304"/>
                  </a:cubicBezTo>
                  <a:cubicBezTo>
                    <a:pt x="115" y="311"/>
                    <a:pt x="118" y="314"/>
                    <a:pt x="131" y="319"/>
                  </a:cubicBezTo>
                  <a:cubicBezTo>
                    <a:pt x="132" y="315"/>
                    <a:pt x="133" y="313"/>
                    <a:pt x="135" y="309"/>
                  </a:cubicBezTo>
                  <a:cubicBezTo>
                    <a:pt x="140" y="311"/>
                    <a:pt x="143" y="313"/>
                    <a:pt x="149" y="313"/>
                  </a:cubicBezTo>
                  <a:cubicBezTo>
                    <a:pt x="157" y="313"/>
                    <a:pt x="161" y="310"/>
                    <a:pt x="169" y="306"/>
                  </a:cubicBezTo>
                  <a:cubicBezTo>
                    <a:pt x="176" y="306"/>
                    <a:pt x="176" y="306"/>
                    <a:pt x="176" y="306"/>
                  </a:cubicBezTo>
                  <a:cubicBezTo>
                    <a:pt x="164" y="314"/>
                    <a:pt x="164" y="330"/>
                    <a:pt x="152" y="338"/>
                  </a:cubicBezTo>
                  <a:cubicBezTo>
                    <a:pt x="139" y="347"/>
                    <a:pt x="118" y="356"/>
                    <a:pt x="109" y="367"/>
                  </a:cubicBezTo>
                  <a:cubicBezTo>
                    <a:pt x="103" y="375"/>
                    <a:pt x="93" y="370"/>
                    <a:pt x="84" y="375"/>
                  </a:cubicBezTo>
                  <a:cubicBezTo>
                    <a:pt x="78" y="378"/>
                    <a:pt x="74" y="389"/>
                    <a:pt x="67" y="393"/>
                  </a:cubicBezTo>
                  <a:cubicBezTo>
                    <a:pt x="58" y="398"/>
                    <a:pt x="48" y="394"/>
                    <a:pt x="42" y="404"/>
                  </a:cubicBezTo>
                  <a:cubicBezTo>
                    <a:pt x="45" y="404"/>
                    <a:pt x="47" y="405"/>
                    <a:pt x="50" y="405"/>
                  </a:cubicBezTo>
                  <a:cubicBezTo>
                    <a:pt x="67" y="405"/>
                    <a:pt x="77" y="387"/>
                    <a:pt x="94" y="385"/>
                  </a:cubicBezTo>
                  <a:cubicBezTo>
                    <a:pt x="109" y="382"/>
                    <a:pt x="128" y="377"/>
                    <a:pt x="136" y="369"/>
                  </a:cubicBezTo>
                  <a:cubicBezTo>
                    <a:pt x="144" y="360"/>
                    <a:pt x="162" y="355"/>
                    <a:pt x="170" y="345"/>
                  </a:cubicBezTo>
                  <a:cubicBezTo>
                    <a:pt x="174" y="340"/>
                    <a:pt x="176" y="334"/>
                    <a:pt x="183" y="332"/>
                  </a:cubicBezTo>
                  <a:cubicBezTo>
                    <a:pt x="195" y="327"/>
                    <a:pt x="207" y="323"/>
                    <a:pt x="207" y="311"/>
                  </a:cubicBezTo>
                  <a:cubicBezTo>
                    <a:pt x="207" y="308"/>
                    <a:pt x="207" y="305"/>
                    <a:pt x="207" y="303"/>
                  </a:cubicBezTo>
                  <a:cubicBezTo>
                    <a:pt x="207" y="285"/>
                    <a:pt x="242" y="256"/>
                    <a:pt x="255" y="256"/>
                  </a:cubicBezTo>
                  <a:cubicBezTo>
                    <a:pt x="257" y="256"/>
                    <a:pt x="256" y="256"/>
                    <a:pt x="261" y="256"/>
                  </a:cubicBezTo>
                  <a:cubicBezTo>
                    <a:pt x="261" y="258"/>
                    <a:pt x="260" y="260"/>
                    <a:pt x="260" y="262"/>
                  </a:cubicBezTo>
                  <a:cubicBezTo>
                    <a:pt x="245" y="266"/>
                    <a:pt x="237" y="275"/>
                    <a:pt x="237" y="287"/>
                  </a:cubicBezTo>
                  <a:cubicBezTo>
                    <a:pt x="237" y="290"/>
                    <a:pt x="235" y="290"/>
                    <a:pt x="238" y="293"/>
                  </a:cubicBezTo>
                  <a:cubicBezTo>
                    <a:pt x="237" y="294"/>
                    <a:pt x="233" y="294"/>
                    <a:pt x="233" y="298"/>
                  </a:cubicBezTo>
                  <a:cubicBezTo>
                    <a:pt x="233" y="300"/>
                    <a:pt x="237" y="301"/>
                    <a:pt x="239" y="301"/>
                  </a:cubicBezTo>
                  <a:cubicBezTo>
                    <a:pt x="251" y="301"/>
                    <a:pt x="285" y="282"/>
                    <a:pt x="292" y="272"/>
                  </a:cubicBezTo>
                  <a:cubicBezTo>
                    <a:pt x="289" y="270"/>
                    <a:pt x="288" y="268"/>
                    <a:pt x="286" y="264"/>
                  </a:cubicBezTo>
                  <a:cubicBezTo>
                    <a:pt x="291" y="262"/>
                    <a:pt x="302" y="259"/>
                    <a:pt x="308" y="256"/>
                  </a:cubicBezTo>
                  <a:cubicBezTo>
                    <a:pt x="317" y="275"/>
                    <a:pt x="340" y="277"/>
                    <a:pt x="358" y="283"/>
                  </a:cubicBezTo>
                  <a:cubicBezTo>
                    <a:pt x="387" y="283"/>
                    <a:pt x="387" y="283"/>
                    <a:pt x="387" y="283"/>
                  </a:cubicBezTo>
                  <a:cubicBezTo>
                    <a:pt x="402" y="292"/>
                    <a:pt x="420" y="291"/>
                    <a:pt x="434" y="301"/>
                  </a:cubicBezTo>
                  <a:cubicBezTo>
                    <a:pt x="440" y="306"/>
                    <a:pt x="448" y="321"/>
                    <a:pt x="459" y="321"/>
                  </a:cubicBezTo>
                  <a:cubicBezTo>
                    <a:pt x="463" y="321"/>
                    <a:pt x="465" y="316"/>
                    <a:pt x="467" y="312"/>
                  </a:cubicBezTo>
                  <a:cubicBezTo>
                    <a:pt x="471" y="316"/>
                    <a:pt x="475" y="320"/>
                    <a:pt x="483" y="320"/>
                  </a:cubicBezTo>
                  <a:cubicBezTo>
                    <a:pt x="483" y="319"/>
                    <a:pt x="484" y="318"/>
                    <a:pt x="485" y="318"/>
                  </a:cubicBezTo>
                  <a:cubicBezTo>
                    <a:pt x="487" y="318"/>
                    <a:pt x="490" y="321"/>
                    <a:pt x="492" y="323"/>
                  </a:cubicBezTo>
                  <a:cubicBezTo>
                    <a:pt x="491" y="326"/>
                    <a:pt x="487" y="328"/>
                    <a:pt x="487" y="334"/>
                  </a:cubicBezTo>
                  <a:cubicBezTo>
                    <a:pt x="487" y="338"/>
                    <a:pt x="493" y="342"/>
                    <a:pt x="495" y="342"/>
                  </a:cubicBezTo>
                  <a:cubicBezTo>
                    <a:pt x="502" y="342"/>
                    <a:pt x="499" y="336"/>
                    <a:pt x="509" y="335"/>
                  </a:cubicBezTo>
                  <a:cubicBezTo>
                    <a:pt x="509" y="337"/>
                    <a:pt x="509" y="339"/>
                    <a:pt x="509" y="342"/>
                  </a:cubicBezTo>
                  <a:cubicBezTo>
                    <a:pt x="509" y="347"/>
                    <a:pt x="501" y="347"/>
                    <a:pt x="501" y="351"/>
                  </a:cubicBezTo>
                  <a:cubicBezTo>
                    <a:pt x="501" y="355"/>
                    <a:pt x="503" y="359"/>
                    <a:pt x="511" y="359"/>
                  </a:cubicBezTo>
                  <a:cubicBezTo>
                    <a:pt x="520" y="359"/>
                    <a:pt x="526" y="359"/>
                    <a:pt x="526" y="367"/>
                  </a:cubicBezTo>
                  <a:cubicBezTo>
                    <a:pt x="526" y="372"/>
                    <a:pt x="526" y="370"/>
                    <a:pt x="526" y="375"/>
                  </a:cubicBezTo>
                  <a:cubicBezTo>
                    <a:pt x="526" y="381"/>
                    <a:pt x="540" y="391"/>
                    <a:pt x="549" y="391"/>
                  </a:cubicBezTo>
                  <a:cubicBezTo>
                    <a:pt x="551" y="391"/>
                    <a:pt x="551" y="390"/>
                    <a:pt x="554" y="390"/>
                  </a:cubicBezTo>
                  <a:cubicBezTo>
                    <a:pt x="554" y="387"/>
                    <a:pt x="561" y="386"/>
                    <a:pt x="561" y="380"/>
                  </a:cubicBezTo>
                  <a:cubicBezTo>
                    <a:pt x="561" y="380"/>
                    <a:pt x="561" y="380"/>
                    <a:pt x="561" y="380"/>
                  </a:cubicBezTo>
                  <a:cubicBezTo>
                    <a:pt x="561" y="369"/>
                    <a:pt x="552" y="366"/>
                    <a:pt x="548" y="361"/>
                  </a:cubicBezTo>
                  <a:cubicBezTo>
                    <a:pt x="544" y="357"/>
                    <a:pt x="538" y="359"/>
                    <a:pt x="535" y="356"/>
                  </a:cubicBezTo>
                  <a:cubicBezTo>
                    <a:pt x="529" y="350"/>
                    <a:pt x="526" y="342"/>
                    <a:pt x="524" y="335"/>
                  </a:cubicBezTo>
                  <a:cubicBezTo>
                    <a:pt x="523" y="331"/>
                    <a:pt x="519" y="330"/>
                    <a:pt x="518" y="328"/>
                  </a:cubicBezTo>
                  <a:cubicBezTo>
                    <a:pt x="504" y="307"/>
                    <a:pt x="496" y="301"/>
                    <a:pt x="480" y="285"/>
                  </a:cubicBezTo>
                  <a:cubicBezTo>
                    <a:pt x="476" y="288"/>
                    <a:pt x="473" y="287"/>
                    <a:pt x="470" y="288"/>
                  </a:cubicBezTo>
                  <a:cubicBezTo>
                    <a:pt x="463" y="290"/>
                    <a:pt x="463" y="301"/>
                    <a:pt x="455" y="301"/>
                  </a:cubicBezTo>
                  <a:cubicBezTo>
                    <a:pt x="445" y="301"/>
                    <a:pt x="434" y="287"/>
                    <a:pt x="429" y="280"/>
                  </a:cubicBezTo>
                  <a:cubicBezTo>
                    <a:pt x="426" y="276"/>
                    <a:pt x="421" y="275"/>
                    <a:pt x="416" y="275"/>
                  </a:cubicBezTo>
                  <a:cubicBezTo>
                    <a:pt x="415" y="275"/>
                    <a:pt x="414" y="275"/>
                    <a:pt x="413" y="275"/>
                  </a:cubicBezTo>
                  <a:cubicBezTo>
                    <a:pt x="412" y="275"/>
                    <a:pt x="411" y="275"/>
                    <a:pt x="410" y="275"/>
                  </a:cubicBezTo>
                  <a:cubicBezTo>
                    <a:pt x="406" y="275"/>
                    <a:pt x="402" y="275"/>
                    <a:pt x="400" y="272"/>
                  </a:cubicBezTo>
                  <a:cubicBezTo>
                    <a:pt x="400" y="44"/>
                    <a:pt x="400" y="44"/>
                    <a:pt x="400" y="44"/>
                  </a:cubicBezTo>
                  <a:cubicBezTo>
                    <a:pt x="400" y="44"/>
                    <a:pt x="400" y="44"/>
                    <a:pt x="400" y="44"/>
                  </a:cubicBezTo>
                  <a:cubicBezTo>
                    <a:pt x="387" y="40"/>
                    <a:pt x="382" y="34"/>
                    <a:pt x="367" y="34"/>
                  </a:cubicBezTo>
                  <a:cubicBezTo>
                    <a:pt x="357" y="34"/>
                    <a:pt x="351" y="37"/>
                    <a:pt x="342" y="37"/>
                  </a:cubicBezTo>
                  <a:cubicBezTo>
                    <a:pt x="325" y="37"/>
                    <a:pt x="293" y="35"/>
                    <a:pt x="282" y="24"/>
                  </a:cubicBezTo>
                  <a:cubicBezTo>
                    <a:pt x="241" y="24"/>
                    <a:pt x="241" y="24"/>
                    <a:pt x="241" y="24"/>
                  </a:cubicBezTo>
                  <a:cubicBezTo>
                    <a:pt x="234" y="20"/>
                    <a:pt x="232" y="18"/>
                    <a:pt x="226" y="13"/>
                  </a:cubicBezTo>
                  <a:cubicBezTo>
                    <a:pt x="199" y="13"/>
                    <a:pt x="199" y="13"/>
                    <a:pt x="199" y="13"/>
                  </a:cubicBezTo>
                  <a:cubicBezTo>
                    <a:pt x="194" y="12"/>
                    <a:pt x="193" y="10"/>
                    <a:pt x="187" y="8"/>
                  </a:cubicBezTo>
                  <a:cubicBezTo>
                    <a:pt x="185" y="12"/>
                    <a:pt x="180" y="15"/>
                    <a:pt x="176" y="15"/>
                  </a:cubicBezTo>
                  <a:cubicBezTo>
                    <a:pt x="175" y="15"/>
                    <a:pt x="174" y="15"/>
                    <a:pt x="174" y="15"/>
                  </a:cubicBezTo>
                  <a:cubicBezTo>
                    <a:pt x="175" y="12"/>
                    <a:pt x="176" y="11"/>
                    <a:pt x="179" y="8"/>
                  </a:cubicBezTo>
                  <a:cubicBezTo>
                    <a:pt x="172" y="6"/>
                    <a:pt x="169" y="0"/>
                    <a:pt x="16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0" name="Google Shape;640;p36"/>
            <p:cNvSpPr/>
            <p:nvPr/>
          </p:nvSpPr>
          <p:spPr>
            <a:xfrm>
              <a:off x="-1314" y="830"/>
              <a:ext cx="64" cy="80"/>
            </a:xfrm>
            <a:custGeom>
              <a:avLst/>
              <a:gdLst/>
              <a:ahLst/>
              <a:cxnLst/>
              <a:rect l="l" t="t" r="r" b="b"/>
              <a:pathLst>
                <a:path w="27" h="34" extrusionOk="0">
                  <a:moveTo>
                    <a:pt x="6" y="0"/>
                  </a:moveTo>
                  <a:cubicBezTo>
                    <a:pt x="2" y="0"/>
                    <a:pt x="0" y="3"/>
                    <a:pt x="0" y="12"/>
                  </a:cubicBezTo>
                  <a:cubicBezTo>
                    <a:pt x="3" y="10"/>
                    <a:pt x="4" y="10"/>
                    <a:pt x="5" y="10"/>
                  </a:cubicBezTo>
                  <a:cubicBezTo>
                    <a:pt x="6" y="10"/>
                    <a:pt x="7" y="11"/>
                    <a:pt x="12" y="12"/>
                  </a:cubicBezTo>
                  <a:cubicBezTo>
                    <a:pt x="10" y="15"/>
                    <a:pt x="12" y="19"/>
                    <a:pt x="12" y="23"/>
                  </a:cubicBezTo>
                  <a:cubicBezTo>
                    <a:pt x="12" y="23"/>
                    <a:pt x="18" y="34"/>
                    <a:pt x="23" y="34"/>
                  </a:cubicBezTo>
                  <a:cubicBezTo>
                    <a:pt x="25" y="34"/>
                    <a:pt x="27" y="33"/>
                    <a:pt x="27" y="29"/>
                  </a:cubicBezTo>
                  <a:cubicBezTo>
                    <a:pt x="27" y="17"/>
                    <a:pt x="13" y="16"/>
                    <a:pt x="14" y="2"/>
                  </a:cubicBezTo>
                  <a:cubicBezTo>
                    <a:pt x="11" y="1"/>
                    <a:pt x="8"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1" name="Google Shape;641;p36"/>
            <p:cNvSpPr/>
            <p:nvPr/>
          </p:nvSpPr>
          <p:spPr>
            <a:xfrm>
              <a:off x="-1406" y="733"/>
              <a:ext cx="66" cy="101"/>
            </a:xfrm>
            <a:custGeom>
              <a:avLst/>
              <a:gdLst/>
              <a:ahLst/>
              <a:cxnLst/>
              <a:rect l="l" t="t" r="r" b="b"/>
              <a:pathLst>
                <a:path w="28" h="43" extrusionOk="0">
                  <a:moveTo>
                    <a:pt x="18" y="0"/>
                  </a:moveTo>
                  <a:cubicBezTo>
                    <a:pt x="16" y="2"/>
                    <a:pt x="15" y="2"/>
                    <a:pt x="14" y="2"/>
                  </a:cubicBezTo>
                  <a:cubicBezTo>
                    <a:pt x="12" y="2"/>
                    <a:pt x="12" y="0"/>
                    <a:pt x="6" y="0"/>
                  </a:cubicBezTo>
                  <a:cubicBezTo>
                    <a:pt x="4" y="0"/>
                    <a:pt x="0" y="1"/>
                    <a:pt x="0" y="6"/>
                  </a:cubicBezTo>
                  <a:cubicBezTo>
                    <a:pt x="0" y="13"/>
                    <a:pt x="6" y="20"/>
                    <a:pt x="14" y="21"/>
                  </a:cubicBezTo>
                  <a:cubicBezTo>
                    <a:pt x="14" y="30"/>
                    <a:pt x="16" y="36"/>
                    <a:pt x="22" y="43"/>
                  </a:cubicBezTo>
                  <a:cubicBezTo>
                    <a:pt x="28" y="37"/>
                    <a:pt x="22" y="30"/>
                    <a:pt x="24" y="22"/>
                  </a:cubicBezTo>
                  <a:cubicBezTo>
                    <a:pt x="23" y="23"/>
                    <a:pt x="21" y="23"/>
                    <a:pt x="20" y="23"/>
                  </a:cubicBezTo>
                  <a:cubicBezTo>
                    <a:pt x="19" y="23"/>
                    <a:pt x="18" y="23"/>
                    <a:pt x="18" y="22"/>
                  </a:cubicBezTo>
                  <a:cubicBezTo>
                    <a:pt x="16" y="14"/>
                    <a:pt x="18" y="14"/>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2" name="Google Shape;642;p36"/>
            <p:cNvSpPr/>
            <p:nvPr/>
          </p:nvSpPr>
          <p:spPr>
            <a:xfrm>
              <a:off x="-801" y="-204"/>
              <a:ext cx="655" cy="343"/>
            </a:xfrm>
            <a:custGeom>
              <a:avLst/>
              <a:gdLst/>
              <a:ahLst/>
              <a:cxnLst/>
              <a:rect l="l" t="t" r="r" b="b"/>
              <a:pathLst>
                <a:path w="277" h="145" extrusionOk="0">
                  <a:moveTo>
                    <a:pt x="202" y="0"/>
                  </a:moveTo>
                  <a:cubicBezTo>
                    <a:pt x="193" y="0"/>
                    <a:pt x="186" y="4"/>
                    <a:pt x="186" y="9"/>
                  </a:cubicBezTo>
                  <a:cubicBezTo>
                    <a:pt x="186" y="11"/>
                    <a:pt x="186" y="13"/>
                    <a:pt x="186" y="15"/>
                  </a:cubicBezTo>
                  <a:cubicBezTo>
                    <a:pt x="183" y="16"/>
                    <a:pt x="182" y="16"/>
                    <a:pt x="181" y="16"/>
                  </a:cubicBezTo>
                  <a:cubicBezTo>
                    <a:pt x="178" y="16"/>
                    <a:pt x="178" y="15"/>
                    <a:pt x="171" y="15"/>
                  </a:cubicBezTo>
                  <a:cubicBezTo>
                    <a:pt x="167" y="15"/>
                    <a:pt x="162" y="17"/>
                    <a:pt x="162" y="21"/>
                  </a:cubicBezTo>
                  <a:cubicBezTo>
                    <a:pt x="162" y="26"/>
                    <a:pt x="170" y="51"/>
                    <a:pt x="174" y="58"/>
                  </a:cubicBezTo>
                  <a:cubicBezTo>
                    <a:pt x="171" y="60"/>
                    <a:pt x="171" y="62"/>
                    <a:pt x="167" y="62"/>
                  </a:cubicBezTo>
                  <a:cubicBezTo>
                    <a:pt x="158" y="62"/>
                    <a:pt x="161" y="49"/>
                    <a:pt x="158" y="43"/>
                  </a:cubicBezTo>
                  <a:cubicBezTo>
                    <a:pt x="156" y="37"/>
                    <a:pt x="148" y="30"/>
                    <a:pt x="141" y="28"/>
                  </a:cubicBezTo>
                  <a:cubicBezTo>
                    <a:pt x="129" y="28"/>
                    <a:pt x="129" y="28"/>
                    <a:pt x="129" y="28"/>
                  </a:cubicBezTo>
                  <a:cubicBezTo>
                    <a:pt x="130" y="31"/>
                    <a:pt x="131" y="33"/>
                    <a:pt x="132" y="37"/>
                  </a:cubicBezTo>
                  <a:cubicBezTo>
                    <a:pt x="126" y="39"/>
                    <a:pt x="122" y="40"/>
                    <a:pt x="116" y="41"/>
                  </a:cubicBezTo>
                  <a:cubicBezTo>
                    <a:pt x="112" y="31"/>
                    <a:pt x="107" y="25"/>
                    <a:pt x="92" y="25"/>
                  </a:cubicBezTo>
                  <a:cubicBezTo>
                    <a:pt x="84" y="25"/>
                    <a:pt x="80" y="32"/>
                    <a:pt x="76" y="35"/>
                  </a:cubicBezTo>
                  <a:cubicBezTo>
                    <a:pt x="74" y="31"/>
                    <a:pt x="74" y="16"/>
                    <a:pt x="67" y="16"/>
                  </a:cubicBezTo>
                  <a:cubicBezTo>
                    <a:pt x="48" y="16"/>
                    <a:pt x="0" y="35"/>
                    <a:pt x="0" y="61"/>
                  </a:cubicBezTo>
                  <a:cubicBezTo>
                    <a:pt x="0" y="64"/>
                    <a:pt x="10" y="72"/>
                    <a:pt x="16" y="72"/>
                  </a:cubicBezTo>
                  <a:cubicBezTo>
                    <a:pt x="20" y="72"/>
                    <a:pt x="23" y="71"/>
                    <a:pt x="26" y="71"/>
                  </a:cubicBezTo>
                  <a:cubicBezTo>
                    <a:pt x="28" y="71"/>
                    <a:pt x="31" y="71"/>
                    <a:pt x="34" y="72"/>
                  </a:cubicBezTo>
                  <a:cubicBezTo>
                    <a:pt x="28" y="76"/>
                    <a:pt x="13" y="72"/>
                    <a:pt x="13" y="83"/>
                  </a:cubicBezTo>
                  <a:cubicBezTo>
                    <a:pt x="13" y="92"/>
                    <a:pt x="23" y="94"/>
                    <a:pt x="33" y="94"/>
                  </a:cubicBezTo>
                  <a:cubicBezTo>
                    <a:pt x="41" y="94"/>
                    <a:pt x="49" y="93"/>
                    <a:pt x="54" y="93"/>
                  </a:cubicBezTo>
                  <a:cubicBezTo>
                    <a:pt x="59" y="93"/>
                    <a:pt x="72" y="93"/>
                    <a:pt x="82" y="93"/>
                  </a:cubicBezTo>
                  <a:cubicBezTo>
                    <a:pt x="87" y="93"/>
                    <a:pt x="91" y="96"/>
                    <a:pt x="95" y="98"/>
                  </a:cubicBezTo>
                  <a:cubicBezTo>
                    <a:pt x="89" y="98"/>
                    <a:pt x="85" y="99"/>
                    <a:pt x="77" y="99"/>
                  </a:cubicBezTo>
                  <a:cubicBezTo>
                    <a:pt x="55" y="99"/>
                    <a:pt x="39" y="102"/>
                    <a:pt x="26" y="111"/>
                  </a:cubicBezTo>
                  <a:cubicBezTo>
                    <a:pt x="30" y="117"/>
                    <a:pt x="39" y="130"/>
                    <a:pt x="51" y="130"/>
                  </a:cubicBezTo>
                  <a:cubicBezTo>
                    <a:pt x="54" y="130"/>
                    <a:pt x="59" y="129"/>
                    <a:pt x="64" y="129"/>
                  </a:cubicBezTo>
                  <a:cubicBezTo>
                    <a:pt x="70" y="129"/>
                    <a:pt x="77" y="130"/>
                    <a:pt x="80" y="132"/>
                  </a:cubicBezTo>
                  <a:cubicBezTo>
                    <a:pt x="86" y="137"/>
                    <a:pt x="81" y="145"/>
                    <a:pt x="90" y="145"/>
                  </a:cubicBezTo>
                  <a:cubicBezTo>
                    <a:pt x="104" y="145"/>
                    <a:pt x="113" y="145"/>
                    <a:pt x="137" y="145"/>
                  </a:cubicBezTo>
                  <a:cubicBezTo>
                    <a:pt x="148" y="138"/>
                    <a:pt x="161" y="142"/>
                    <a:pt x="175" y="135"/>
                  </a:cubicBezTo>
                  <a:cubicBezTo>
                    <a:pt x="183" y="131"/>
                    <a:pt x="179" y="125"/>
                    <a:pt x="189" y="125"/>
                  </a:cubicBezTo>
                  <a:cubicBezTo>
                    <a:pt x="204" y="125"/>
                    <a:pt x="212" y="141"/>
                    <a:pt x="232" y="141"/>
                  </a:cubicBezTo>
                  <a:cubicBezTo>
                    <a:pt x="233" y="141"/>
                    <a:pt x="235" y="141"/>
                    <a:pt x="236" y="141"/>
                  </a:cubicBezTo>
                  <a:cubicBezTo>
                    <a:pt x="248" y="141"/>
                    <a:pt x="258" y="141"/>
                    <a:pt x="262" y="132"/>
                  </a:cubicBezTo>
                  <a:cubicBezTo>
                    <a:pt x="260" y="130"/>
                    <a:pt x="257" y="129"/>
                    <a:pt x="257" y="124"/>
                  </a:cubicBezTo>
                  <a:cubicBezTo>
                    <a:pt x="255" y="124"/>
                    <a:pt x="249" y="124"/>
                    <a:pt x="249" y="120"/>
                  </a:cubicBezTo>
                  <a:cubicBezTo>
                    <a:pt x="249" y="116"/>
                    <a:pt x="252" y="115"/>
                    <a:pt x="256" y="115"/>
                  </a:cubicBezTo>
                  <a:cubicBezTo>
                    <a:pt x="260" y="115"/>
                    <a:pt x="262" y="115"/>
                    <a:pt x="265" y="115"/>
                  </a:cubicBezTo>
                  <a:cubicBezTo>
                    <a:pt x="268" y="115"/>
                    <a:pt x="271" y="114"/>
                    <a:pt x="277" y="111"/>
                  </a:cubicBezTo>
                  <a:cubicBezTo>
                    <a:pt x="267" y="103"/>
                    <a:pt x="223" y="91"/>
                    <a:pt x="223" y="74"/>
                  </a:cubicBezTo>
                  <a:cubicBezTo>
                    <a:pt x="223" y="60"/>
                    <a:pt x="208" y="48"/>
                    <a:pt x="208" y="29"/>
                  </a:cubicBezTo>
                  <a:cubicBezTo>
                    <a:pt x="208" y="25"/>
                    <a:pt x="220" y="20"/>
                    <a:pt x="220" y="12"/>
                  </a:cubicBezTo>
                  <a:cubicBezTo>
                    <a:pt x="220" y="4"/>
                    <a:pt x="211" y="0"/>
                    <a:pt x="20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3" name="Google Shape;643;p36"/>
            <p:cNvSpPr/>
            <p:nvPr/>
          </p:nvSpPr>
          <p:spPr>
            <a:xfrm>
              <a:off x="-1042" y="-254"/>
              <a:ext cx="366" cy="237"/>
            </a:xfrm>
            <a:custGeom>
              <a:avLst/>
              <a:gdLst/>
              <a:ahLst/>
              <a:cxnLst/>
              <a:rect l="l" t="t" r="r" b="b"/>
              <a:pathLst>
                <a:path w="155" h="100" extrusionOk="0">
                  <a:moveTo>
                    <a:pt x="67" y="0"/>
                  </a:moveTo>
                  <a:cubicBezTo>
                    <a:pt x="60" y="0"/>
                    <a:pt x="55" y="4"/>
                    <a:pt x="50" y="4"/>
                  </a:cubicBezTo>
                  <a:cubicBezTo>
                    <a:pt x="42" y="4"/>
                    <a:pt x="36" y="2"/>
                    <a:pt x="30" y="2"/>
                  </a:cubicBezTo>
                  <a:cubicBezTo>
                    <a:pt x="26" y="2"/>
                    <a:pt x="23" y="2"/>
                    <a:pt x="18" y="4"/>
                  </a:cubicBezTo>
                  <a:cubicBezTo>
                    <a:pt x="19" y="10"/>
                    <a:pt x="26" y="18"/>
                    <a:pt x="26" y="22"/>
                  </a:cubicBezTo>
                  <a:cubicBezTo>
                    <a:pt x="26" y="41"/>
                    <a:pt x="0" y="56"/>
                    <a:pt x="0" y="74"/>
                  </a:cubicBezTo>
                  <a:cubicBezTo>
                    <a:pt x="0" y="80"/>
                    <a:pt x="21" y="79"/>
                    <a:pt x="25" y="85"/>
                  </a:cubicBezTo>
                  <a:cubicBezTo>
                    <a:pt x="27" y="87"/>
                    <a:pt x="31" y="95"/>
                    <a:pt x="33" y="95"/>
                  </a:cubicBezTo>
                  <a:cubicBezTo>
                    <a:pt x="36" y="95"/>
                    <a:pt x="37" y="100"/>
                    <a:pt x="41" y="100"/>
                  </a:cubicBezTo>
                  <a:cubicBezTo>
                    <a:pt x="45" y="100"/>
                    <a:pt x="82" y="87"/>
                    <a:pt x="82" y="83"/>
                  </a:cubicBezTo>
                  <a:cubicBezTo>
                    <a:pt x="82" y="71"/>
                    <a:pt x="105" y="49"/>
                    <a:pt x="121" y="43"/>
                  </a:cubicBezTo>
                  <a:cubicBezTo>
                    <a:pt x="127" y="42"/>
                    <a:pt x="155" y="38"/>
                    <a:pt x="155" y="32"/>
                  </a:cubicBezTo>
                  <a:cubicBezTo>
                    <a:pt x="155" y="20"/>
                    <a:pt x="129" y="9"/>
                    <a:pt x="118" y="9"/>
                  </a:cubicBezTo>
                  <a:cubicBezTo>
                    <a:pt x="113" y="9"/>
                    <a:pt x="108" y="13"/>
                    <a:pt x="104" y="13"/>
                  </a:cubicBezTo>
                  <a:cubicBezTo>
                    <a:pt x="102" y="13"/>
                    <a:pt x="101" y="12"/>
                    <a:pt x="100" y="11"/>
                  </a:cubicBezTo>
                  <a:cubicBezTo>
                    <a:pt x="88" y="10"/>
                    <a:pt x="83" y="3"/>
                    <a:pt x="71" y="0"/>
                  </a:cubicBezTo>
                  <a:cubicBezTo>
                    <a:pt x="70" y="0"/>
                    <a:pt x="68" y="0"/>
                    <a:pt x="6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4" name="Google Shape;644;p36"/>
            <p:cNvSpPr/>
            <p:nvPr/>
          </p:nvSpPr>
          <p:spPr>
            <a:xfrm>
              <a:off x="-751" y="-429"/>
              <a:ext cx="437" cy="185"/>
            </a:xfrm>
            <a:custGeom>
              <a:avLst/>
              <a:gdLst/>
              <a:ahLst/>
              <a:cxnLst/>
              <a:rect l="l" t="t" r="r" b="b"/>
              <a:pathLst>
                <a:path w="185" h="78" extrusionOk="0">
                  <a:moveTo>
                    <a:pt x="37" y="43"/>
                  </a:moveTo>
                  <a:cubicBezTo>
                    <a:pt x="36" y="42"/>
                    <a:pt x="34" y="42"/>
                    <a:pt x="33" y="42"/>
                  </a:cubicBezTo>
                  <a:cubicBezTo>
                    <a:pt x="34" y="42"/>
                    <a:pt x="36" y="42"/>
                    <a:pt x="37" y="43"/>
                  </a:cubicBezTo>
                  <a:moveTo>
                    <a:pt x="46" y="31"/>
                  </a:moveTo>
                  <a:cubicBezTo>
                    <a:pt x="44" y="31"/>
                    <a:pt x="41" y="31"/>
                    <a:pt x="37" y="30"/>
                  </a:cubicBezTo>
                  <a:cubicBezTo>
                    <a:pt x="40" y="30"/>
                    <a:pt x="43" y="31"/>
                    <a:pt x="46" y="31"/>
                  </a:cubicBezTo>
                  <a:moveTo>
                    <a:pt x="42" y="21"/>
                  </a:moveTo>
                  <a:cubicBezTo>
                    <a:pt x="42" y="21"/>
                    <a:pt x="43" y="21"/>
                    <a:pt x="43" y="21"/>
                  </a:cubicBezTo>
                  <a:cubicBezTo>
                    <a:pt x="43" y="21"/>
                    <a:pt x="42" y="21"/>
                    <a:pt x="42" y="21"/>
                  </a:cubicBezTo>
                  <a:moveTo>
                    <a:pt x="128" y="0"/>
                  </a:moveTo>
                  <a:cubicBezTo>
                    <a:pt x="123" y="4"/>
                    <a:pt x="109" y="9"/>
                    <a:pt x="109" y="17"/>
                  </a:cubicBezTo>
                  <a:cubicBezTo>
                    <a:pt x="109" y="22"/>
                    <a:pt x="119" y="25"/>
                    <a:pt x="122" y="25"/>
                  </a:cubicBezTo>
                  <a:cubicBezTo>
                    <a:pt x="122" y="32"/>
                    <a:pt x="122" y="32"/>
                    <a:pt x="122" y="32"/>
                  </a:cubicBezTo>
                  <a:cubicBezTo>
                    <a:pt x="121" y="32"/>
                    <a:pt x="118" y="33"/>
                    <a:pt x="117" y="34"/>
                  </a:cubicBezTo>
                  <a:cubicBezTo>
                    <a:pt x="119" y="35"/>
                    <a:pt x="122" y="36"/>
                    <a:pt x="128" y="36"/>
                  </a:cubicBezTo>
                  <a:cubicBezTo>
                    <a:pt x="126" y="40"/>
                    <a:pt x="123" y="43"/>
                    <a:pt x="116" y="43"/>
                  </a:cubicBezTo>
                  <a:cubicBezTo>
                    <a:pt x="93" y="43"/>
                    <a:pt x="82" y="22"/>
                    <a:pt x="66" y="22"/>
                  </a:cubicBezTo>
                  <a:cubicBezTo>
                    <a:pt x="65" y="22"/>
                    <a:pt x="60" y="22"/>
                    <a:pt x="54" y="22"/>
                  </a:cubicBezTo>
                  <a:cubicBezTo>
                    <a:pt x="53" y="16"/>
                    <a:pt x="47" y="15"/>
                    <a:pt x="45" y="15"/>
                  </a:cubicBezTo>
                  <a:cubicBezTo>
                    <a:pt x="42" y="15"/>
                    <a:pt x="39" y="14"/>
                    <a:pt x="35" y="14"/>
                  </a:cubicBezTo>
                  <a:cubicBezTo>
                    <a:pt x="33" y="14"/>
                    <a:pt x="31" y="14"/>
                    <a:pt x="27" y="15"/>
                  </a:cubicBezTo>
                  <a:cubicBezTo>
                    <a:pt x="27" y="17"/>
                    <a:pt x="29" y="19"/>
                    <a:pt x="31" y="20"/>
                  </a:cubicBezTo>
                  <a:cubicBezTo>
                    <a:pt x="31" y="20"/>
                    <a:pt x="30" y="20"/>
                    <a:pt x="30" y="20"/>
                  </a:cubicBezTo>
                  <a:cubicBezTo>
                    <a:pt x="26" y="20"/>
                    <a:pt x="22" y="22"/>
                    <a:pt x="19" y="26"/>
                  </a:cubicBezTo>
                  <a:cubicBezTo>
                    <a:pt x="21" y="27"/>
                    <a:pt x="23" y="27"/>
                    <a:pt x="25" y="28"/>
                  </a:cubicBezTo>
                  <a:cubicBezTo>
                    <a:pt x="23" y="28"/>
                    <a:pt x="23" y="28"/>
                    <a:pt x="22" y="28"/>
                  </a:cubicBezTo>
                  <a:cubicBezTo>
                    <a:pt x="22" y="28"/>
                    <a:pt x="20" y="27"/>
                    <a:pt x="17" y="27"/>
                  </a:cubicBezTo>
                  <a:cubicBezTo>
                    <a:pt x="16" y="27"/>
                    <a:pt x="15" y="28"/>
                    <a:pt x="13" y="28"/>
                  </a:cubicBezTo>
                  <a:cubicBezTo>
                    <a:pt x="13" y="36"/>
                    <a:pt x="13" y="36"/>
                    <a:pt x="13" y="36"/>
                  </a:cubicBezTo>
                  <a:cubicBezTo>
                    <a:pt x="15" y="36"/>
                    <a:pt x="17" y="37"/>
                    <a:pt x="18" y="38"/>
                  </a:cubicBezTo>
                  <a:cubicBezTo>
                    <a:pt x="17" y="37"/>
                    <a:pt x="15" y="37"/>
                    <a:pt x="13" y="37"/>
                  </a:cubicBezTo>
                  <a:cubicBezTo>
                    <a:pt x="8" y="37"/>
                    <a:pt x="5" y="41"/>
                    <a:pt x="0" y="43"/>
                  </a:cubicBezTo>
                  <a:cubicBezTo>
                    <a:pt x="2" y="46"/>
                    <a:pt x="0" y="45"/>
                    <a:pt x="0" y="50"/>
                  </a:cubicBezTo>
                  <a:cubicBezTo>
                    <a:pt x="0" y="55"/>
                    <a:pt x="4" y="58"/>
                    <a:pt x="8" y="58"/>
                  </a:cubicBezTo>
                  <a:cubicBezTo>
                    <a:pt x="12" y="58"/>
                    <a:pt x="19" y="62"/>
                    <a:pt x="26" y="62"/>
                  </a:cubicBezTo>
                  <a:cubicBezTo>
                    <a:pt x="33" y="62"/>
                    <a:pt x="40" y="59"/>
                    <a:pt x="49" y="58"/>
                  </a:cubicBezTo>
                  <a:cubicBezTo>
                    <a:pt x="49" y="55"/>
                    <a:pt x="51" y="52"/>
                    <a:pt x="54" y="51"/>
                  </a:cubicBezTo>
                  <a:cubicBezTo>
                    <a:pt x="55" y="57"/>
                    <a:pt x="60" y="59"/>
                    <a:pt x="63" y="64"/>
                  </a:cubicBezTo>
                  <a:cubicBezTo>
                    <a:pt x="61" y="64"/>
                    <a:pt x="59" y="63"/>
                    <a:pt x="57" y="63"/>
                  </a:cubicBezTo>
                  <a:cubicBezTo>
                    <a:pt x="53" y="63"/>
                    <a:pt x="49" y="64"/>
                    <a:pt x="49" y="70"/>
                  </a:cubicBezTo>
                  <a:cubicBezTo>
                    <a:pt x="49" y="73"/>
                    <a:pt x="57" y="78"/>
                    <a:pt x="63" y="78"/>
                  </a:cubicBezTo>
                  <a:cubicBezTo>
                    <a:pt x="77" y="78"/>
                    <a:pt x="87" y="74"/>
                    <a:pt x="98" y="70"/>
                  </a:cubicBezTo>
                  <a:cubicBezTo>
                    <a:pt x="99" y="69"/>
                    <a:pt x="133" y="62"/>
                    <a:pt x="133" y="61"/>
                  </a:cubicBezTo>
                  <a:cubicBezTo>
                    <a:pt x="133" y="61"/>
                    <a:pt x="134" y="61"/>
                    <a:pt x="136" y="61"/>
                  </a:cubicBezTo>
                  <a:cubicBezTo>
                    <a:pt x="139" y="61"/>
                    <a:pt x="145" y="61"/>
                    <a:pt x="150" y="61"/>
                  </a:cubicBezTo>
                  <a:cubicBezTo>
                    <a:pt x="156" y="62"/>
                    <a:pt x="162" y="62"/>
                    <a:pt x="165" y="62"/>
                  </a:cubicBezTo>
                  <a:cubicBezTo>
                    <a:pt x="166" y="62"/>
                    <a:pt x="167" y="62"/>
                    <a:pt x="167" y="62"/>
                  </a:cubicBezTo>
                  <a:cubicBezTo>
                    <a:pt x="172" y="60"/>
                    <a:pt x="185" y="45"/>
                    <a:pt x="185" y="37"/>
                  </a:cubicBezTo>
                  <a:cubicBezTo>
                    <a:pt x="185" y="31"/>
                    <a:pt x="179" y="24"/>
                    <a:pt x="173" y="24"/>
                  </a:cubicBezTo>
                  <a:cubicBezTo>
                    <a:pt x="166" y="24"/>
                    <a:pt x="163" y="30"/>
                    <a:pt x="158" y="30"/>
                  </a:cubicBezTo>
                  <a:cubicBezTo>
                    <a:pt x="148" y="30"/>
                    <a:pt x="138" y="19"/>
                    <a:pt x="138" y="11"/>
                  </a:cubicBezTo>
                  <a:cubicBezTo>
                    <a:pt x="138" y="10"/>
                    <a:pt x="138" y="8"/>
                    <a:pt x="138" y="4"/>
                  </a:cubicBezTo>
                  <a:cubicBezTo>
                    <a:pt x="135" y="4"/>
                    <a:pt x="131" y="2"/>
                    <a:pt x="1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5" name="Google Shape;645;p36"/>
            <p:cNvSpPr/>
            <p:nvPr/>
          </p:nvSpPr>
          <p:spPr>
            <a:xfrm>
              <a:off x="-813" y="-362"/>
              <a:ext cx="57" cy="42"/>
            </a:xfrm>
            <a:custGeom>
              <a:avLst/>
              <a:gdLst/>
              <a:ahLst/>
              <a:cxnLst/>
              <a:rect l="l" t="t" r="r" b="b"/>
              <a:pathLst>
                <a:path w="24" h="18" extrusionOk="0">
                  <a:moveTo>
                    <a:pt x="23" y="0"/>
                  </a:moveTo>
                  <a:cubicBezTo>
                    <a:pt x="17" y="0"/>
                    <a:pt x="0" y="4"/>
                    <a:pt x="0" y="12"/>
                  </a:cubicBezTo>
                  <a:cubicBezTo>
                    <a:pt x="0" y="16"/>
                    <a:pt x="4" y="18"/>
                    <a:pt x="9" y="18"/>
                  </a:cubicBezTo>
                  <a:cubicBezTo>
                    <a:pt x="15" y="18"/>
                    <a:pt x="23" y="7"/>
                    <a:pt x="24" y="0"/>
                  </a:cubicBezTo>
                  <a:cubicBezTo>
                    <a:pt x="24" y="0"/>
                    <a:pt x="24" y="0"/>
                    <a:pt x="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6" name="Google Shape;646;p36"/>
            <p:cNvSpPr/>
            <p:nvPr/>
          </p:nvSpPr>
          <p:spPr>
            <a:xfrm>
              <a:off x="-655" y="-426"/>
              <a:ext cx="43" cy="16"/>
            </a:xfrm>
            <a:custGeom>
              <a:avLst/>
              <a:gdLst/>
              <a:ahLst/>
              <a:cxnLst/>
              <a:rect l="l" t="t" r="r" b="b"/>
              <a:pathLst>
                <a:path w="18" h="7" extrusionOk="0">
                  <a:moveTo>
                    <a:pt x="18" y="0"/>
                  </a:moveTo>
                  <a:cubicBezTo>
                    <a:pt x="0" y="0"/>
                    <a:pt x="0" y="0"/>
                    <a:pt x="0" y="0"/>
                  </a:cubicBezTo>
                  <a:cubicBezTo>
                    <a:pt x="0" y="5"/>
                    <a:pt x="4" y="7"/>
                    <a:pt x="6" y="7"/>
                  </a:cubicBezTo>
                  <a:cubicBezTo>
                    <a:pt x="6" y="7"/>
                    <a:pt x="16" y="7"/>
                    <a:pt x="18" y="7"/>
                  </a:cubicBezTo>
                  <a:cubicBezTo>
                    <a:pt x="18" y="0"/>
                    <a:pt x="18" y="0"/>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7" name="Google Shape;647;p36"/>
            <p:cNvSpPr/>
            <p:nvPr/>
          </p:nvSpPr>
          <p:spPr>
            <a:xfrm>
              <a:off x="-938" y="-471"/>
              <a:ext cx="248" cy="128"/>
            </a:xfrm>
            <a:custGeom>
              <a:avLst/>
              <a:gdLst/>
              <a:ahLst/>
              <a:cxnLst/>
              <a:rect l="l" t="t" r="r" b="b"/>
              <a:pathLst>
                <a:path w="105" h="54" extrusionOk="0">
                  <a:moveTo>
                    <a:pt x="96" y="0"/>
                  </a:moveTo>
                  <a:cubicBezTo>
                    <a:pt x="87" y="0"/>
                    <a:pt x="74" y="3"/>
                    <a:pt x="74" y="3"/>
                  </a:cubicBezTo>
                  <a:cubicBezTo>
                    <a:pt x="69" y="3"/>
                    <a:pt x="68" y="2"/>
                    <a:pt x="64" y="2"/>
                  </a:cubicBezTo>
                  <a:cubicBezTo>
                    <a:pt x="49" y="2"/>
                    <a:pt x="47" y="16"/>
                    <a:pt x="37" y="22"/>
                  </a:cubicBezTo>
                  <a:cubicBezTo>
                    <a:pt x="28" y="27"/>
                    <a:pt x="20" y="28"/>
                    <a:pt x="11" y="33"/>
                  </a:cubicBezTo>
                  <a:cubicBezTo>
                    <a:pt x="9" y="34"/>
                    <a:pt x="0" y="41"/>
                    <a:pt x="0" y="42"/>
                  </a:cubicBezTo>
                  <a:cubicBezTo>
                    <a:pt x="0" y="44"/>
                    <a:pt x="4" y="46"/>
                    <a:pt x="5" y="50"/>
                  </a:cubicBezTo>
                  <a:cubicBezTo>
                    <a:pt x="9" y="49"/>
                    <a:pt x="11" y="46"/>
                    <a:pt x="14" y="46"/>
                  </a:cubicBezTo>
                  <a:cubicBezTo>
                    <a:pt x="18" y="46"/>
                    <a:pt x="20" y="47"/>
                    <a:pt x="23" y="47"/>
                  </a:cubicBezTo>
                  <a:cubicBezTo>
                    <a:pt x="25" y="47"/>
                    <a:pt x="27" y="47"/>
                    <a:pt x="29" y="46"/>
                  </a:cubicBezTo>
                  <a:cubicBezTo>
                    <a:pt x="30" y="48"/>
                    <a:pt x="34" y="54"/>
                    <a:pt x="38" y="54"/>
                  </a:cubicBezTo>
                  <a:cubicBezTo>
                    <a:pt x="44" y="54"/>
                    <a:pt x="48" y="48"/>
                    <a:pt x="49" y="42"/>
                  </a:cubicBezTo>
                  <a:cubicBezTo>
                    <a:pt x="49" y="42"/>
                    <a:pt x="50" y="42"/>
                    <a:pt x="50" y="42"/>
                  </a:cubicBezTo>
                  <a:cubicBezTo>
                    <a:pt x="59" y="42"/>
                    <a:pt x="66" y="34"/>
                    <a:pt x="67" y="26"/>
                  </a:cubicBezTo>
                  <a:cubicBezTo>
                    <a:pt x="72" y="28"/>
                    <a:pt x="71" y="40"/>
                    <a:pt x="80" y="40"/>
                  </a:cubicBezTo>
                  <a:cubicBezTo>
                    <a:pt x="103" y="24"/>
                    <a:pt x="103" y="24"/>
                    <a:pt x="103" y="24"/>
                  </a:cubicBezTo>
                  <a:cubicBezTo>
                    <a:pt x="103" y="19"/>
                    <a:pt x="99" y="18"/>
                    <a:pt x="98" y="13"/>
                  </a:cubicBezTo>
                  <a:cubicBezTo>
                    <a:pt x="102" y="12"/>
                    <a:pt x="105" y="8"/>
                    <a:pt x="105" y="5"/>
                  </a:cubicBezTo>
                  <a:cubicBezTo>
                    <a:pt x="105" y="1"/>
                    <a:pt x="101" y="0"/>
                    <a:pt x="9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8" name="Google Shape;648;p36"/>
            <p:cNvSpPr/>
            <p:nvPr/>
          </p:nvSpPr>
          <p:spPr>
            <a:xfrm>
              <a:off x="-605" y="-570"/>
              <a:ext cx="142" cy="42"/>
            </a:xfrm>
            <a:custGeom>
              <a:avLst/>
              <a:gdLst/>
              <a:ahLst/>
              <a:cxnLst/>
              <a:rect l="l" t="t" r="r" b="b"/>
              <a:pathLst>
                <a:path w="60" h="18" extrusionOk="0">
                  <a:moveTo>
                    <a:pt x="38" y="0"/>
                  </a:moveTo>
                  <a:cubicBezTo>
                    <a:pt x="31" y="0"/>
                    <a:pt x="0" y="11"/>
                    <a:pt x="0" y="18"/>
                  </a:cubicBezTo>
                  <a:cubicBezTo>
                    <a:pt x="4" y="17"/>
                    <a:pt x="6" y="14"/>
                    <a:pt x="10" y="14"/>
                  </a:cubicBezTo>
                  <a:cubicBezTo>
                    <a:pt x="16" y="14"/>
                    <a:pt x="17" y="18"/>
                    <a:pt x="23" y="18"/>
                  </a:cubicBezTo>
                  <a:cubicBezTo>
                    <a:pt x="35" y="18"/>
                    <a:pt x="32" y="18"/>
                    <a:pt x="46" y="18"/>
                  </a:cubicBezTo>
                  <a:cubicBezTo>
                    <a:pt x="53" y="18"/>
                    <a:pt x="56" y="15"/>
                    <a:pt x="60" y="13"/>
                  </a:cubicBezTo>
                  <a:cubicBezTo>
                    <a:pt x="58" y="6"/>
                    <a:pt x="49" y="0"/>
                    <a:pt x="3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9" name="Google Shape;649;p36"/>
            <p:cNvSpPr/>
            <p:nvPr/>
          </p:nvSpPr>
          <p:spPr>
            <a:xfrm>
              <a:off x="-603" y="-521"/>
              <a:ext cx="126" cy="64"/>
            </a:xfrm>
            <a:custGeom>
              <a:avLst/>
              <a:gdLst/>
              <a:ahLst/>
              <a:cxnLst/>
              <a:rect l="l" t="t" r="r" b="b"/>
              <a:pathLst>
                <a:path w="53" h="27" extrusionOk="0">
                  <a:moveTo>
                    <a:pt x="44" y="0"/>
                  </a:moveTo>
                  <a:cubicBezTo>
                    <a:pt x="33" y="0"/>
                    <a:pt x="0" y="1"/>
                    <a:pt x="0" y="13"/>
                  </a:cubicBezTo>
                  <a:cubicBezTo>
                    <a:pt x="0" y="18"/>
                    <a:pt x="9" y="27"/>
                    <a:pt x="17" y="27"/>
                  </a:cubicBezTo>
                  <a:cubicBezTo>
                    <a:pt x="29" y="27"/>
                    <a:pt x="46" y="22"/>
                    <a:pt x="45" y="11"/>
                  </a:cubicBezTo>
                  <a:cubicBezTo>
                    <a:pt x="30" y="11"/>
                    <a:pt x="30" y="11"/>
                    <a:pt x="30" y="11"/>
                  </a:cubicBezTo>
                  <a:cubicBezTo>
                    <a:pt x="38" y="11"/>
                    <a:pt x="47" y="10"/>
                    <a:pt x="53" y="5"/>
                  </a:cubicBezTo>
                  <a:cubicBezTo>
                    <a:pt x="52" y="3"/>
                    <a:pt x="49" y="0"/>
                    <a:pt x="4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0" name="Google Shape;650;p36"/>
            <p:cNvSpPr/>
            <p:nvPr/>
          </p:nvSpPr>
          <p:spPr>
            <a:xfrm>
              <a:off x="-662" y="-514"/>
              <a:ext cx="43" cy="33"/>
            </a:xfrm>
            <a:custGeom>
              <a:avLst/>
              <a:gdLst/>
              <a:ahLst/>
              <a:cxnLst/>
              <a:rect l="l" t="t" r="r" b="b"/>
              <a:pathLst>
                <a:path w="18" h="14" extrusionOk="0">
                  <a:moveTo>
                    <a:pt x="4" y="0"/>
                  </a:moveTo>
                  <a:cubicBezTo>
                    <a:pt x="2" y="0"/>
                    <a:pt x="0" y="1"/>
                    <a:pt x="0" y="6"/>
                  </a:cubicBezTo>
                  <a:cubicBezTo>
                    <a:pt x="0" y="8"/>
                    <a:pt x="6" y="14"/>
                    <a:pt x="11" y="14"/>
                  </a:cubicBezTo>
                  <a:cubicBezTo>
                    <a:pt x="14" y="14"/>
                    <a:pt x="16" y="10"/>
                    <a:pt x="18" y="7"/>
                  </a:cubicBezTo>
                  <a:cubicBezTo>
                    <a:pt x="16" y="6"/>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1" name="Google Shape;651;p36"/>
            <p:cNvSpPr/>
            <p:nvPr/>
          </p:nvSpPr>
          <p:spPr>
            <a:xfrm>
              <a:off x="-201" y="-202"/>
              <a:ext cx="213" cy="171"/>
            </a:xfrm>
            <a:custGeom>
              <a:avLst/>
              <a:gdLst/>
              <a:ahLst/>
              <a:cxnLst/>
              <a:rect l="l" t="t" r="r" b="b"/>
              <a:pathLst>
                <a:path w="90" h="72" extrusionOk="0">
                  <a:moveTo>
                    <a:pt x="39" y="0"/>
                  </a:moveTo>
                  <a:cubicBezTo>
                    <a:pt x="31" y="0"/>
                    <a:pt x="24" y="1"/>
                    <a:pt x="19" y="7"/>
                  </a:cubicBezTo>
                  <a:cubicBezTo>
                    <a:pt x="18" y="8"/>
                    <a:pt x="15" y="9"/>
                    <a:pt x="15" y="11"/>
                  </a:cubicBezTo>
                  <a:cubicBezTo>
                    <a:pt x="15" y="18"/>
                    <a:pt x="25" y="17"/>
                    <a:pt x="32" y="18"/>
                  </a:cubicBezTo>
                  <a:cubicBezTo>
                    <a:pt x="32" y="32"/>
                    <a:pt x="32" y="32"/>
                    <a:pt x="32" y="32"/>
                  </a:cubicBezTo>
                  <a:cubicBezTo>
                    <a:pt x="28" y="32"/>
                    <a:pt x="29" y="32"/>
                    <a:pt x="24" y="32"/>
                  </a:cubicBezTo>
                  <a:cubicBezTo>
                    <a:pt x="15" y="32"/>
                    <a:pt x="7" y="26"/>
                    <a:pt x="0" y="26"/>
                  </a:cubicBezTo>
                  <a:cubicBezTo>
                    <a:pt x="0" y="35"/>
                    <a:pt x="0" y="35"/>
                    <a:pt x="0" y="35"/>
                  </a:cubicBezTo>
                  <a:cubicBezTo>
                    <a:pt x="16" y="50"/>
                    <a:pt x="32" y="48"/>
                    <a:pt x="47" y="63"/>
                  </a:cubicBezTo>
                  <a:cubicBezTo>
                    <a:pt x="50" y="66"/>
                    <a:pt x="51" y="72"/>
                    <a:pt x="58" y="72"/>
                  </a:cubicBezTo>
                  <a:cubicBezTo>
                    <a:pt x="63" y="72"/>
                    <a:pt x="64" y="65"/>
                    <a:pt x="69" y="64"/>
                  </a:cubicBezTo>
                  <a:cubicBezTo>
                    <a:pt x="86" y="57"/>
                    <a:pt x="88" y="65"/>
                    <a:pt x="90" y="36"/>
                  </a:cubicBezTo>
                  <a:cubicBezTo>
                    <a:pt x="87" y="35"/>
                    <a:pt x="80" y="34"/>
                    <a:pt x="78" y="34"/>
                  </a:cubicBezTo>
                  <a:cubicBezTo>
                    <a:pt x="78" y="28"/>
                    <a:pt x="80" y="33"/>
                    <a:pt x="80" y="26"/>
                  </a:cubicBezTo>
                  <a:cubicBezTo>
                    <a:pt x="80" y="24"/>
                    <a:pt x="77" y="23"/>
                    <a:pt x="75" y="23"/>
                  </a:cubicBezTo>
                  <a:cubicBezTo>
                    <a:pt x="70" y="23"/>
                    <a:pt x="63" y="25"/>
                    <a:pt x="60" y="25"/>
                  </a:cubicBezTo>
                  <a:cubicBezTo>
                    <a:pt x="64" y="20"/>
                    <a:pt x="77" y="16"/>
                    <a:pt x="77" y="6"/>
                  </a:cubicBezTo>
                  <a:cubicBezTo>
                    <a:pt x="77" y="3"/>
                    <a:pt x="73" y="0"/>
                    <a:pt x="72" y="0"/>
                  </a:cubicBezTo>
                  <a:cubicBezTo>
                    <a:pt x="72" y="0"/>
                    <a:pt x="60" y="0"/>
                    <a:pt x="50" y="0"/>
                  </a:cubicBezTo>
                  <a:cubicBezTo>
                    <a:pt x="47" y="0"/>
                    <a:pt x="43" y="0"/>
                    <a:pt x="3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2" name="Google Shape;652;p36"/>
            <p:cNvSpPr/>
            <p:nvPr/>
          </p:nvSpPr>
          <p:spPr>
            <a:xfrm>
              <a:off x="-276" y="-410"/>
              <a:ext cx="236" cy="121"/>
            </a:xfrm>
            <a:custGeom>
              <a:avLst/>
              <a:gdLst/>
              <a:ahLst/>
              <a:cxnLst/>
              <a:rect l="l" t="t" r="r" b="b"/>
              <a:pathLst>
                <a:path w="100" h="51" extrusionOk="0">
                  <a:moveTo>
                    <a:pt x="50" y="0"/>
                  </a:moveTo>
                  <a:cubicBezTo>
                    <a:pt x="48" y="0"/>
                    <a:pt x="47" y="0"/>
                    <a:pt x="46" y="1"/>
                  </a:cubicBezTo>
                  <a:cubicBezTo>
                    <a:pt x="48" y="8"/>
                    <a:pt x="55" y="8"/>
                    <a:pt x="64" y="8"/>
                  </a:cubicBezTo>
                  <a:cubicBezTo>
                    <a:pt x="64" y="20"/>
                    <a:pt x="64" y="20"/>
                    <a:pt x="64" y="20"/>
                  </a:cubicBezTo>
                  <a:cubicBezTo>
                    <a:pt x="51" y="20"/>
                    <a:pt x="47" y="8"/>
                    <a:pt x="35" y="8"/>
                  </a:cubicBezTo>
                  <a:cubicBezTo>
                    <a:pt x="35" y="14"/>
                    <a:pt x="35" y="14"/>
                    <a:pt x="35" y="14"/>
                  </a:cubicBezTo>
                  <a:cubicBezTo>
                    <a:pt x="37" y="17"/>
                    <a:pt x="41" y="21"/>
                    <a:pt x="46" y="23"/>
                  </a:cubicBezTo>
                  <a:cubicBezTo>
                    <a:pt x="44" y="24"/>
                    <a:pt x="43" y="24"/>
                    <a:pt x="42" y="24"/>
                  </a:cubicBezTo>
                  <a:cubicBezTo>
                    <a:pt x="28" y="24"/>
                    <a:pt x="20" y="1"/>
                    <a:pt x="6" y="1"/>
                  </a:cubicBezTo>
                  <a:cubicBezTo>
                    <a:pt x="4" y="1"/>
                    <a:pt x="2" y="1"/>
                    <a:pt x="0" y="1"/>
                  </a:cubicBezTo>
                  <a:cubicBezTo>
                    <a:pt x="0" y="4"/>
                    <a:pt x="0" y="6"/>
                    <a:pt x="1" y="7"/>
                  </a:cubicBezTo>
                  <a:cubicBezTo>
                    <a:pt x="1" y="7"/>
                    <a:pt x="1" y="7"/>
                    <a:pt x="1" y="7"/>
                  </a:cubicBezTo>
                  <a:cubicBezTo>
                    <a:pt x="1" y="16"/>
                    <a:pt x="1" y="16"/>
                    <a:pt x="1" y="16"/>
                  </a:cubicBezTo>
                  <a:cubicBezTo>
                    <a:pt x="4" y="19"/>
                    <a:pt x="7" y="22"/>
                    <a:pt x="11" y="22"/>
                  </a:cubicBezTo>
                  <a:cubicBezTo>
                    <a:pt x="12" y="22"/>
                    <a:pt x="13" y="22"/>
                    <a:pt x="14" y="21"/>
                  </a:cubicBezTo>
                  <a:cubicBezTo>
                    <a:pt x="15" y="27"/>
                    <a:pt x="15" y="27"/>
                    <a:pt x="15" y="27"/>
                  </a:cubicBezTo>
                  <a:cubicBezTo>
                    <a:pt x="23" y="27"/>
                    <a:pt x="23" y="27"/>
                    <a:pt x="23" y="27"/>
                  </a:cubicBezTo>
                  <a:cubicBezTo>
                    <a:pt x="23" y="30"/>
                    <a:pt x="26" y="33"/>
                    <a:pt x="30" y="33"/>
                  </a:cubicBezTo>
                  <a:cubicBezTo>
                    <a:pt x="40" y="33"/>
                    <a:pt x="59" y="28"/>
                    <a:pt x="68" y="28"/>
                  </a:cubicBezTo>
                  <a:cubicBezTo>
                    <a:pt x="70" y="28"/>
                    <a:pt x="73" y="28"/>
                    <a:pt x="75" y="29"/>
                  </a:cubicBezTo>
                  <a:cubicBezTo>
                    <a:pt x="71" y="32"/>
                    <a:pt x="61" y="32"/>
                    <a:pt x="61" y="37"/>
                  </a:cubicBezTo>
                  <a:cubicBezTo>
                    <a:pt x="61" y="39"/>
                    <a:pt x="61" y="41"/>
                    <a:pt x="61" y="42"/>
                  </a:cubicBezTo>
                  <a:cubicBezTo>
                    <a:pt x="59" y="43"/>
                    <a:pt x="58" y="46"/>
                    <a:pt x="58" y="48"/>
                  </a:cubicBezTo>
                  <a:cubicBezTo>
                    <a:pt x="58" y="50"/>
                    <a:pt x="62" y="51"/>
                    <a:pt x="66" y="51"/>
                  </a:cubicBezTo>
                  <a:cubicBezTo>
                    <a:pt x="69" y="51"/>
                    <a:pt x="73" y="50"/>
                    <a:pt x="75" y="50"/>
                  </a:cubicBezTo>
                  <a:cubicBezTo>
                    <a:pt x="76" y="50"/>
                    <a:pt x="88" y="50"/>
                    <a:pt x="96" y="48"/>
                  </a:cubicBezTo>
                  <a:cubicBezTo>
                    <a:pt x="94" y="33"/>
                    <a:pt x="100" y="27"/>
                    <a:pt x="100" y="14"/>
                  </a:cubicBezTo>
                  <a:cubicBezTo>
                    <a:pt x="100" y="7"/>
                    <a:pt x="99" y="1"/>
                    <a:pt x="89" y="1"/>
                  </a:cubicBezTo>
                  <a:cubicBezTo>
                    <a:pt x="85" y="1"/>
                    <a:pt x="83" y="5"/>
                    <a:pt x="79" y="5"/>
                  </a:cubicBezTo>
                  <a:cubicBezTo>
                    <a:pt x="69" y="5"/>
                    <a:pt x="63" y="0"/>
                    <a:pt x="55" y="0"/>
                  </a:cubicBezTo>
                  <a:cubicBezTo>
                    <a:pt x="53" y="0"/>
                    <a:pt x="51"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3" name="Google Shape;653;p36"/>
            <p:cNvSpPr/>
            <p:nvPr/>
          </p:nvSpPr>
          <p:spPr>
            <a:xfrm>
              <a:off x="-97" y="66"/>
              <a:ext cx="140" cy="83"/>
            </a:xfrm>
            <a:custGeom>
              <a:avLst/>
              <a:gdLst/>
              <a:ahLst/>
              <a:cxnLst/>
              <a:rect l="l" t="t" r="r" b="b"/>
              <a:pathLst>
                <a:path w="59" h="35" extrusionOk="0">
                  <a:moveTo>
                    <a:pt x="27" y="0"/>
                  </a:moveTo>
                  <a:cubicBezTo>
                    <a:pt x="16" y="0"/>
                    <a:pt x="18" y="15"/>
                    <a:pt x="12" y="17"/>
                  </a:cubicBezTo>
                  <a:cubicBezTo>
                    <a:pt x="11" y="17"/>
                    <a:pt x="11" y="17"/>
                    <a:pt x="11" y="17"/>
                  </a:cubicBezTo>
                  <a:cubicBezTo>
                    <a:pt x="10" y="17"/>
                    <a:pt x="9" y="17"/>
                    <a:pt x="8" y="17"/>
                  </a:cubicBezTo>
                  <a:cubicBezTo>
                    <a:pt x="8" y="17"/>
                    <a:pt x="7" y="17"/>
                    <a:pt x="6" y="17"/>
                  </a:cubicBezTo>
                  <a:cubicBezTo>
                    <a:pt x="3" y="17"/>
                    <a:pt x="0" y="17"/>
                    <a:pt x="0" y="19"/>
                  </a:cubicBezTo>
                  <a:cubicBezTo>
                    <a:pt x="0" y="21"/>
                    <a:pt x="39" y="35"/>
                    <a:pt x="46" y="35"/>
                  </a:cubicBezTo>
                  <a:cubicBezTo>
                    <a:pt x="52" y="35"/>
                    <a:pt x="54" y="30"/>
                    <a:pt x="59" y="27"/>
                  </a:cubicBezTo>
                  <a:cubicBezTo>
                    <a:pt x="56" y="19"/>
                    <a:pt x="34"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4" name="Google Shape;654;p36"/>
            <p:cNvSpPr/>
            <p:nvPr/>
          </p:nvSpPr>
          <p:spPr>
            <a:xfrm>
              <a:off x="38" y="-228"/>
              <a:ext cx="184" cy="149"/>
            </a:xfrm>
            <a:custGeom>
              <a:avLst/>
              <a:gdLst/>
              <a:ahLst/>
              <a:cxnLst/>
              <a:rect l="l" t="t" r="r" b="b"/>
              <a:pathLst>
                <a:path w="78" h="63" extrusionOk="0">
                  <a:moveTo>
                    <a:pt x="26" y="0"/>
                  </a:moveTo>
                  <a:cubicBezTo>
                    <a:pt x="15" y="0"/>
                    <a:pt x="12" y="7"/>
                    <a:pt x="12" y="8"/>
                  </a:cubicBezTo>
                  <a:cubicBezTo>
                    <a:pt x="12" y="9"/>
                    <a:pt x="11" y="12"/>
                    <a:pt x="12" y="13"/>
                  </a:cubicBezTo>
                  <a:cubicBezTo>
                    <a:pt x="10" y="13"/>
                    <a:pt x="4" y="13"/>
                    <a:pt x="0" y="13"/>
                  </a:cubicBezTo>
                  <a:cubicBezTo>
                    <a:pt x="0" y="22"/>
                    <a:pt x="0" y="22"/>
                    <a:pt x="0" y="22"/>
                  </a:cubicBezTo>
                  <a:cubicBezTo>
                    <a:pt x="3" y="32"/>
                    <a:pt x="0" y="39"/>
                    <a:pt x="8" y="47"/>
                  </a:cubicBezTo>
                  <a:cubicBezTo>
                    <a:pt x="8" y="50"/>
                    <a:pt x="8" y="56"/>
                    <a:pt x="8" y="63"/>
                  </a:cubicBezTo>
                  <a:cubicBezTo>
                    <a:pt x="18" y="63"/>
                    <a:pt x="18" y="63"/>
                    <a:pt x="18" y="63"/>
                  </a:cubicBezTo>
                  <a:cubicBezTo>
                    <a:pt x="24" y="57"/>
                    <a:pt x="29" y="55"/>
                    <a:pt x="30" y="46"/>
                  </a:cubicBezTo>
                  <a:cubicBezTo>
                    <a:pt x="23" y="46"/>
                    <a:pt x="23" y="46"/>
                    <a:pt x="23" y="46"/>
                  </a:cubicBezTo>
                  <a:cubicBezTo>
                    <a:pt x="25" y="41"/>
                    <a:pt x="26" y="40"/>
                    <a:pt x="27" y="40"/>
                  </a:cubicBezTo>
                  <a:cubicBezTo>
                    <a:pt x="29" y="40"/>
                    <a:pt x="32" y="42"/>
                    <a:pt x="38" y="42"/>
                  </a:cubicBezTo>
                  <a:cubicBezTo>
                    <a:pt x="54" y="42"/>
                    <a:pt x="61" y="30"/>
                    <a:pt x="68" y="21"/>
                  </a:cubicBezTo>
                  <a:cubicBezTo>
                    <a:pt x="68" y="21"/>
                    <a:pt x="78" y="14"/>
                    <a:pt x="78" y="13"/>
                  </a:cubicBezTo>
                  <a:cubicBezTo>
                    <a:pt x="78" y="10"/>
                    <a:pt x="77" y="9"/>
                    <a:pt x="78" y="6"/>
                  </a:cubicBezTo>
                  <a:cubicBezTo>
                    <a:pt x="59" y="6"/>
                    <a:pt x="44" y="0"/>
                    <a:pt x="2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5" name="Google Shape;655;p36"/>
            <p:cNvSpPr/>
            <p:nvPr/>
          </p:nvSpPr>
          <p:spPr>
            <a:xfrm>
              <a:off x="-338" y="-495"/>
              <a:ext cx="62" cy="50"/>
            </a:xfrm>
            <a:custGeom>
              <a:avLst/>
              <a:gdLst/>
              <a:ahLst/>
              <a:cxnLst/>
              <a:rect l="l" t="t" r="r" b="b"/>
              <a:pathLst>
                <a:path w="26" h="21" extrusionOk="0">
                  <a:moveTo>
                    <a:pt x="0" y="0"/>
                  </a:moveTo>
                  <a:cubicBezTo>
                    <a:pt x="0" y="7"/>
                    <a:pt x="13" y="21"/>
                    <a:pt x="19" y="21"/>
                  </a:cubicBezTo>
                  <a:cubicBezTo>
                    <a:pt x="22" y="21"/>
                    <a:pt x="26" y="19"/>
                    <a:pt x="26" y="15"/>
                  </a:cubicBezTo>
                  <a:cubicBezTo>
                    <a:pt x="15" y="11"/>
                    <a:pt x="14"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6" name="Google Shape;656;p36"/>
            <p:cNvSpPr/>
            <p:nvPr/>
          </p:nvSpPr>
          <p:spPr>
            <a:xfrm>
              <a:off x="-300" y="-325"/>
              <a:ext cx="45" cy="34"/>
            </a:xfrm>
            <a:custGeom>
              <a:avLst/>
              <a:gdLst/>
              <a:ahLst/>
              <a:cxnLst/>
              <a:rect l="l" t="t" r="r" b="b"/>
              <a:pathLst>
                <a:path w="19" h="14" extrusionOk="0">
                  <a:moveTo>
                    <a:pt x="15" y="0"/>
                  </a:moveTo>
                  <a:cubicBezTo>
                    <a:pt x="7" y="2"/>
                    <a:pt x="2" y="5"/>
                    <a:pt x="0" y="14"/>
                  </a:cubicBezTo>
                  <a:cubicBezTo>
                    <a:pt x="1" y="14"/>
                    <a:pt x="2" y="14"/>
                    <a:pt x="2" y="14"/>
                  </a:cubicBezTo>
                  <a:cubicBezTo>
                    <a:pt x="5" y="14"/>
                    <a:pt x="6" y="14"/>
                    <a:pt x="11" y="14"/>
                  </a:cubicBezTo>
                  <a:cubicBezTo>
                    <a:pt x="14" y="14"/>
                    <a:pt x="19" y="14"/>
                    <a:pt x="19" y="7"/>
                  </a:cubicBezTo>
                  <a:cubicBezTo>
                    <a:pt x="19" y="4"/>
                    <a:pt x="16" y="2"/>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7" name="Google Shape;657;p36"/>
            <p:cNvSpPr/>
            <p:nvPr/>
          </p:nvSpPr>
          <p:spPr>
            <a:xfrm>
              <a:off x="-321" y="-620"/>
              <a:ext cx="231" cy="123"/>
            </a:xfrm>
            <a:custGeom>
              <a:avLst/>
              <a:gdLst/>
              <a:ahLst/>
              <a:cxnLst/>
              <a:rect l="l" t="t" r="r" b="b"/>
              <a:pathLst>
                <a:path w="98" h="52" extrusionOk="0">
                  <a:moveTo>
                    <a:pt x="17" y="0"/>
                  </a:moveTo>
                  <a:cubicBezTo>
                    <a:pt x="11" y="0"/>
                    <a:pt x="6" y="4"/>
                    <a:pt x="0" y="5"/>
                  </a:cubicBezTo>
                  <a:cubicBezTo>
                    <a:pt x="0" y="11"/>
                    <a:pt x="2" y="13"/>
                    <a:pt x="9" y="13"/>
                  </a:cubicBezTo>
                  <a:cubicBezTo>
                    <a:pt x="9" y="15"/>
                    <a:pt x="7" y="17"/>
                    <a:pt x="5" y="18"/>
                  </a:cubicBezTo>
                  <a:cubicBezTo>
                    <a:pt x="7" y="19"/>
                    <a:pt x="8" y="19"/>
                    <a:pt x="9" y="19"/>
                  </a:cubicBezTo>
                  <a:cubicBezTo>
                    <a:pt x="12" y="19"/>
                    <a:pt x="16" y="18"/>
                    <a:pt x="24" y="18"/>
                  </a:cubicBezTo>
                  <a:cubicBezTo>
                    <a:pt x="23" y="20"/>
                    <a:pt x="23" y="23"/>
                    <a:pt x="24" y="24"/>
                  </a:cubicBezTo>
                  <a:cubicBezTo>
                    <a:pt x="18" y="26"/>
                    <a:pt x="13" y="26"/>
                    <a:pt x="8" y="31"/>
                  </a:cubicBezTo>
                  <a:cubicBezTo>
                    <a:pt x="12" y="34"/>
                    <a:pt x="14" y="35"/>
                    <a:pt x="19" y="35"/>
                  </a:cubicBezTo>
                  <a:cubicBezTo>
                    <a:pt x="20" y="35"/>
                    <a:pt x="21" y="35"/>
                    <a:pt x="22" y="35"/>
                  </a:cubicBezTo>
                  <a:cubicBezTo>
                    <a:pt x="26" y="35"/>
                    <a:pt x="30" y="34"/>
                    <a:pt x="33" y="34"/>
                  </a:cubicBezTo>
                  <a:cubicBezTo>
                    <a:pt x="36" y="34"/>
                    <a:pt x="38" y="35"/>
                    <a:pt x="40" y="37"/>
                  </a:cubicBezTo>
                  <a:cubicBezTo>
                    <a:pt x="41" y="37"/>
                    <a:pt x="42" y="37"/>
                    <a:pt x="44" y="37"/>
                  </a:cubicBezTo>
                  <a:cubicBezTo>
                    <a:pt x="51" y="37"/>
                    <a:pt x="56" y="39"/>
                    <a:pt x="65" y="39"/>
                  </a:cubicBezTo>
                  <a:cubicBezTo>
                    <a:pt x="77" y="39"/>
                    <a:pt x="76" y="52"/>
                    <a:pt x="88" y="52"/>
                  </a:cubicBezTo>
                  <a:cubicBezTo>
                    <a:pt x="92" y="52"/>
                    <a:pt x="98" y="51"/>
                    <a:pt x="98" y="45"/>
                  </a:cubicBezTo>
                  <a:cubicBezTo>
                    <a:pt x="98" y="40"/>
                    <a:pt x="87" y="35"/>
                    <a:pt x="83" y="31"/>
                  </a:cubicBezTo>
                  <a:cubicBezTo>
                    <a:pt x="84" y="30"/>
                    <a:pt x="86" y="27"/>
                    <a:pt x="87" y="26"/>
                  </a:cubicBezTo>
                  <a:cubicBezTo>
                    <a:pt x="85" y="23"/>
                    <a:pt x="79" y="14"/>
                    <a:pt x="71" y="14"/>
                  </a:cubicBezTo>
                  <a:cubicBezTo>
                    <a:pt x="68" y="14"/>
                    <a:pt x="67" y="18"/>
                    <a:pt x="63" y="18"/>
                  </a:cubicBezTo>
                  <a:cubicBezTo>
                    <a:pt x="58" y="18"/>
                    <a:pt x="58" y="6"/>
                    <a:pt x="48" y="6"/>
                  </a:cubicBezTo>
                  <a:cubicBezTo>
                    <a:pt x="43" y="6"/>
                    <a:pt x="41" y="10"/>
                    <a:pt x="37" y="10"/>
                  </a:cubicBezTo>
                  <a:cubicBezTo>
                    <a:pt x="31" y="10"/>
                    <a:pt x="28"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8" name="Google Shape;658;p36"/>
            <p:cNvSpPr/>
            <p:nvPr/>
          </p:nvSpPr>
          <p:spPr>
            <a:xfrm>
              <a:off x="-229" y="-514"/>
              <a:ext cx="61" cy="19"/>
            </a:xfrm>
            <a:custGeom>
              <a:avLst/>
              <a:gdLst/>
              <a:ahLst/>
              <a:cxnLst/>
              <a:rect l="l" t="t" r="r" b="b"/>
              <a:pathLst>
                <a:path w="26" h="8" extrusionOk="0">
                  <a:moveTo>
                    <a:pt x="14" y="0"/>
                  </a:moveTo>
                  <a:cubicBezTo>
                    <a:pt x="12" y="0"/>
                    <a:pt x="0" y="8"/>
                    <a:pt x="9" y="8"/>
                  </a:cubicBezTo>
                  <a:cubicBezTo>
                    <a:pt x="17" y="8"/>
                    <a:pt x="23" y="8"/>
                    <a:pt x="26" y="5"/>
                  </a:cubicBezTo>
                  <a:cubicBezTo>
                    <a:pt x="21" y="3"/>
                    <a:pt x="20"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9" name="Google Shape;659;p36"/>
            <p:cNvSpPr/>
            <p:nvPr/>
          </p:nvSpPr>
          <p:spPr>
            <a:xfrm>
              <a:off x="-2" y="-440"/>
              <a:ext cx="610" cy="189"/>
            </a:xfrm>
            <a:custGeom>
              <a:avLst/>
              <a:gdLst/>
              <a:ahLst/>
              <a:cxnLst/>
              <a:rect l="l" t="t" r="r" b="b"/>
              <a:pathLst>
                <a:path w="258" h="80" extrusionOk="0">
                  <a:moveTo>
                    <a:pt x="16" y="0"/>
                  </a:moveTo>
                  <a:cubicBezTo>
                    <a:pt x="9" y="0"/>
                    <a:pt x="0" y="0"/>
                    <a:pt x="0" y="8"/>
                  </a:cubicBezTo>
                  <a:cubicBezTo>
                    <a:pt x="0" y="13"/>
                    <a:pt x="32" y="26"/>
                    <a:pt x="38" y="26"/>
                  </a:cubicBezTo>
                  <a:cubicBezTo>
                    <a:pt x="42" y="26"/>
                    <a:pt x="45" y="24"/>
                    <a:pt x="48" y="21"/>
                  </a:cubicBezTo>
                  <a:cubicBezTo>
                    <a:pt x="57" y="30"/>
                    <a:pt x="60" y="39"/>
                    <a:pt x="69" y="48"/>
                  </a:cubicBezTo>
                  <a:cubicBezTo>
                    <a:pt x="67" y="49"/>
                    <a:pt x="63" y="53"/>
                    <a:pt x="63" y="56"/>
                  </a:cubicBezTo>
                  <a:cubicBezTo>
                    <a:pt x="63" y="67"/>
                    <a:pt x="89" y="80"/>
                    <a:pt x="101" y="80"/>
                  </a:cubicBezTo>
                  <a:cubicBezTo>
                    <a:pt x="106" y="80"/>
                    <a:pt x="114" y="74"/>
                    <a:pt x="116" y="71"/>
                  </a:cubicBezTo>
                  <a:cubicBezTo>
                    <a:pt x="122" y="71"/>
                    <a:pt x="122" y="71"/>
                    <a:pt x="122" y="71"/>
                  </a:cubicBezTo>
                  <a:cubicBezTo>
                    <a:pt x="121" y="78"/>
                    <a:pt x="130" y="80"/>
                    <a:pt x="139" y="80"/>
                  </a:cubicBezTo>
                  <a:cubicBezTo>
                    <a:pt x="142" y="80"/>
                    <a:pt x="146" y="80"/>
                    <a:pt x="149" y="79"/>
                  </a:cubicBezTo>
                  <a:cubicBezTo>
                    <a:pt x="191" y="79"/>
                    <a:pt x="191" y="79"/>
                    <a:pt x="191" y="79"/>
                  </a:cubicBezTo>
                  <a:cubicBezTo>
                    <a:pt x="196" y="76"/>
                    <a:pt x="197" y="73"/>
                    <a:pt x="204" y="72"/>
                  </a:cubicBezTo>
                  <a:cubicBezTo>
                    <a:pt x="205" y="76"/>
                    <a:pt x="208" y="80"/>
                    <a:pt x="215" y="80"/>
                  </a:cubicBezTo>
                  <a:cubicBezTo>
                    <a:pt x="233" y="80"/>
                    <a:pt x="257" y="80"/>
                    <a:pt x="258" y="62"/>
                  </a:cubicBezTo>
                  <a:cubicBezTo>
                    <a:pt x="258" y="62"/>
                    <a:pt x="258" y="62"/>
                    <a:pt x="256" y="62"/>
                  </a:cubicBezTo>
                  <a:cubicBezTo>
                    <a:pt x="255" y="62"/>
                    <a:pt x="253" y="62"/>
                    <a:pt x="252" y="61"/>
                  </a:cubicBezTo>
                  <a:cubicBezTo>
                    <a:pt x="252" y="59"/>
                    <a:pt x="253" y="58"/>
                    <a:pt x="254" y="56"/>
                  </a:cubicBezTo>
                  <a:cubicBezTo>
                    <a:pt x="256" y="56"/>
                    <a:pt x="258" y="56"/>
                    <a:pt x="258" y="55"/>
                  </a:cubicBezTo>
                  <a:cubicBezTo>
                    <a:pt x="251" y="42"/>
                    <a:pt x="237" y="41"/>
                    <a:pt x="216" y="41"/>
                  </a:cubicBezTo>
                  <a:cubicBezTo>
                    <a:pt x="189" y="41"/>
                    <a:pt x="179" y="54"/>
                    <a:pt x="150" y="54"/>
                  </a:cubicBezTo>
                  <a:cubicBezTo>
                    <a:pt x="137" y="54"/>
                    <a:pt x="126" y="51"/>
                    <a:pt x="114" y="48"/>
                  </a:cubicBezTo>
                  <a:cubicBezTo>
                    <a:pt x="113" y="48"/>
                    <a:pt x="110" y="50"/>
                    <a:pt x="109" y="50"/>
                  </a:cubicBezTo>
                  <a:cubicBezTo>
                    <a:pt x="107" y="50"/>
                    <a:pt x="105" y="48"/>
                    <a:pt x="105" y="45"/>
                  </a:cubicBezTo>
                  <a:cubicBezTo>
                    <a:pt x="105" y="43"/>
                    <a:pt x="108" y="43"/>
                    <a:pt x="109" y="42"/>
                  </a:cubicBezTo>
                  <a:cubicBezTo>
                    <a:pt x="102" y="36"/>
                    <a:pt x="88" y="44"/>
                    <a:pt x="85" y="30"/>
                  </a:cubicBezTo>
                  <a:cubicBezTo>
                    <a:pt x="106" y="30"/>
                    <a:pt x="106" y="30"/>
                    <a:pt x="106" y="30"/>
                  </a:cubicBezTo>
                  <a:cubicBezTo>
                    <a:pt x="102" y="23"/>
                    <a:pt x="77" y="26"/>
                    <a:pt x="82" y="14"/>
                  </a:cubicBezTo>
                  <a:cubicBezTo>
                    <a:pt x="82" y="14"/>
                    <a:pt x="76" y="14"/>
                    <a:pt x="72" y="14"/>
                  </a:cubicBezTo>
                  <a:cubicBezTo>
                    <a:pt x="70" y="17"/>
                    <a:pt x="67" y="18"/>
                    <a:pt x="62" y="18"/>
                  </a:cubicBezTo>
                  <a:cubicBezTo>
                    <a:pt x="44" y="18"/>
                    <a:pt x="39" y="0"/>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0" name="Google Shape;660;p36"/>
            <p:cNvSpPr/>
            <p:nvPr/>
          </p:nvSpPr>
          <p:spPr>
            <a:xfrm>
              <a:off x="5" y="-339"/>
              <a:ext cx="106" cy="83"/>
            </a:xfrm>
            <a:custGeom>
              <a:avLst/>
              <a:gdLst/>
              <a:ahLst/>
              <a:cxnLst/>
              <a:rect l="l" t="t" r="r" b="b"/>
              <a:pathLst>
                <a:path w="45" h="35" extrusionOk="0">
                  <a:moveTo>
                    <a:pt x="23" y="0"/>
                  </a:moveTo>
                  <a:cubicBezTo>
                    <a:pt x="11" y="0"/>
                    <a:pt x="13" y="12"/>
                    <a:pt x="7" y="12"/>
                  </a:cubicBezTo>
                  <a:cubicBezTo>
                    <a:pt x="6" y="12"/>
                    <a:pt x="0" y="15"/>
                    <a:pt x="0" y="20"/>
                  </a:cubicBezTo>
                  <a:cubicBezTo>
                    <a:pt x="0" y="20"/>
                    <a:pt x="31" y="35"/>
                    <a:pt x="35" y="35"/>
                  </a:cubicBezTo>
                  <a:cubicBezTo>
                    <a:pt x="42" y="35"/>
                    <a:pt x="45" y="27"/>
                    <a:pt x="45" y="18"/>
                  </a:cubicBezTo>
                  <a:cubicBezTo>
                    <a:pt x="45" y="11"/>
                    <a:pt x="33" y="0"/>
                    <a:pt x="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1" name="Google Shape;661;p36"/>
            <p:cNvSpPr/>
            <p:nvPr/>
          </p:nvSpPr>
          <p:spPr>
            <a:xfrm>
              <a:off x="19" y="-495"/>
              <a:ext cx="97" cy="29"/>
            </a:xfrm>
            <a:custGeom>
              <a:avLst/>
              <a:gdLst/>
              <a:ahLst/>
              <a:cxnLst/>
              <a:rect l="l" t="t" r="r" b="b"/>
              <a:pathLst>
                <a:path w="41" h="12" extrusionOk="0">
                  <a:moveTo>
                    <a:pt x="41" y="0"/>
                  </a:moveTo>
                  <a:cubicBezTo>
                    <a:pt x="39" y="1"/>
                    <a:pt x="38" y="1"/>
                    <a:pt x="38" y="1"/>
                  </a:cubicBezTo>
                  <a:cubicBezTo>
                    <a:pt x="37" y="1"/>
                    <a:pt x="38" y="0"/>
                    <a:pt x="34" y="0"/>
                  </a:cubicBezTo>
                  <a:cubicBezTo>
                    <a:pt x="24" y="0"/>
                    <a:pt x="5" y="1"/>
                    <a:pt x="0" y="7"/>
                  </a:cubicBezTo>
                  <a:cubicBezTo>
                    <a:pt x="0" y="7"/>
                    <a:pt x="30" y="12"/>
                    <a:pt x="33" y="12"/>
                  </a:cubicBezTo>
                  <a:cubicBezTo>
                    <a:pt x="38" y="12"/>
                    <a:pt x="41" y="10"/>
                    <a:pt x="41" y="7"/>
                  </a:cubicBezTo>
                  <a:cubicBezTo>
                    <a:pt x="41" y="6"/>
                    <a:pt x="41" y="4"/>
                    <a:pt x="4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2" name="Google Shape;662;p36"/>
            <p:cNvSpPr/>
            <p:nvPr/>
          </p:nvSpPr>
          <p:spPr>
            <a:xfrm>
              <a:off x="-57" y="-587"/>
              <a:ext cx="116" cy="87"/>
            </a:xfrm>
            <a:custGeom>
              <a:avLst/>
              <a:gdLst/>
              <a:ahLst/>
              <a:cxnLst/>
              <a:rect l="l" t="t" r="r" b="b"/>
              <a:pathLst>
                <a:path w="49" h="37" extrusionOk="0">
                  <a:moveTo>
                    <a:pt x="12" y="0"/>
                  </a:moveTo>
                  <a:cubicBezTo>
                    <a:pt x="7" y="0"/>
                    <a:pt x="0" y="2"/>
                    <a:pt x="0" y="8"/>
                  </a:cubicBezTo>
                  <a:cubicBezTo>
                    <a:pt x="0" y="18"/>
                    <a:pt x="11" y="21"/>
                    <a:pt x="17" y="28"/>
                  </a:cubicBezTo>
                  <a:cubicBezTo>
                    <a:pt x="16" y="28"/>
                    <a:pt x="12" y="30"/>
                    <a:pt x="12" y="33"/>
                  </a:cubicBezTo>
                  <a:cubicBezTo>
                    <a:pt x="12" y="36"/>
                    <a:pt x="16" y="37"/>
                    <a:pt x="22" y="37"/>
                  </a:cubicBezTo>
                  <a:cubicBezTo>
                    <a:pt x="29" y="37"/>
                    <a:pt x="39" y="35"/>
                    <a:pt x="49" y="33"/>
                  </a:cubicBezTo>
                  <a:cubicBezTo>
                    <a:pt x="48" y="27"/>
                    <a:pt x="49" y="23"/>
                    <a:pt x="49" y="20"/>
                  </a:cubicBezTo>
                  <a:cubicBezTo>
                    <a:pt x="49" y="9"/>
                    <a:pt x="31" y="20"/>
                    <a:pt x="31" y="8"/>
                  </a:cubicBezTo>
                  <a:cubicBezTo>
                    <a:pt x="25" y="8"/>
                    <a:pt x="14" y="4"/>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3" name="Google Shape;663;p36"/>
            <p:cNvSpPr/>
            <p:nvPr/>
          </p:nvSpPr>
          <p:spPr>
            <a:xfrm>
              <a:off x="-99" y="-672"/>
              <a:ext cx="42" cy="26"/>
            </a:xfrm>
            <a:custGeom>
              <a:avLst/>
              <a:gdLst/>
              <a:ahLst/>
              <a:cxnLst/>
              <a:rect l="l" t="t" r="r" b="b"/>
              <a:pathLst>
                <a:path w="18" h="11" extrusionOk="0">
                  <a:moveTo>
                    <a:pt x="7" y="0"/>
                  </a:moveTo>
                  <a:cubicBezTo>
                    <a:pt x="4" y="0"/>
                    <a:pt x="2" y="0"/>
                    <a:pt x="0" y="0"/>
                  </a:cubicBezTo>
                  <a:cubicBezTo>
                    <a:pt x="0" y="7"/>
                    <a:pt x="6" y="8"/>
                    <a:pt x="9" y="11"/>
                  </a:cubicBezTo>
                  <a:cubicBezTo>
                    <a:pt x="18" y="11"/>
                    <a:pt x="18" y="11"/>
                    <a:pt x="18" y="11"/>
                  </a:cubicBezTo>
                  <a:cubicBezTo>
                    <a:pt x="18" y="0"/>
                    <a:pt x="18" y="0"/>
                    <a:pt x="18" y="0"/>
                  </a:cubicBezTo>
                  <a:cubicBezTo>
                    <a:pt x="16" y="0"/>
                    <a:pt x="11"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4" name="Google Shape;664;p36"/>
            <p:cNvSpPr/>
            <p:nvPr/>
          </p:nvSpPr>
          <p:spPr>
            <a:xfrm>
              <a:off x="24" y="-783"/>
              <a:ext cx="390" cy="262"/>
            </a:xfrm>
            <a:custGeom>
              <a:avLst/>
              <a:gdLst/>
              <a:ahLst/>
              <a:cxnLst/>
              <a:rect l="l" t="t" r="r" b="b"/>
              <a:pathLst>
                <a:path w="165" h="111" extrusionOk="0">
                  <a:moveTo>
                    <a:pt x="29" y="0"/>
                  </a:moveTo>
                  <a:cubicBezTo>
                    <a:pt x="30" y="8"/>
                    <a:pt x="39" y="8"/>
                    <a:pt x="45" y="11"/>
                  </a:cubicBezTo>
                  <a:cubicBezTo>
                    <a:pt x="36" y="11"/>
                    <a:pt x="36" y="11"/>
                    <a:pt x="36" y="11"/>
                  </a:cubicBezTo>
                  <a:cubicBezTo>
                    <a:pt x="34" y="11"/>
                    <a:pt x="32" y="11"/>
                    <a:pt x="31" y="11"/>
                  </a:cubicBezTo>
                  <a:cubicBezTo>
                    <a:pt x="25" y="11"/>
                    <a:pt x="21" y="13"/>
                    <a:pt x="16" y="16"/>
                  </a:cubicBezTo>
                  <a:cubicBezTo>
                    <a:pt x="16" y="17"/>
                    <a:pt x="21" y="25"/>
                    <a:pt x="23" y="25"/>
                  </a:cubicBezTo>
                  <a:cubicBezTo>
                    <a:pt x="25" y="25"/>
                    <a:pt x="29" y="23"/>
                    <a:pt x="32" y="23"/>
                  </a:cubicBezTo>
                  <a:cubicBezTo>
                    <a:pt x="34" y="23"/>
                    <a:pt x="36" y="24"/>
                    <a:pt x="38" y="25"/>
                  </a:cubicBezTo>
                  <a:cubicBezTo>
                    <a:pt x="36" y="26"/>
                    <a:pt x="35" y="30"/>
                    <a:pt x="32" y="30"/>
                  </a:cubicBezTo>
                  <a:cubicBezTo>
                    <a:pt x="28" y="30"/>
                    <a:pt x="25" y="26"/>
                    <a:pt x="18" y="26"/>
                  </a:cubicBezTo>
                  <a:cubicBezTo>
                    <a:pt x="17" y="26"/>
                    <a:pt x="16" y="26"/>
                    <a:pt x="15" y="26"/>
                  </a:cubicBezTo>
                  <a:cubicBezTo>
                    <a:pt x="11" y="26"/>
                    <a:pt x="6" y="27"/>
                    <a:pt x="6" y="31"/>
                  </a:cubicBezTo>
                  <a:cubicBezTo>
                    <a:pt x="6" y="37"/>
                    <a:pt x="22" y="41"/>
                    <a:pt x="29" y="43"/>
                  </a:cubicBezTo>
                  <a:cubicBezTo>
                    <a:pt x="29" y="43"/>
                    <a:pt x="26" y="47"/>
                    <a:pt x="24" y="47"/>
                  </a:cubicBezTo>
                  <a:cubicBezTo>
                    <a:pt x="19" y="47"/>
                    <a:pt x="11" y="44"/>
                    <a:pt x="8" y="42"/>
                  </a:cubicBezTo>
                  <a:cubicBezTo>
                    <a:pt x="0" y="42"/>
                    <a:pt x="0" y="42"/>
                    <a:pt x="0" y="42"/>
                  </a:cubicBezTo>
                  <a:cubicBezTo>
                    <a:pt x="2" y="57"/>
                    <a:pt x="13" y="59"/>
                    <a:pt x="31" y="59"/>
                  </a:cubicBezTo>
                  <a:cubicBezTo>
                    <a:pt x="28" y="63"/>
                    <a:pt x="24" y="64"/>
                    <a:pt x="19" y="66"/>
                  </a:cubicBezTo>
                  <a:cubicBezTo>
                    <a:pt x="19" y="69"/>
                    <a:pt x="19" y="71"/>
                    <a:pt x="23" y="71"/>
                  </a:cubicBezTo>
                  <a:cubicBezTo>
                    <a:pt x="27" y="71"/>
                    <a:pt x="29" y="69"/>
                    <a:pt x="34" y="67"/>
                  </a:cubicBezTo>
                  <a:cubicBezTo>
                    <a:pt x="36" y="70"/>
                    <a:pt x="36" y="74"/>
                    <a:pt x="42" y="74"/>
                  </a:cubicBezTo>
                  <a:cubicBezTo>
                    <a:pt x="48" y="74"/>
                    <a:pt x="49" y="69"/>
                    <a:pt x="57" y="69"/>
                  </a:cubicBezTo>
                  <a:cubicBezTo>
                    <a:pt x="65" y="69"/>
                    <a:pt x="71" y="72"/>
                    <a:pt x="79" y="74"/>
                  </a:cubicBezTo>
                  <a:cubicBezTo>
                    <a:pt x="72" y="75"/>
                    <a:pt x="39" y="74"/>
                    <a:pt x="39" y="84"/>
                  </a:cubicBezTo>
                  <a:cubicBezTo>
                    <a:pt x="39" y="92"/>
                    <a:pt x="54" y="97"/>
                    <a:pt x="63" y="97"/>
                  </a:cubicBezTo>
                  <a:cubicBezTo>
                    <a:pt x="61" y="99"/>
                    <a:pt x="59" y="101"/>
                    <a:pt x="56" y="101"/>
                  </a:cubicBezTo>
                  <a:cubicBezTo>
                    <a:pt x="57" y="109"/>
                    <a:pt x="68" y="111"/>
                    <a:pt x="77" y="111"/>
                  </a:cubicBezTo>
                  <a:cubicBezTo>
                    <a:pt x="85" y="111"/>
                    <a:pt x="90" y="108"/>
                    <a:pt x="90" y="99"/>
                  </a:cubicBezTo>
                  <a:cubicBezTo>
                    <a:pt x="94" y="102"/>
                    <a:pt x="103" y="108"/>
                    <a:pt x="108" y="108"/>
                  </a:cubicBezTo>
                  <a:cubicBezTo>
                    <a:pt x="108" y="108"/>
                    <a:pt x="108" y="108"/>
                    <a:pt x="109" y="108"/>
                  </a:cubicBezTo>
                  <a:cubicBezTo>
                    <a:pt x="109" y="101"/>
                    <a:pt x="109" y="101"/>
                    <a:pt x="109" y="101"/>
                  </a:cubicBezTo>
                  <a:cubicBezTo>
                    <a:pt x="118" y="101"/>
                    <a:pt x="118" y="101"/>
                    <a:pt x="118" y="101"/>
                  </a:cubicBezTo>
                  <a:cubicBezTo>
                    <a:pt x="117" y="97"/>
                    <a:pt x="114" y="96"/>
                    <a:pt x="111" y="91"/>
                  </a:cubicBezTo>
                  <a:cubicBezTo>
                    <a:pt x="114" y="88"/>
                    <a:pt x="115" y="85"/>
                    <a:pt x="118" y="83"/>
                  </a:cubicBezTo>
                  <a:cubicBezTo>
                    <a:pt x="119" y="89"/>
                    <a:pt x="119" y="93"/>
                    <a:pt x="126" y="93"/>
                  </a:cubicBezTo>
                  <a:cubicBezTo>
                    <a:pt x="133" y="93"/>
                    <a:pt x="140" y="77"/>
                    <a:pt x="151" y="76"/>
                  </a:cubicBezTo>
                  <a:cubicBezTo>
                    <a:pt x="155" y="76"/>
                    <a:pt x="161" y="77"/>
                    <a:pt x="163" y="74"/>
                  </a:cubicBezTo>
                  <a:cubicBezTo>
                    <a:pt x="165" y="72"/>
                    <a:pt x="164" y="69"/>
                    <a:pt x="164" y="66"/>
                  </a:cubicBezTo>
                  <a:cubicBezTo>
                    <a:pt x="157" y="65"/>
                    <a:pt x="143" y="59"/>
                    <a:pt x="138" y="59"/>
                  </a:cubicBezTo>
                  <a:cubicBezTo>
                    <a:pt x="137" y="59"/>
                    <a:pt x="133" y="61"/>
                    <a:pt x="131" y="61"/>
                  </a:cubicBezTo>
                  <a:cubicBezTo>
                    <a:pt x="130" y="61"/>
                    <a:pt x="129" y="61"/>
                    <a:pt x="129" y="59"/>
                  </a:cubicBezTo>
                  <a:cubicBezTo>
                    <a:pt x="129" y="56"/>
                    <a:pt x="132" y="55"/>
                    <a:pt x="132" y="51"/>
                  </a:cubicBezTo>
                  <a:cubicBezTo>
                    <a:pt x="132" y="47"/>
                    <a:pt x="126" y="47"/>
                    <a:pt x="126" y="43"/>
                  </a:cubicBezTo>
                  <a:cubicBezTo>
                    <a:pt x="126" y="37"/>
                    <a:pt x="127" y="34"/>
                    <a:pt x="119" y="34"/>
                  </a:cubicBezTo>
                  <a:cubicBezTo>
                    <a:pt x="118" y="34"/>
                    <a:pt x="115" y="34"/>
                    <a:pt x="114" y="34"/>
                  </a:cubicBezTo>
                  <a:cubicBezTo>
                    <a:pt x="117" y="38"/>
                    <a:pt x="117" y="38"/>
                    <a:pt x="117" y="38"/>
                  </a:cubicBezTo>
                  <a:cubicBezTo>
                    <a:pt x="117" y="45"/>
                    <a:pt x="117" y="45"/>
                    <a:pt x="117" y="45"/>
                  </a:cubicBezTo>
                  <a:cubicBezTo>
                    <a:pt x="110" y="45"/>
                    <a:pt x="110" y="45"/>
                    <a:pt x="110" y="45"/>
                  </a:cubicBezTo>
                  <a:cubicBezTo>
                    <a:pt x="105" y="40"/>
                    <a:pt x="109" y="33"/>
                    <a:pt x="101" y="30"/>
                  </a:cubicBezTo>
                  <a:cubicBezTo>
                    <a:pt x="99" y="29"/>
                    <a:pt x="97" y="29"/>
                    <a:pt x="95" y="29"/>
                  </a:cubicBezTo>
                  <a:cubicBezTo>
                    <a:pt x="93" y="29"/>
                    <a:pt x="92" y="29"/>
                    <a:pt x="90" y="29"/>
                  </a:cubicBezTo>
                  <a:cubicBezTo>
                    <a:pt x="88" y="30"/>
                    <a:pt x="87" y="30"/>
                    <a:pt x="85" y="30"/>
                  </a:cubicBezTo>
                  <a:cubicBezTo>
                    <a:pt x="83" y="30"/>
                    <a:pt x="82" y="30"/>
                    <a:pt x="80" y="29"/>
                  </a:cubicBezTo>
                  <a:cubicBezTo>
                    <a:pt x="71" y="26"/>
                    <a:pt x="73" y="10"/>
                    <a:pt x="63" y="6"/>
                  </a:cubicBezTo>
                  <a:cubicBezTo>
                    <a:pt x="53" y="2"/>
                    <a:pt x="43" y="1"/>
                    <a:pt x="2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5" name="Google Shape;665;p36"/>
            <p:cNvSpPr/>
            <p:nvPr/>
          </p:nvSpPr>
          <p:spPr>
            <a:xfrm>
              <a:off x="336" y="305"/>
              <a:ext cx="255" cy="160"/>
            </a:xfrm>
            <a:custGeom>
              <a:avLst/>
              <a:gdLst/>
              <a:ahLst/>
              <a:cxnLst/>
              <a:rect l="l" t="t" r="r" b="b"/>
              <a:pathLst>
                <a:path w="108" h="68" extrusionOk="0">
                  <a:moveTo>
                    <a:pt x="31" y="0"/>
                  </a:moveTo>
                  <a:cubicBezTo>
                    <a:pt x="16" y="2"/>
                    <a:pt x="14" y="23"/>
                    <a:pt x="14" y="32"/>
                  </a:cubicBezTo>
                  <a:cubicBezTo>
                    <a:pt x="14" y="37"/>
                    <a:pt x="14" y="35"/>
                    <a:pt x="14" y="40"/>
                  </a:cubicBezTo>
                  <a:cubicBezTo>
                    <a:pt x="14" y="43"/>
                    <a:pt x="11" y="45"/>
                    <a:pt x="8" y="47"/>
                  </a:cubicBezTo>
                  <a:cubicBezTo>
                    <a:pt x="7" y="49"/>
                    <a:pt x="1" y="48"/>
                    <a:pt x="0" y="57"/>
                  </a:cubicBezTo>
                  <a:cubicBezTo>
                    <a:pt x="3" y="57"/>
                    <a:pt x="8" y="56"/>
                    <a:pt x="13" y="56"/>
                  </a:cubicBezTo>
                  <a:cubicBezTo>
                    <a:pt x="16" y="56"/>
                    <a:pt x="20" y="56"/>
                    <a:pt x="23" y="57"/>
                  </a:cubicBezTo>
                  <a:cubicBezTo>
                    <a:pt x="22" y="62"/>
                    <a:pt x="20" y="68"/>
                    <a:pt x="27" y="68"/>
                  </a:cubicBezTo>
                  <a:cubicBezTo>
                    <a:pt x="29" y="68"/>
                    <a:pt x="29" y="66"/>
                    <a:pt x="31" y="64"/>
                  </a:cubicBezTo>
                  <a:cubicBezTo>
                    <a:pt x="32" y="64"/>
                    <a:pt x="33" y="64"/>
                    <a:pt x="34" y="64"/>
                  </a:cubicBezTo>
                  <a:cubicBezTo>
                    <a:pt x="42" y="64"/>
                    <a:pt x="56" y="54"/>
                    <a:pt x="56" y="44"/>
                  </a:cubicBezTo>
                  <a:cubicBezTo>
                    <a:pt x="59" y="45"/>
                    <a:pt x="76" y="57"/>
                    <a:pt x="76" y="57"/>
                  </a:cubicBezTo>
                  <a:cubicBezTo>
                    <a:pt x="81" y="57"/>
                    <a:pt x="84" y="57"/>
                    <a:pt x="90" y="57"/>
                  </a:cubicBezTo>
                  <a:cubicBezTo>
                    <a:pt x="97" y="57"/>
                    <a:pt x="102" y="55"/>
                    <a:pt x="108" y="51"/>
                  </a:cubicBezTo>
                  <a:cubicBezTo>
                    <a:pt x="103" y="45"/>
                    <a:pt x="93" y="48"/>
                    <a:pt x="85" y="41"/>
                  </a:cubicBezTo>
                  <a:cubicBezTo>
                    <a:pt x="82" y="39"/>
                    <a:pt x="84" y="36"/>
                    <a:pt x="81" y="32"/>
                  </a:cubicBezTo>
                  <a:cubicBezTo>
                    <a:pt x="72" y="19"/>
                    <a:pt x="55" y="24"/>
                    <a:pt x="44" y="11"/>
                  </a:cubicBezTo>
                  <a:cubicBezTo>
                    <a:pt x="42" y="12"/>
                    <a:pt x="40" y="13"/>
                    <a:pt x="39" y="15"/>
                  </a:cubicBezTo>
                  <a:cubicBezTo>
                    <a:pt x="36" y="10"/>
                    <a:pt x="34" y="8"/>
                    <a:pt x="3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6" name="Google Shape;666;p36"/>
            <p:cNvSpPr/>
            <p:nvPr/>
          </p:nvSpPr>
          <p:spPr>
            <a:xfrm>
              <a:off x="695" y="163"/>
              <a:ext cx="78" cy="61"/>
            </a:xfrm>
            <a:custGeom>
              <a:avLst/>
              <a:gdLst/>
              <a:ahLst/>
              <a:cxnLst/>
              <a:rect l="l" t="t" r="r" b="b"/>
              <a:pathLst>
                <a:path w="33" h="26" extrusionOk="0">
                  <a:moveTo>
                    <a:pt x="16" y="0"/>
                  </a:moveTo>
                  <a:cubicBezTo>
                    <a:pt x="8" y="0"/>
                    <a:pt x="0" y="4"/>
                    <a:pt x="0" y="14"/>
                  </a:cubicBezTo>
                  <a:cubicBezTo>
                    <a:pt x="0" y="21"/>
                    <a:pt x="6" y="26"/>
                    <a:pt x="14" y="26"/>
                  </a:cubicBezTo>
                  <a:cubicBezTo>
                    <a:pt x="20" y="26"/>
                    <a:pt x="33" y="21"/>
                    <a:pt x="33" y="14"/>
                  </a:cubicBezTo>
                  <a:cubicBezTo>
                    <a:pt x="33" y="5"/>
                    <a:pt x="24" y="0"/>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7" name="Google Shape;667;p36"/>
            <p:cNvSpPr/>
            <p:nvPr/>
          </p:nvSpPr>
          <p:spPr>
            <a:xfrm>
              <a:off x="466" y="473"/>
              <a:ext cx="61" cy="47"/>
            </a:xfrm>
            <a:custGeom>
              <a:avLst/>
              <a:gdLst/>
              <a:ahLst/>
              <a:cxnLst/>
              <a:rect l="l" t="t" r="r" b="b"/>
              <a:pathLst>
                <a:path w="26" h="20" extrusionOk="0">
                  <a:moveTo>
                    <a:pt x="18" y="0"/>
                  </a:moveTo>
                  <a:cubicBezTo>
                    <a:pt x="17" y="0"/>
                    <a:pt x="15" y="0"/>
                    <a:pt x="11" y="0"/>
                  </a:cubicBezTo>
                  <a:cubicBezTo>
                    <a:pt x="11" y="4"/>
                    <a:pt x="4" y="8"/>
                    <a:pt x="0" y="14"/>
                  </a:cubicBezTo>
                  <a:cubicBezTo>
                    <a:pt x="0" y="20"/>
                    <a:pt x="0" y="20"/>
                    <a:pt x="0" y="20"/>
                  </a:cubicBezTo>
                  <a:cubicBezTo>
                    <a:pt x="8" y="19"/>
                    <a:pt x="21" y="9"/>
                    <a:pt x="26" y="3"/>
                  </a:cubicBezTo>
                  <a:cubicBezTo>
                    <a:pt x="22" y="1"/>
                    <a:pt x="21" y="0"/>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8" name="Google Shape;668;p36"/>
            <p:cNvSpPr/>
            <p:nvPr/>
          </p:nvSpPr>
          <p:spPr>
            <a:xfrm>
              <a:off x="565" y="-202"/>
              <a:ext cx="168" cy="74"/>
            </a:xfrm>
            <a:custGeom>
              <a:avLst/>
              <a:gdLst/>
              <a:ahLst/>
              <a:cxnLst/>
              <a:rect l="l" t="t" r="r" b="b"/>
              <a:pathLst>
                <a:path w="71" h="31" extrusionOk="0">
                  <a:moveTo>
                    <a:pt x="9" y="0"/>
                  </a:moveTo>
                  <a:cubicBezTo>
                    <a:pt x="5" y="0"/>
                    <a:pt x="0" y="3"/>
                    <a:pt x="0" y="8"/>
                  </a:cubicBezTo>
                  <a:cubicBezTo>
                    <a:pt x="0" y="14"/>
                    <a:pt x="6" y="17"/>
                    <a:pt x="11" y="19"/>
                  </a:cubicBezTo>
                  <a:cubicBezTo>
                    <a:pt x="7" y="28"/>
                    <a:pt x="16" y="31"/>
                    <a:pt x="26" y="31"/>
                  </a:cubicBezTo>
                  <a:cubicBezTo>
                    <a:pt x="35" y="31"/>
                    <a:pt x="40" y="26"/>
                    <a:pt x="46" y="26"/>
                  </a:cubicBezTo>
                  <a:cubicBezTo>
                    <a:pt x="52" y="26"/>
                    <a:pt x="55" y="29"/>
                    <a:pt x="62" y="29"/>
                  </a:cubicBezTo>
                  <a:cubicBezTo>
                    <a:pt x="66" y="29"/>
                    <a:pt x="70" y="26"/>
                    <a:pt x="71" y="21"/>
                  </a:cubicBezTo>
                  <a:cubicBezTo>
                    <a:pt x="62" y="16"/>
                    <a:pt x="50" y="5"/>
                    <a:pt x="35" y="5"/>
                  </a:cubicBezTo>
                  <a:cubicBezTo>
                    <a:pt x="24" y="5"/>
                    <a:pt x="21"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9" name="Google Shape;669;p36"/>
            <p:cNvSpPr/>
            <p:nvPr/>
          </p:nvSpPr>
          <p:spPr>
            <a:xfrm>
              <a:off x="579" y="508"/>
              <a:ext cx="43" cy="38"/>
            </a:xfrm>
            <a:custGeom>
              <a:avLst/>
              <a:gdLst/>
              <a:ahLst/>
              <a:cxnLst/>
              <a:rect l="l" t="t" r="r" b="b"/>
              <a:pathLst>
                <a:path w="18" h="16" extrusionOk="0">
                  <a:moveTo>
                    <a:pt x="9" y="0"/>
                  </a:moveTo>
                  <a:cubicBezTo>
                    <a:pt x="4" y="0"/>
                    <a:pt x="0" y="3"/>
                    <a:pt x="0" y="8"/>
                  </a:cubicBezTo>
                  <a:cubicBezTo>
                    <a:pt x="0" y="8"/>
                    <a:pt x="7" y="16"/>
                    <a:pt x="8" y="16"/>
                  </a:cubicBezTo>
                  <a:cubicBezTo>
                    <a:pt x="13" y="16"/>
                    <a:pt x="15" y="9"/>
                    <a:pt x="18" y="4"/>
                  </a:cubicBezTo>
                  <a:cubicBezTo>
                    <a:pt x="15" y="2"/>
                    <a:pt x="12"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0" name="Google Shape;670;p36"/>
            <p:cNvSpPr/>
            <p:nvPr/>
          </p:nvSpPr>
          <p:spPr>
            <a:xfrm>
              <a:off x="785" y="167"/>
              <a:ext cx="42" cy="24"/>
            </a:xfrm>
            <a:custGeom>
              <a:avLst/>
              <a:gdLst/>
              <a:ahLst/>
              <a:cxnLst/>
              <a:rect l="l" t="t" r="r" b="b"/>
              <a:pathLst>
                <a:path w="18" h="10" extrusionOk="0">
                  <a:moveTo>
                    <a:pt x="7" y="0"/>
                  </a:moveTo>
                  <a:cubicBezTo>
                    <a:pt x="6" y="0"/>
                    <a:pt x="0" y="4"/>
                    <a:pt x="0" y="5"/>
                  </a:cubicBezTo>
                  <a:cubicBezTo>
                    <a:pt x="0" y="9"/>
                    <a:pt x="4" y="10"/>
                    <a:pt x="7" y="10"/>
                  </a:cubicBezTo>
                  <a:cubicBezTo>
                    <a:pt x="9" y="10"/>
                    <a:pt x="10" y="10"/>
                    <a:pt x="11" y="10"/>
                  </a:cubicBezTo>
                  <a:cubicBezTo>
                    <a:pt x="13" y="10"/>
                    <a:pt x="14" y="10"/>
                    <a:pt x="18" y="9"/>
                  </a:cubicBezTo>
                  <a:cubicBezTo>
                    <a:pt x="16" y="6"/>
                    <a:pt x="12"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1" name="Google Shape;671;p36"/>
            <p:cNvSpPr/>
            <p:nvPr/>
          </p:nvSpPr>
          <p:spPr>
            <a:xfrm>
              <a:off x="608" y="94"/>
              <a:ext cx="45" cy="31"/>
            </a:xfrm>
            <a:custGeom>
              <a:avLst/>
              <a:gdLst/>
              <a:ahLst/>
              <a:cxnLst/>
              <a:rect l="l" t="t" r="r" b="b"/>
              <a:pathLst>
                <a:path w="19" h="13" extrusionOk="0">
                  <a:moveTo>
                    <a:pt x="19" y="0"/>
                  </a:moveTo>
                  <a:cubicBezTo>
                    <a:pt x="13" y="0"/>
                    <a:pt x="0" y="13"/>
                    <a:pt x="7" y="13"/>
                  </a:cubicBezTo>
                  <a:cubicBezTo>
                    <a:pt x="13" y="13"/>
                    <a:pt x="17" y="7"/>
                    <a:pt x="1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2" name="Google Shape;672;p36"/>
            <p:cNvSpPr/>
            <p:nvPr/>
          </p:nvSpPr>
          <p:spPr>
            <a:xfrm>
              <a:off x="234" y="-204"/>
              <a:ext cx="1026" cy="740"/>
            </a:xfrm>
            <a:custGeom>
              <a:avLst/>
              <a:gdLst/>
              <a:ahLst/>
              <a:cxnLst/>
              <a:rect l="l" t="t" r="r" b="b"/>
              <a:pathLst>
                <a:path w="434" h="313" extrusionOk="0">
                  <a:moveTo>
                    <a:pt x="57" y="0"/>
                  </a:moveTo>
                  <a:cubicBezTo>
                    <a:pt x="39" y="0"/>
                    <a:pt x="25" y="9"/>
                    <a:pt x="14" y="20"/>
                  </a:cubicBezTo>
                  <a:cubicBezTo>
                    <a:pt x="12" y="22"/>
                    <a:pt x="15" y="31"/>
                    <a:pt x="11" y="35"/>
                  </a:cubicBezTo>
                  <a:cubicBezTo>
                    <a:pt x="3" y="40"/>
                    <a:pt x="0" y="44"/>
                    <a:pt x="0" y="58"/>
                  </a:cubicBezTo>
                  <a:cubicBezTo>
                    <a:pt x="0" y="63"/>
                    <a:pt x="8" y="73"/>
                    <a:pt x="8" y="73"/>
                  </a:cubicBezTo>
                  <a:cubicBezTo>
                    <a:pt x="8" y="73"/>
                    <a:pt x="32" y="75"/>
                    <a:pt x="37" y="78"/>
                  </a:cubicBezTo>
                  <a:cubicBezTo>
                    <a:pt x="37" y="85"/>
                    <a:pt x="37" y="85"/>
                    <a:pt x="37" y="85"/>
                  </a:cubicBezTo>
                  <a:cubicBezTo>
                    <a:pt x="31" y="84"/>
                    <a:pt x="25" y="82"/>
                    <a:pt x="19" y="82"/>
                  </a:cubicBezTo>
                  <a:cubicBezTo>
                    <a:pt x="17" y="82"/>
                    <a:pt x="15" y="82"/>
                    <a:pt x="13" y="83"/>
                  </a:cubicBezTo>
                  <a:cubicBezTo>
                    <a:pt x="14" y="91"/>
                    <a:pt x="22" y="92"/>
                    <a:pt x="25" y="99"/>
                  </a:cubicBezTo>
                  <a:cubicBezTo>
                    <a:pt x="50" y="99"/>
                    <a:pt x="50" y="99"/>
                    <a:pt x="50" y="99"/>
                  </a:cubicBezTo>
                  <a:cubicBezTo>
                    <a:pt x="53" y="103"/>
                    <a:pt x="62" y="110"/>
                    <a:pt x="66" y="110"/>
                  </a:cubicBezTo>
                  <a:cubicBezTo>
                    <a:pt x="82" y="110"/>
                    <a:pt x="105" y="109"/>
                    <a:pt x="123" y="109"/>
                  </a:cubicBezTo>
                  <a:cubicBezTo>
                    <a:pt x="133" y="109"/>
                    <a:pt x="141" y="109"/>
                    <a:pt x="146" y="110"/>
                  </a:cubicBezTo>
                  <a:cubicBezTo>
                    <a:pt x="146" y="113"/>
                    <a:pt x="144" y="122"/>
                    <a:pt x="151" y="122"/>
                  </a:cubicBezTo>
                  <a:cubicBezTo>
                    <a:pt x="160" y="122"/>
                    <a:pt x="168" y="102"/>
                    <a:pt x="175" y="102"/>
                  </a:cubicBezTo>
                  <a:cubicBezTo>
                    <a:pt x="181" y="102"/>
                    <a:pt x="210" y="126"/>
                    <a:pt x="214" y="131"/>
                  </a:cubicBezTo>
                  <a:cubicBezTo>
                    <a:pt x="211" y="131"/>
                    <a:pt x="202" y="132"/>
                    <a:pt x="202" y="138"/>
                  </a:cubicBezTo>
                  <a:cubicBezTo>
                    <a:pt x="202" y="139"/>
                    <a:pt x="204" y="144"/>
                    <a:pt x="206" y="144"/>
                  </a:cubicBezTo>
                  <a:cubicBezTo>
                    <a:pt x="213" y="144"/>
                    <a:pt x="216" y="138"/>
                    <a:pt x="223" y="138"/>
                  </a:cubicBezTo>
                  <a:cubicBezTo>
                    <a:pt x="234" y="138"/>
                    <a:pt x="268" y="163"/>
                    <a:pt x="268" y="177"/>
                  </a:cubicBezTo>
                  <a:cubicBezTo>
                    <a:pt x="268" y="185"/>
                    <a:pt x="257" y="196"/>
                    <a:pt x="252" y="201"/>
                  </a:cubicBezTo>
                  <a:cubicBezTo>
                    <a:pt x="248" y="205"/>
                    <a:pt x="239" y="200"/>
                    <a:pt x="239" y="209"/>
                  </a:cubicBezTo>
                  <a:cubicBezTo>
                    <a:pt x="239" y="213"/>
                    <a:pt x="246" y="218"/>
                    <a:pt x="248" y="220"/>
                  </a:cubicBezTo>
                  <a:cubicBezTo>
                    <a:pt x="242" y="224"/>
                    <a:pt x="229" y="227"/>
                    <a:pt x="224" y="227"/>
                  </a:cubicBezTo>
                  <a:cubicBezTo>
                    <a:pt x="220" y="227"/>
                    <a:pt x="211" y="227"/>
                    <a:pt x="202" y="227"/>
                  </a:cubicBezTo>
                  <a:cubicBezTo>
                    <a:pt x="194" y="227"/>
                    <a:pt x="181" y="236"/>
                    <a:pt x="181" y="242"/>
                  </a:cubicBezTo>
                  <a:cubicBezTo>
                    <a:pt x="181" y="249"/>
                    <a:pt x="198" y="256"/>
                    <a:pt x="203" y="256"/>
                  </a:cubicBezTo>
                  <a:cubicBezTo>
                    <a:pt x="210" y="256"/>
                    <a:pt x="213" y="248"/>
                    <a:pt x="219" y="248"/>
                  </a:cubicBezTo>
                  <a:cubicBezTo>
                    <a:pt x="224" y="248"/>
                    <a:pt x="223" y="252"/>
                    <a:pt x="228" y="252"/>
                  </a:cubicBezTo>
                  <a:cubicBezTo>
                    <a:pt x="233" y="252"/>
                    <a:pt x="236" y="248"/>
                    <a:pt x="239" y="244"/>
                  </a:cubicBezTo>
                  <a:cubicBezTo>
                    <a:pt x="254" y="253"/>
                    <a:pt x="262" y="263"/>
                    <a:pt x="280" y="271"/>
                  </a:cubicBezTo>
                  <a:cubicBezTo>
                    <a:pt x="271" y="288"/>
                    <a:pt x="303" y="287"/>
                    <a:pt x="315" y="294"/>
                  </a:cubicBezTo>
                  <a:cubicBezTo>
                    <a:pt x="328" y="302"/>
                    <a:pt x="338" y="299"/>
                    <a:pt x="354" y="306"/>
                  </a:cubicBezTo>
                  <a:cubicBezTo>
                    <a:pt x="355" y="307"/>
                    <a:pt x="356" y="313"/>
                    <a:pt x="359" y="313"/>
                  </a:cubicBezTo>
                  <a:cubicBezTo>
                    <a:pt x="361" y="313"/>
                    <a:pt x="364" y="310"/>
                    <a:pt x="364" y="306"/>
                  </a:cubicBezTo>
                  <a:cubicBezTo>
                    <a:pt x="364" y="292"/>
                    <a:pt x="335" y="281"/>
                    <a:pt x="326" y="270"/>
                  </a:cubicBezTo>
                  <a:cubicBezTo>
                    <a:pt x="334" y="270"/>
                    <a:pt x="334" y="270"/>
                    <a:pt x="334" y="270"/>
                  </a:cubicBezTo>
                  <a:cubicBezTo>
                    <a:pt x="340" y="277"/>
                    <a:pt x="373" y="290"/>
                    <a:pt x="383" y="291"/>
                  </a:cubicBezTo>
                  <a:cubicBezTo>
                    <a:pt x="385" y="285"/>
                    <a:pt x="391" y="275"/>
                    <a:pt x="391" y="270"/>
                  </a:cubicBezTo>
                  <a:cubicBezTo>
                    <a:pt x="391" y="264"/>
                    <a:pt x="381" y="261"/>
                    <a:pt x="381" y="257"/>
                  </a:cubicBezTo>
                  <a:cubicBezTo>
                    <a:pt x="381" y="255"/>
                    <a:pt x="381" y="255"/>
                    <a:pt x="381" y="247"/>
                  </a:cubicBezTo>
                  <a:cubicBezTo>
                    <a:pt x="378" y="247"/>
                    <a:pt x="378" y="247"/>
                    <a:pt x="372" y="247"/>
                  </a:cubicBezTo>
                  <a:cubicBezTo>
                    <a:pt x="372" y="242"/>
                    <a:pt x="371" y="242"/>
                    <a:pt x="368" y="242"/>
                  </a:cubicBezTo>
                  <a:cubicBezTo>
                    <a:pt x="368" y="242"/>
                    <a:pt x="367" y="242"/>
                    <a:pt x="367" y="242"/>
                  </a:cubicBezTo>
                  <a:cubicBezTo>
                    <a:pt x="366" y="242"/>
                    <a:pt x="365" y="242"/>
                    <a:pt x="365" y="242"/>
                  </a:cubicBezTo>
                  <a:cubicBezTo>
                    <a:pt x="363" y="242"/>
                    <a:pt x="360" y="242"/>
                    <a:pt x="357" y="241"/>
                  </a:cubicBezTo>
                  <a:cubicBezTo>
                    <a:pt x="353" y="239"/>
                    <a:pt x="347" y="227"/>
                    <a:pt x="346" y="220"/>
                  </a:cubicBezTo>
                  <a:cubicBezTo>
                    <a:pt x="339" y="220"/>
                    <a:pt x="339" y="220"/>
                    <a:pt x="339" y="220"/>
                  </a:cubicBezTo>
                  <a:cubicBezTo>
                    <a:pt x="339" y="213"/>
                    <a:pt x="339" y="213"/>
                    <a:pt x="339" y="213"/>
                  </a:cubicBezTo>
                  <a:cubicBezTo>
                    <a:pt x="340" y="213"/>
                    <a:pt x="341" y="214"/>
                    <a:pt x="342" y="214"/>
                  </a:cubicBezTo>
                  <a:cubicBezTo>
                    <a:pt x="344" y="214"/>
                    <a:pt x="345" y="213"/>
                    <a:pt x="347" y="213"/>
                  </a:cubicBezTo>
                  <a:cubicBezTo>
                    <a:pt x="347" y="206"/>
                    <a:pt x="347" y="206"/>
                    <a:pt x="347" y="206"/>
                  </a:cubicBezTo>
                  <a:cubicBezTo>
                    <a:pt x="345" y="207"/>
                    <a:pt x="343" y="207"/>
                    <a:pt x="342" y="207"/>
                  </a:cubicBezTo>
                  <a:cubicBezTo>
                    <a:pt x="340" y="207"/>
                    <a:pt x="339" y="207"/>
                    <a:pt x="336" y="205"/>
                  </a:cubicBezTo>
                  <a:cubicBezTo>
                    <a:pt x="337" y="205"/>
                    <a:pt x="344" y="199"/>
                    <a:pt x="347" y="199"/>
                  </a:cubicBezTo>
                  <a:cubicBezTo>
                    <a:pt x="372" y="199"/>
                    <a:pt x="373" y="235"/>
                    <a:pt x="400" y="235"/>
                  </a:cubicBezTo>
                  <a:cubicBezTo>
                    <a:pt x="406" y="235"/>
                    <a:pt x="407" y="226"/>
                    <a:pt x="407" y="220"/>
                  </a:cubicBezTo>
                  <a:cubicBezTo>
                    <a:pt x="417" y="220"/>
                    <a:pt x="418" y="216"/>
                    <a:pt x="418" y="214"/>
                  </a:cubicBezTo>
                  <a:cubicBezTo>
                    <a:pt x="418" y="211"/>
                    <a:pt x="419" y="213"/>
                    <a:pt x="418" y="207"/>
                  </a:cubicBezTo>
                  <a:cubicBezTo>
                    <a:pt x="425" y="207"/>
                    <a:pt x="434" y="205"/>
                    <a:pt x="434" y="198"/>
                  </a:cubicBezTo>
                  <a:cubicBezTo>
                    <a:pt x="434" y="190"/>
                    <a:pt x="430" y="186"/>
                    <a:pt x="420" y="186"/>
                  </a:cubicBezTo>
                  <a:cubicBezTo>
                    <a:pt x="417" y="186"/>
                    <a:pt x="413" y="186"/>
                    <a:pt x="410" y="184"/>
                  </a:cubicBezTo>
                  <a:cubicBezTo>
                    <a:pt x="409" y="179"/>
                    <a:pt x="407" y="178"/>
                    <a:pt x="405" y="178"/>
                  </a:cubicBezTo>
                  <a:cubicBezTo>
                    <a:pt x="402" y="178"/>
                    <a:pt x="399" y="181"/>
                    <a:pt x="392" y="181"/>
                  </a:cubicBezTo>
                  <a:cubicBezTo>
                    <a:pt x="384" y="181"/>
                    <a:pt x="381" y="172"/>
                    <a:pt x="380" y="162"/>
                  </a:cubicBezTo>
                  <a:cubicBezTo>
                    <a:pt x="369" y="161"/>
                    <a:pt x="355" y="156"/>
                    <a:pt x="354" y="144"/>
                  </a:cubicBezTo>
                  <a:cubicBezTo>
                    <a:pt x="347" y="144"/>
                    <a:pt x="344" y="142"/>
                    <a:pt x="339" y="140"/>
                  </a:cubicBezTo>
                  <a:cubicBezTo>
                    <a:pt x="344" y="132"/>
                    <a:pt x="348" y="132"/>
                    <a:pt x="356" y="128"/>
                  </a:cubicBezTo>
                  <a:cubicBezTo>
                    <a:pt x="355" y="124"/>
                    <a:pt x="351" y="123"/>
                    <a:pt x="348" y="123"/>
                  </a:cubicBezTo>
                  <a:cubicBezTo>
                    <a:pt x="344" y="123"/>
                    <a:pt x="342" y="123"/>
                    <a:pt x="333" y="122"/>
                  </a:cubicBezTo>
                  <a:cubicBezTo>
                    <a:pt x="337" y="115"/>
                    <a:pt x="344" y="116"/>
                    <a:pt x="351" y="114"/>
                  </a:cubicBezTo>
                  <a:cubicBezTo>
                    <a:pt x="348" y="107"/>
                    <a:pt x="344" y="102"/>
                    <a:pt x="336" y="102"/>
                  </a:cubicBezTo>
                  <a:cubicBezTo>
                    <a:pt x="336" y="102"/>
                    <a:pt x="331" y="102"/>
                    <a:pt x="327" y="102"/>
                  </a:cubicBezTo>
                  <a:cubicBezTo>
                    <a:pt x="327" y="93"/>
                    <a:pt x="327" y="93"/>
                    <a:pt x="327" y="93"/>
                  </a:cubicBezTo>
                  <a:cubicBezTo>
                    <a:pt x="313" y="91"/>
                    <a:pt x="305" y="83"/>
                    <a:pt x="290" y="78"/>
                  </a:cubicBezTo>
                  <a:cubicBezTo>
                    <a:pt x="292" y="69"/>
                    <a:pt x="279" y="67"/>
                    <a:pt x="273" y="67"/>
                  </a:cubicBezTo>
                  <a:cubicBezTo>
                    <a:pt x="269" y="67"/>
                    <a:pt x="268" y="67"/>
                    <a:pt x="260" y="67"/>
                  </a:cubicBezTo>
                  <a:cubicBezTo>
                    <a:pt x="242" y="67"/>
                    <a:pt x="239" y="49"/>
                    <a:pt x="227" y="41"/>
                  </a:cubicBezTo>
                  <a:cubicBezTo>
                    <a:pt x="220" y="36"/>
                    <a:pt x="198" y="33"/>
                    <a:pt x="187" y="33"/>
                  </a:cubicBezTo>
                  <a:cubicBezTo>
                    <a:pt x="178" y="33"/>
                    <a:pt x="175" y="46"/>
                    <a:pt x="166" y="46"/>
                  </a:cubicBezTo>
                  <a:cubicBezTo>
                    <a:pt x="162" y="46"/>
                    <a:pt x="160" y="41"/>
                    <a:pt x="154" y="41"/>
                  </a:cubicBezTo>
                  <a:cubicBezTo>
                    <a:pt x="149" y="41"/>
                    <a:pt x="147" y="46"/>
                    <a:pt x="144" y="46"/>
                  </a:cubicBezTo>
                  <a:cubicBezTo>
                    <a:pt x="141" y="46"/>
                    <a:pt x="144" y="38"/>
                    <a:pt x="144" y="36"/>
                  </a:cubicBezTo>
                  <a:cubicBezTo>
                    <a:pt x="144" y="24"/>
                    <a:pt x="136" y="6"/>
                    <a:pt x="123" y="6"/>
                  </a:cubicBezTo>
                  <a:cubicBezTo>
                    <a:pt x="101" y="6"/>
                    <a:pt x="66" y="12"/>
                    <a:pt x="66" y="32"/>
                  </a:cubicBezTo>
                  <a:cubicBezTo>
                    <a:pt x="66" y="37"/>
                    <a:pt x="71" y="41"/>
                    <a:pt x="71" y="46"/>
                  </a:cubicBezTo>
                  <a:cubicBezTo>
                    <a:pt x="71" y="50"/>
                    <a:pt x="64" y="57"/>
                    <a:pt x="61" y="57"/>
                  </a:cubicBezTo>
                  <a:cubicBezTo>
                    <a:pt x="54" y="57"/>
                    <a:pt x="55" y="52"/>
                    <a:pt x="55" y="48"/>
                  </a:cubicBezTo>
                  <a:cubicBezTo>
                    <a:pt x="55" y="48"/>
                    <a:pt x="54" y="42"/>
                    <a:pt x="55" y="38"/>
                  </a:cubicBezTo>
                  <a:cubicBezTo>
                    <a:pt x="53" y="38"/>
                    <a:pt x="51" y="36"/>
                    <a:pt x="51" y="33"/>
                  </a:cubicBezTo>
                  <a:cubicBezTo>
                    <a:pt x="51" y="18"/>
                    <a:pt x="69" y="17"/>
                    <a:pt x="74" y="6"/>
                  </a:cubicBezTo>
                  <a:cubicBezTo>
                    <a:pt x="73" y="6"/>
                    <a:pt x="57" y="0"/>
                    <a:pt x="5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3" name="Google Shape;673;p36"/>
            <p:cNvSpPr/>
            <p:nvPr/>
          </p:nvSpPr>
          <p:spPr>
            <a:xfrm>
              <a:off x="655" y="442"/>
              <a:ext cx="28" cy="16"/>
            </a:xfrm>
            <a:custGeom>
              <a:avLst/>
              <a:gdLst/>
              <a:ahLst/>
              <a:cxnLst/>
              <a:rect l="l" t="t" r="r" b="b"/>
              <a:pathLst>
                <a:path w="12" h="7" extrusionOk="0">
                  <a:moveTo>
                    <a:pt x="5" y="0"/>
                  </a:moveTo>
                  <a:cubicBezTo>
                    <a:pt x="4" y="0"/>
                    <a:pt x="2" y="1"/>
                    <a:pt x="0" y="4"/>
                  </a:cubicBezTo>
                  <a:cubicBezTo>
                    <a:pt x="3" y="6"/>
                    <a:pt x="4" y="7"/>
                    <a:pt x="6" y="7"/>
                  </a:cubicBezTo>
                  <a:cubicBezTo>
                    <a:pt x="8" y="7"/>
                    <a:pt x="9" y="6"/>
                    <a:pt x="12" y="4"/>
                  </a:cubicBezTo>
                  <a:cubicBezTo>
                    <a:pt x="8" y="2"/>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4" name="Google Shape;674;p36"/>
            <p:cNvSpPr/>
            <p:nvPr/>
          </p:nvSpPr>
          <p:spPr>
            <a:xfrm>
              <a:off x="445" y="298"/>
              <a:ext cx="26" cy="21"/>
            </a:xfrm>
            <a:custGeom>
              <a:avLst/>
              <a:gdLst/>
              <a:ahLst/>
              <a:cxnLst/>
              <a:rect l="l" t="t" r="r" b="b"/>
              <a:pathLst>
                <a:path w="11" h="9" extrusionOk="0">
                  <a:moveTo>
                    <a:pt x="4" y="0"/>
                  </a:moveTo>
                  <a:cubicBezTo>
                    <a:pt x="3" y="0"/>
                    <a:pt x="2" y="0"/>
                    <a:pt x="1" y="1"/>
                  </a:cubicBezTo>
                  <a:cubicBezTo>
                    <a:pt x="0" y="4"/>
                    <a:pt x="4" y="8"/>
                    <a:pt x="11" y="9"/>
                  </a:cubicBezTo>
                  <a:cubicBezTo>
                    <a:pt x="8" y="5"/>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5" name="Google Shape;675;p36"/>
            <p:cNvSpPr/>
            <p:nvPr/>
          </p:nvSpPr>
          <p:spPr>
            <a:xfrm>
              <a:off x="173" y="-947"/>
              <a:ext cx="1094" cy="575"/>
            </a:xfrm>
            <a:custGeom>
              <a:avLst/>
              <a:gdLst/>
              <a:ahLst/>
              <a:cxnLst/>
              <a:rect l="l" t="t" r="r" b="b"/>
              <a:pathLst>
                <a:path w="463" h="243" extrusionOk="0">
                  <a:moveTo>
                    <a:pt x="278" y="0"/>
                  </a:moveTo>
                  <a:cubicBezTo>
                    <a:pt x="270" y="0"/>
                    <a:pt x="268" y="9"/>
                    <a:pt x="261" y="9"/>
                  </a:cubicBezTo>
                  <a:cubicBezTo>
                    <a:pt x="253" y="9"/>
                    <a:pt x="250" y="3"/>
                    <a:pt x="241" y="3"/>
                  </a:cubicBezTo>
                  <a:cubicBezTo>
                    <a:pt x="238" y="3"/>
                    <a:pt x="236" y="4"/>
                    <a:pt x="235" y="7"/>
                  </a:cubicBezTo>
                  <a:cubicBezTo>
                    <a:pt x="207" y="7"/>
                    <a:pt x="201" y="7"/>
                    <a:pt x="174" y="7"/>
                  </a:cubicBezTo>
                  <a:cubicBezTo>
                    <a:pt x="169" y="7"/>
                    <a:pt x="164" y="8"/>
                    <a:pt x="162" y="13"/>
                  </a:cubicBezTo>
                  <a:cubicBezTo>
                    <a:pt x="159" y="16"/>
                    <a:pt x="158" y="16"/>
                    <a:pt x="158" y="16"/>
                  </a:cubicBezTo>
                  <a:cubicBezTo>
                    <a:pt x="157" y="16"/>
                    <a:pt x="157" y="14"/>
                    <a:pt x="151" y="14"/>
                  </a:cubicBezTo>
                  <a:cubicBezTo>
                    <a:pt x="136" y="14"/>
                    <a:pt x="130" y="26"/>
                    <a:pt x="125" y="38"/>
                  </a:cubicBezTo>
                  <a:cubicBezTo>
                    <a:pt x="120" y="37"/>
                    <a:pt x="99" y="27"/>
                    <a:pt x="89" y="27"/>
                  </a:cubicBezTo>
                  <a:cubicBezTo>
                    <a:pt x="78" y="27"/>
                    <a:pt x="85" y="38"/>
                    <a:pt x="68" y="38"/>
                  </a:cubicBezTo>
                  <a:cubicBezTo>
                    <a:pt x="68" y="40"/>
                    <a:pt x="66" y="42"/>
                    <a:pt x="64" y="42"/>
                  </a:cubicBezTo>
                  <a:cubicBezTo>
                    <a:pt x="63" y="42"/>
                    <a:pt x="59" y="42"/>
                    <a:pt x="52" y="42"/>
                  </a:cubicBezTo>
                  <a:cubicBezTo>
                    <a:pt x="37" y="42"/>
                    <a:pt x="3" y="49"/>
                    <a:pt x="0" y="62"/>
                  </a:cubicBezTo>
                  <a:cubicBezTo>
                    <a:pt x="3" y="62"/>
                    <a:pt x="9" y="62"/>
                    <a:pt x="11" y="62"/>
                  </a:cubicBezTo>
                  <a:cubicBezTo>
                    <a:pt x="13" y="61"/>
                    <a:pt x="16" y="59"/>
                    <a:pt x="19" y="58"/>
                  </a:cubicBezTo>
                  <a:cubicBezTo>
                    <a:pt x="35" y="58"/>
                    <a:pt x="35" y="58"/>
                    <a:pt x="35" y="58"/>
                  </a:cubicBezTo>
                  <a:cubicBezTo>
                    <a:pt x="29" y="60"/>
                    <a:pt x="26" y="62"/>
                    <a:pt x="20" y="67"/>
                  </a:cubicBezTo>
                  <a:cubicBezTo>
                    <a:pt x="21" y="68"/>
                    <a:pt x="27" y="71"/>
                    <a:pt x="30" y="71"/>
                  </a:cubicBezTo>
                  <a:cubicBezTo>
                    <a:pt x="40" y="71"/>
                    <a:pt x="40" y="62"/>
                    <a:pt x="51" y="62"/>
                  </a:cubicBezTo>
                  <a:cubicBezTo>
                    <a:pt x="55" y="62"/>
                    <a:pt x="57" y="62"/>
                    <a:pt x="61" y="63"/>
                  </a:cubicBezTo>
                  <a:cubicBezTo>
                    <a:pt x="48" y="67"/>
                    <a:pt x="35" y="66"/>
                    <a:pt x="29" y="79"/>
                  </a:cubicBezTo>
                  <a:cubicBezTo>
                    <a:pt x="30" y="79"/>
                    <a:pt x="32" y="79"/>
                    <a:pt x="35" y="79"/>
                  </a:cubicBezTo>
                  <a:cubicBezTo>
                    <a:pt x="40" y="79"/>
                    <a:pt x="47" y="79"/>
                    <a:pt x="54" y="79"/>
                  </a:cubicBezTo>
                  <a:cubicBezTo>
                    <a:pt x="47" y="80"/>
                    <a:pt x="43" y="83"/>
                    <a:pt x="39" y="85"/>
                  </a:cubicBezTo>
                  <a:cubicBezTo>
                    <a:pt x="43" y="90"/>
                    <a:pt x="58" y="96"/>
                    <a:pt x="68" y="96"/>
                  </a:cubicBezTo>
                  <a:cubicBezTo>
                    <a:pt x="73" y="96"/>
                    <a:pt x="76" y="94"/>
                    <a:pt x="80" y="91"/>
                  </a:cubicBezTo>
                  <a:cubicBezTo>
                    <a:pt x="87" y="91"/>
                    <a:pt x="87" y="91"/>
                    <a:pt x="87" y="91"/>
                  </a:cubicBezTo>
                  <a:cubicBezTo>
                    <a:pt x="84" y="98"/>
                    <a:pt x="97" y="102"/>
                    <a:pt x="108" y="102"/>
                  </a:cubicBezTo>
                  <a:cubicBezTo>
                    <a:pt x="112" y="102"/>
                    <a:pt x="114" y="96"/>
                    <a:pt x="118" y="96"/>
                  </a:cubicBezTo>
                  <a:cubicBezTo>
                    <a:pt x="124" y="96"/>
                    <a:pt x="127" y="100"/>
                    <a:pt x="137" y="100"/>
                  </a:cubicBezTo>
                  <a:cubicBezTo>
                    <a:pt x="154" y="100"/>
                    <a:pt x="166" y="97"/>
                    <a:pt x="177" y="88"/>
                  </a:cubicBezTo>
                  <a:cubicBezTo>
                    <a:pt x="184" y="88"/>
                    <a:pt x="184" y="88"/>
                    <a:pt x="184" y="88"/>
                  </a:cubicBezTo>
                  <a:cubicBezTo>
                    <a:pt x="178" y="96"/>
                    <a:pt x="169" y="99"/>
                    <a:pt x="159" y="103"/>
                  </a:cubicBezTo>
                  <a:cubicBezTo>
                    <a:pt x="133" y="103"/>
                    <a:pt x="133" y="103"/>
                    <a:pt x="133" y="103"/>
                  </a:cubicBezTo>
                  <a:cubicBezTo>
                    <a:pt x="132" y="105"/>
                    <a:pt x="129" y="106"/>
                    <a:pt x="129" y="108"/>
                  </a:cubicBezTo>
                  <a:cubicBezTo>
                    <a:pt x="129" y="112"/>
                    <a:pt x="146" y="122"/>
                    <a:pt x="149" y="125"/>
                  </a:cubicBezTo>
                  <a:cubicBezTo>
                    <a:pt x="148" y="125"/>
                    <a:pt x="147" y="125"/>
                    <a:pt x="146" y="125"/>
                  </a:cubicBezTo>
                  <a:cubicBezTo>
                    <a:pt x="133" y="125"/>
                    <a:pt x="128" y="111"/>
                    <a:pt x="116" y="107"/>
                  </a:cubicBezTo>
                  <a:cubicBezTo>
                    <a:pt x="111" y="105"/>
                    <a:pt x="107" y="105"/>
                    <a:pt x="102" y="105"/>
                  </a:cubicBezTo>
                  <a:cubicBezTo>
                    <a:pt x="96" y="105"/>
                    <a:pt x="91" y="106"/>
                    <a:pt x="88" y="106"/>
                  </a:cubicBezTo>
                  <a:cubicBezTo>
                    <a:pt x="86" y="106"/>
                    <a:pt x="84" y="105"/>
                    <a:pt x="83" y="105"/>
                  </a:cubicBezTo>
                  <a:cubicBezTo>
                    <a:pt x="82" y="105"/>
                    <a:pt x="81" y="105"/>
                    <a:pt x="80" y="106"/>
                  </a:cubicBezTo>
                  <a:cubicBezTo>
                    <a:pt x="81" y="110"/>
                    <a:pt x="82" y="112"/>
                    <a:pt x="88" y="112"/>
                  </a:cubicBezTo>
                  <a:cubicBezTo>
                    <a:pt x="86" y="112"/>
                    <a:pt x="85" y="112"/>
                    <a:pt x="83" y="112"/>
                  </a:cubicBezTo>
                  <a:cubicBezTo>
                    <a:pt x="79" y="112"/>
                    <a:pt x="75" y="113"/>
                    <a:pt x="75" y="116"/>
                  </a:cubicBezTo>
                  <a:cubicBezTo>
                    <a:pt x="75" y="126"/>
                    <a:pt x="111" y="126"/>
                    <a:pt x="111" y="143"/>
                  </a:cubicBezTo>
                  <a:cubicBezTo>
                    <a:pt x="111" y="158"/>
                    <a:pt x="95" y="153"/>
                    <a:pt x="81" y="157"/>
                  </a:cubicBezTo>
                  <a:cubicBezTo>
                    <a:pt x="74" y="160"/>
                    <a:pt x="70" y="165"/>
                    <a:pt x="66" y="174"/>
                  </a:cubicBezTo>
                  <a:cubicBezTo>
                    <a:pt x="66" y="181"/>
                    <a:pt x="66" y="181"/>
                    <a:pt x="66" y="181"/>
                  </a:cubicBezTo>
                  <a:cubicBezTo>
                    <a:pt x="74" y="181"/>
                    <a:pt x="74" y="181"/>
                    <a:pt x="74" y="181"/>
                  </a:cubicBezTo>
                  <a:cubicBezTo>
                    <a:pt x="76" y="179"/>
                    <a:pt x="76" y="179"/>
                    <a:pt x="79" y="177"/>
                  </a:cubicBezTo>
                  <a:cubicBezTo>
                    <a:pt x="87" y="177"/>
                    <a:pt x="87" y="177"/>
                    <a:pt x="87" y="177"/>
                  </a:cubicBezTo>
                  <a:cubicBezTo>
                    <a:pt x="87" y="190"/>
                    <a:pt x="103" y="196"/>
                    <a:pt x="111" y="203"/>
                  </a:cubicBezTo>
                  <a:cubicBezTo>
                    <a:pt x="101" y="203"/>
                    <a:pt x="101" y="203"/>
                    <a:pt x="101" y="203"/>
                  </a:cubicBezTo>
                  <a:cubicBezTo>
                    <a:pt x="91" y="198"/>
                    <a:pt x="85" y="189"/>
                    <a:pt x="68" y="189"/>
                  </a:cubicBezTo>
                  <a:cubicBezTo>
                    <a:pt x="66" y="189"/>
                    <a:pt x="64" y="188"/>
                    <a:pt x="62" y="188"/>
                  </a:cubicBezTo>
                  <a:cubicBezTo>
                    <a:pt x="58" y="188"/>
                    <a:pt x="55" y="189"/>
                    <a:pt x="55" y="194"/>
                  </a:cubicBezTo>
                  <a:cubicBezTo>
                    <a:pt x="55" y="203"/>
                    <a:pt x="66" y="205"/>
                    <a:pt x="73" y="210"/>
                  </a:cubicBezTo>
                  <a:cubicBezTo>
                    <a:pt x="61" y="218"/>
                    <a:pt x="34" y="210"/>
                    <a:pt x="34" y="231"/>
                  </a:cubicBezTo>
                  <a:cubicBezTo>
                    <a:pt x="34" y="232"/>
                    <a:pt x="36" y="235"/>
                    <a:pt x="39" y="235"/>
                  </a:cubicBezTo>
                  <a:cubicBezTo>
                    <a:pt x="42" y="235"/>
                    <a:pt x="44" y="232"/>
                    <a:pt x="46" y="230"/>
                  </a:cubicBezTo>
                  <a:cubicBezTo>
                    <a:pt x="64" y="236"/>
                    <a:pt x="78" y="240"/>
                    <a:pt x="96" y="240"/>
                  </a:cubicBezTo>
                  <a:cubicBezTo>
                    <a:pt x="104" y="240"/>
                    <a:pt x="107" y="235"/>
                    <a:pt x="112" y="235"/>
                  </a:cubicBezTo>
                  <a:cubicBezTo>
                    <a:pt x="125" y="235"/>
                    <a:pt x="136" y="235"/>
                    <a:pt x="151" y="235"/>
                  </a:cubicBezTo>
                  <a:cubicBezTo>
                    <a:pt x="162" y="235"/>
                    <a:pt x="156" y="243"/>
                    <a:pt x="169" y="243"/>
                  </a:cubicBezTo>
                  <a:cubicBezTo>
                    <a:pt x="181" y="243"/>
                    <a:pt x="211" y="234"/>
                    <a:pt x="211" y="225"/>
                  </a:cubicBezTo>
                  <a:cubicBezTo>
                    <a:pt x="211" y="221"/>
                    <a:pt x="207" y="220"/>
                    <a:pt x="204" y="220"/>
                  </a:cubicBezTo>
                  <a:cubicBezTo>
                    <a:pt x="204" y="220"/>
                    <a:pt x="203" y="220"/>
                    <a:pt x="203" y="220"/>
                  </a:cubicBezTo>
                  <a:cubicBezTo>
                    <a:pt x="199" y="220"/>
                    <a:pt x="198" y="220"/>
                    <a:pt x="190" y="220"/>
                  </a:cubicBezTo>
                  <a:cubicBezTo>
                    <a:pt x="190" y="202"/>
                    <a:pt x="212" y="212"/>
                    <a:pt x="212" y="196"/>
                  </a:cubicBezTo>
                  <a:cubicBezTo>
                    <a:pt x="212" y="192"/>
                    <a:pt x="209" y="191"/>
                    <a:pt x="208" y="188"/>
                  </a:cubicBezTo>
                  <a:cubicBezTo>
                    <a:pt x="212" y="188"/>
                    <a:pt x="212" y="188"/>
                    <a:pt x="235" y="188"/>
                  </a:cubicBezTo>
                  <a:cubicBezTo>
                    <a:pt x="244" y="181"/>
                    <a:pt x="247" y="169"/>
                    <a:pt x="258" y="163"/>
                  </a:cubicBezTo>
                  <a:cubicBezTo>
                    <a:pt x="255" y="156"/>
                    <a:pt x="249" y="154"/>
                    <a:pt x="243" y="151"/>
                  </a:cubicBezTo>
                  <a:cubicBezTo>
                    <a:pt x="246" y="151"/>
                    <a:pt x="249" y="151"/>
                    <a:pt x="251" y="151"/>
                  </a:cubicBezTo>
                  <a:cubicBezTo>
                    <a:pt x="256" y="151"/>
                    <a:pt x="259" y="149"/>
                    <a:pt x="258" y="141"/>
                  </a:cubicBezTo>
                  <a:cubicBezTo>
                    <a:pt x="244" y="141"/>
                    <a:pt x="244" y="141"/>
                    <a:pt x="244" y="141"/>
                  </a:cubicBezTo>
                  <a:cubicBezTo>
                    <a:pt x="252" y="134"/>
                    <a:pt x="265" y="133"/>
                    <a:pt x="277" y="130"/>
                  </a:cubicBezTo>
                  <a:cubicBezTo>
                    <a:pt x="278" y="129"/>
                    <a:pt x="280" y="129"/>
                    <a:pt x="282" y="129"/>
                  </a:cubicBezTo>
                  <a:cubicBezTo>
                    <a:pt x="284" y="129"/>
                    <a:pt x="287" y="129"/>
                    <a:pt x="289" y="129"/>
                  </a:cubicBezTo>
                  <a:cubicBezTo>
                    <a:pt x="291" y="130"/>
                    <a:pt x="294" y="130"/>
                    <a:pt x="296" y="130"/>
                  </a:cubicBezTo>
                  <a:cubicBezTo>
                    <a:pt x="299" y="130"/>
                    <a:pt x="302" y="130"/>
                    <a:pt x="304" y="128"/>
                  </a:cubicBezTo>
                  <a:cubicBezTo>
                    <a:pt x="320" y="116"/>
                    <a:pt x="332" y="95"/>
                    <a:pt x="353" y="88"/>
                  </a:cubicBezTo>
                  <a:cubicBezTo>
                    <a:pt x="372" y="82"/>
                    <a:pt x="402" y="75"/>
                    <a:pt x="414" y="62"/>
                  </a:cubicBezTo>
                  <a:cubicBezTo>
                    <a:pt x="413" y="62"/>
                    <a:pt x="412" y="62"/>
                    <a:pt x="411" y="62"/>
                  </a:cubicBezTo>
                  <a:cubicBezTo>
                    <a:pt x="408" y="62"/>
                    <a:pt x="403" y="63"/>
                    <a:pt x="399" y="63"/>
                  </a:cubicBezTo>
                  <a:cubicBezTo>
                    <a:pt x="395" y="63"/>
                    <a:pt x="391" y="64"/>
                    <a:pt x="387" y="64"/>
                  </a:cubicBezTo>
                  <a:cubicBezTo>
                    <a:pt x="381" y="64"/>
                    <a:pt x="377" y="63"/>
                    <a:pt x="374" y="61"/>
                  </a:cubicBezTo>
                  <a:cubicBezTo>
                    <a:pt x="402" y="47"/>
                    <a:pt x="428" y="57"/>
                    <a:pt x="449" y="41"/>
                  </a:cubicBezTo>
                  <a:cubicBezTo>
                    <a:pt x="453" y="38"/>
                    <a:pt x="463" y="40"/>
                    <a:pt x="463" y="33"/>
                  </a:cubicBezTo>
                  <a:cubicBezTo>
                    <a:pt x="463" y="23"/>
                    <a:pt x="435" y="26"/>
                    <a:pt x="428" y="20"/>
                  </a:cubicBezTo>
                  <a:cubicBezTo>
                    <a:pt x="425" y="17"/>
                    <a:pt x="425" y="12"/>
                    <a:pt x="419" y="11"/>
                  </a:cubicBezTo>
                  <a:cubicBezTo>
                    <a:pt x="416" y="10"/>
                    <a:pt x="414" y="9"/>
                    <a:pt x="410" y="7"/>
                  </a:cubicBezTo>
                  <a:cubicBezTo>
                    <a:pt x="370" y="18"/>
                    <a:pt x="370" y="18"/>
                    <a:pt x="370" y="18"/>
                  </a:cubicBezTo>
                  <a:cubicBezTo>
                    <a:pt x="373" y="17"/>
                    <a:pt x="374" y="16"/>
                    <a:pt x="377" y="13"/>
                  </a:cubicBezTo>
                  <a:cubicBezTo>
                    <a:pt x="369" y="5"/>
                    <a:pt x="340" y="4"/>
                    <a:pt x="322" y="4"/>
                  </a:cubicBezTo>
                  <a:cubicBezTo>
                    <a:pt x="316" y="4"/>
                    <a:pt x="311" y="4"/>
                    <a:pt x="309" y="4"/>
                  </a:cubicBezTo>
                  <a:cubicBezTo>
                    <a:pt x="303" y="4"/>
                    <a:pt x="300" y="4"/>
                    <a:pt x="294" y="4"/>
                  </a:cubicBezTo>
                  <a:cubicBezTo>
                    <a:pt x="289" y="4"/>
                    <a:pt x="286" y="0"/>
                    <a:pt x="27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6" name="Google Shape;676;p36"/>
            <p:cNvSpPr/>
            <p:nvPr/>
          </p:nvSpPr>
          <p:spPr>
            <a:xfrm>
              <a:off x="858" y="-1001"/>
              <a:ext cx="2139" cy="1627"/>
            </a:xfrm>
            <a:custGeom>
              <a:avLst/>
              <a:gdLst/>
              <a:ahLst/>
              <a:cxnLst/>
              <a:rect l="l" t="t" r="r" b="b"/>
              <a:pathLst>
                <a:path w="905" h="688" extrusionOk="0">
                  <a:moveTo>
                    <a:pt x="639" y="0"/>
                  </a:moveTo>
                  <a:cubicBezTo>
                    <a:pt x="612" y="0"/>
                    <a:pt x="592" y="0"/>
                    <a:pt x="562" y="0"/>
                  </a:cubicBezTo>
                  <a:cubicBezTo>
                    <a:pt x="535" y="0"/>
                    <a:pt x="515" y="15"/>
                    <a:pt x="489" y="15"/>
                  </a:cubicBezTo>
                  <a:cubicBezTo>
                    <a:pt x="484" y="15"/>
                    <a:pt x="480" y="15"/>
                    <a:pt x="476" y="15"/>
                  </a:cubicBezTo>
                  <a:cubicBezTo>
                    <a:pt x="473" y="15"/>
                    <a:pt x="471" y="15"/>
                    <a:pt x="468" y="15"/>
                  </a:cubicBezTo>
                  <a:cubicBezTo>
                    <a:pt x="468" y="22"/>
                    <a:pt x="468" y="22"/>
                    <a:pt x="468" y="22"/>
                  </a:cubicBezTo>
                  <a:cubicBezTo>
                    <a:pt x="458" y="22"/>
                    <a:pt x="458" y="22"/>
                    <a:pt x="458" y="22"/>
                  </a:cubicBezTo>
                  <a:cubicBezTo>
                    <a:pt x="449" y="18"/>
                    <a:pt x="441" y="18"/>
                    <a:pt x="432" y="18"/>
                  </a:cubicBezTo>
                  <a:cubicBezTo>
                    <a:pt x="430" y="18"/>
                    <a:pt x="428" y="18"/>
                    <a:pt x="425" y="18"/>
                  </a:cubicBezTo>
                  <a:cubicBezTo>
                    <a:pt x="408" y="18"/>
                    <a:pt x="394" y="22"/>
                    <a:pt x="380" y="28"/>
                  </a:cubicBezTo>
                  <a:cubicBezTo>
                    <a:pt x="383" y="32"/>
                    <a:pt x="387" y="33"/>
                    <a:pt x="391" y="36"/>
                  </a:cubicBezTo>
                  <a:cubicBezTo>
                    <a:pt x="386" y="37"/>
                    <a:pt x="370" y="35"/>
                    <a:pt x="370" y="43"/>
                  </a:cubicBezTo>
                  <a:cubicBezTo>
                    <a:pt x="370" y="53"/>
                    <a:pt x="391" y="60"/>
                    <a:pt x="400" y="64"/>
                  </a:cubicBezTo>
                  <a:cubicBezTo>
                    <a:pt x="376" y="64"/>
                    <a:pt x="376" y="64"/>
                    <a:pt x="376" y="64"/>
                  </a:cubicBezTo>
                  <a:cubicBezTo>
                    <a:pt x="363" y="57"/>
                    <a:pt x="350" y="45"/>
                    <a:pt x="328" y="45"/>
                  </a:cubicBezTo>
                  <a:cubicBezTo>
                    <a:pt x="323" y="45"/>
                    <a:pt x="315" y="46"/>
                    <a:pt x="315" y="52"/>
                  </a:cubicBezTo>
                  <a:cubicBezTo>
                    <a:pt x="315" y="56"/>
                    <a:pt x="318" y="60"/>
                    <a:pt x="319" y="64"/>
                  </a:cubicBezTo>
                  <a:cubicBezTo>
                    <a:pt x="319" y="64"/>
                    <a:pt x="314" y="64"/>
                    <a:pt x="312" y="64"/>
                  </a:cubicBezTo>
                  <a:cubicBezTo>
                    <a:pt x="301" y="60"/>
                    <a:pt x="292" y="61"/>
                    <a:pt x="286" y="51"/>
                  </a:cubicBezTo>
                  <a:cubicBezTo>
                    <a:pt x="281" y="56"/>
                    <a:pt x="281" y="56"/>
                    <a:pt x="281" y="56"/>
                  </a:cubicBezTo>
                  <a:cubicBezTo>
                    <a:pt x="281" y="60"/>
                    <a:pt x="284" y="63"/>
                    <a:pt x="284" y="66"/>
                  </a:cubicBezTo>
                  <a:cubicBezTo>
                    <a:pt x="274" y="66"/>
                    <a:pt x="271" y="51"/>
                    <a:pt x="261" y="51"/>
                  </a:cubicBezTo>
                  <a:cubicBezTo>
                    <a:pt x="247" y="51"/>
                    <a:pt x="237" y="59"/>
                    <a:pt x="222" y="63"/>
                  </a:cubicBezTo>
                  <a:cubicBezTo>
                    <a:pt x="202" y="63"/>
                    <a:pt x="194" y="68"/>
                    <a:pt x="173" y="71"/>
                  </a:cubicBezTo>
                  <a:cubicBezTo>
                    <a:pt x="156" y="73"/>
                    <a:pt x="170" y="97"/>
                    <a:pt x="152" y="97"/>
                  </a:cubicBezTo>
                  <a:cubicBezTo>
                    <a:pt x="146" y="97"/>
                    <a:pt x="142" y="96"/>
                    <a:pt x="138" y="93"/>
                  </a:cubicBezTo>
                  <a:cubicBezTo>
                    <a:pt x="127" y="103"/>
                    <a:pt x="104" y="116"/>
                    <a:pt x="86" y="122"/>
                  </a:cubicBezTo>
                  <a:cubicBezTo>
                    <a:pt x="83" y="122"/>
                    <a:pt x="75" y="125"/>
                    <a:pt x="75" y="130"/>
                  </a:cubicBezTo>
                  <a:cubicBezTo>
                    <a:pt x="75" y="140"/>
                    <a:pt x="105" y="139"/>
                    <a:pt x="115" y="140"/>
                  </a:cubicBezTo>
                  <a:cubicBezTo>
                    <a:pt x="115" y="154"/>
                    <a:pt x="109" y="163"/>
                    <a:pt x="100" y="168"/>
                  </a:cubicBezTo>
                  <a:cubicBezTo>
                    <a:pt x="96" y="171"/>
                    <a:pt x="92" y="171"/>
                    <a:pt x="86" y="171"/>
                  </a:cubicBezTo>
                  <a:cubicBezTo>
                    <a:pt x="83" y="171"/>
                    <a:pt x="80" y="171"/>
                    <a:pt x="77" y="171"/>
                  </a:cubicBezTo>
                  <a:cubicBezTo>
                    <a:pt x="74" y="171"/>
                    <a:pt x="71" y="170"/>
                    <a:pt x="67" y="170"/>
                  </a:cubicBezTo>
                  <a:cubicBezTo>
                    <a:pt x="63" y="170"/>
                    <a:pt x="59" y="171"/>
                    <a:pt x="55" y="172"/>
                  </a:cubicBezTo>
                  <a:cubicBezTo>
                    <a:pt x="45" y="175"/>
                    <a:pt x="40" y="181"/>
                    <a:pt x="30" y="184"/>
                  </a:cubicBezTo>
                  <a:cubicBezTo>
                    <a:pt x="19" y="188"/>
                    <a:pt x="0" y="182"/>
                    <a:pt x="0" y="198"/>
                  </a:cubicBezTo>
                  <a:cubicBezTo>
                    <a:pt x="0" y="207"/>
                    <a:pt x="51" y="221"/>
                    <a:pt x="53" y="221"/>
                  </a:cubicBezTo>
                  <a:cubicBezTo>
                    <a:pt x="60" y="221"/>
                    <a:pt x="63" y="221"/>
                    <a:pt x="71" y="221"/>
                  </a:cubicBezTo>
                  <a:cubicBezTo>
                    <a:pt x="74" y="221"/>
                    <a:pt x="76" y="219"/>
                    <a:pt x="77" y="216"/>
                  </a:cubicBezTo>
                  <a:cubicBezTo>
                    <a:pt x="98" y="216"/>
                    <a:pt x="98" y="216"/>
                    <a:pt x="98" y="216"/>
                  </a:cubicBezTo>
                  <a:cubicBezTo>
                    <a:pt x="96" y="222"/>
                    <a:pt x="96" y="224"/>
                    <a:pt x="91" y="227"/>
                  </a:cubicBezTo>
                  <a:cubicBezTo>
                    <a:pt x="61" y="227"/>
                    <a:pt x="61" y="227"/>
                    <a:pt x="61" y="227"/>
                  </a:cubicBezTo>
                  <a:cubicBezTo>
                    <a:pt x="58" y="231"/>
                    <a:pt x="57" y="232"/>
                    <a:pt x="51" y="232"/>
                  </a:cubicBezTo>
                  <a:cubicBezTo>
                    <a:pt x="48" y="232"/>
                    <a:pt x="44" y="232"/>
                    <a:pt x="38" y="232"/>
                  </a:cubicBezTo>
                  <a:cubicBezTo>
                    <a:pt x="34" y="232"/>
                    <a:pt x="23" y="235"/>
                    <a:pt x="22" y="242"/>
                  </a:cubicBezTo>
                  <a:cubicBezTo>
                    <a:pt x="26" y="243"/>
                    <a:pt x="27" y="244"/>
                    <a:pt x="29" y="244"/>
                  </a:cubicBezTo>
                  <a:cubicBezTo>
                    <a:pt x="32" y="244"/>
                    <a:pt x="33" y="242"/>
                    <a:pt x="41" y="242"/>
                  </a:cubicBezTo>
                  <a:cubicBezTo>
                    <a:pt x="47" y="242"/>
                    <a:pt x="53" y="248"/>
                    <a:pt x="62" y="251"/>
                  </a:cubicBezTo>
                  <a:cubicBezTo>
                    <a:pt x="60" y="256"/>
                    <a:pt x="56" y="257"/>
                    <a:pt x="51" y="260"/>
                  </a:cubicBezTo>
                  <a:cubicBezTo>
                    <a:pt x="58" y="268"/>
                    <a:pt x="74" y="272"/>
                    <a:pt x="86" y="272"/>
                  </a:cubicBezTo>
                  <a:cubicBezTo>
                    <a:pt x="88" y="272"/>
                    <a:pt x="89" y="273"/>
                    <a:pt x="89" y="273"/>
                  </a:cubicBezTo>
                  <a:cubicBezTo>
                    <a:pt x="90" y="273"/>
                    <a:pt x="91" y="272"/>
                    <a:pt x="92" y="271"/>
                  </a:cubicBezTo>
                  <a:cubicBezTo>
                    <a:pt x="91" y="270"/>
                    <a:pt x="89" y="268"/>
                    <a:pt x="87" y="267"/>
                  </a:cubicBezTo>
                  <a:cubicBezTo>
                    <a:pt x="90" y="265"/>
                    <a:pt x="92" y="264"/>
                    <a:pt x="98" y="264"/>
                  </a:cubicBezTo>
                  <a:cubicBezTo>
                    <a:pt x="104" y="264"/>
                    <a:pt x="109" y="269"/>
                    <a:pt x="114" y="269"/>
                  </a:cubicBezTo>
                  <a:cubicBezTo>
                    <a:pt x="120" y="269"/>
                    <a:pt x="124" y="262"/>
                    <a:pt x="130" y="262"/>
                  </a:cubicBezTo>
                  <a:cubicBezTo>
                    <a:pt x="135" y="262"/>
                    <a:pt x="137" y="262"/>
                    <a:pt x="146" y="262"/>
                  </a:cubicBezTo>
                  <a:cubicBezTo>
                    <a:pt x="205" y="262"/>
                    <a:pt x="242" y="308"/>
                    <a:pt x="257" y="353"/>
                  </a:cubicBezTo>
                  <a:cubicBezTo>
                    <a:pt x="257" y="361"/>
                    <a:pt x="257" y="361"/>
                    <a:pt x="257" y="361"/>
                  </a:cubicBezTo>
                  <a:cubicBezTo>
                    <a:pt x="262" y="362"/>
                    <a:pt x="270" y="362"/>
                    <a:pt x="270" y="370"/>
                  </a:cubicBezTo>
                  <a:cubicBezTo>
                    <a:pt x="270" y="382"/>
                    <a:pt x="259" y="381"/>
                    <a:pt x="259" y="393"/>
                  </a:cubicBezTo>
                  <a:cubicBezTo>
                    <a:pt x="259" y="401"/>
                    <a:pt x="263" y="402"/>
                    <a:pt x="273" y="402"/>
                  </a:cubicBezTo>
                  <a:cubicBezTo>
                    <a:pt x="280" y="402"/>
                    <a:pt x="281" y="393"/>
                    <a:pt x="286" y="393"/>
                  </a:cubicBezTo>
                  <a:cubicBezTo>
                    <a:pt x="304" y="393"/>
                    <a:pt x="308" y="418"/>
                    <a:pt x="325" y="423"/>
                  </a:cubicBezTo>
                  <a:cubicBezTo>
                    <a:pt x="324" y="426"/>
                    <a:pt x="325" y="431"/>
                    <a:pt x="319" y="431"/>
                  </a:cubicBezTo>
                  <a:cubicBezTo>
                    <a:pt x="307" y="431"/>
                    <a:pt x="299" y="423"/>
                    <a:pt x="288" y="423"/>
                  </a:cubicBezTo>
                  <a:cubicBezTo>
                    <a:pt x="285" y="423"/>
                    <a:pt x="284" y="422"/>
                    <a:pt x="282" y="422"/>
                  </a:cubicBezTo>
                  <a:cubicBezTo>
                    <a:pt x="281" y="422"/>
                    <a:pt x="280" y="422"/>
                    <a:pt x="278" y="423"/>
                  </a:cubicBezTo>
                  <a:cubicBezTo>
                    <a:pt x="280" y="438"/>
                    <a:pt x="319" y="440"/>
                    <a:pt x="335" y="446"/>
                  </a:cubicBezTo>
                  <a:cubicBezTo>
                    <a:pt x="331" y="460"/>
                    <a:pt x="323" y="466"/>
                    <a:pt x="319" y="481"/>
                  </a:cubicBezTo>
                  <a:cubicBezTo>
                    <a:pt x="316" y="480"/>
                    <a:pt x="314" y="479"/>
                    <a:pt x="313" y="479"/>
                  </a:cubicBezTo>
                  <a:cubicBezTo>
                    <a:pt x="311" y="479"/>
                    <a:pt x="309" y="480"/>
                    <a:pt x="305" y="482"/>
                  </a:cubicBezTo>
                  <a:cubicBezTo>
                    <a:pt x="305" y="484"/>
                    <a:pt x="305" y="484"/>
                    <a:pt x="305" y="484"/>
                  </a:cubicBezTo>
                  <a:cubicBezTo>
                    <a:pt x="294" y="492"/>
                    <a:pt x="291" y="503"/>
                    <a:pt x="284" y="513"/>
                  </a:cubicBezTo>
                  <a:cubicBezTo>
                    <a:pt x="284" y="525"/>
                    <a:pt x="284" y="525"/>
                    <a:pt x="284" y="525"/>
                  </a:cubicBezTo>
                  <a:cubicBezTo>
                    <a:pt x="285" y="523"/>
                    <a:pt x="287" y="523"/>
                    <a:pt x="288" y="523"/>
                  </a:cubicBezTo>
                  <a:cubicBezTo>
                    <a:pt x="290" y="523"/>
                    <a:pt x="292" y="524"/>
                    <a:pt x="294" y="525"/>
                  </a:cubicBezTo>
                  <a:cubicBezTo>
                    <a:pt x="293" y="530"/>
                    <a:pt x="289" y="533"/>
                    <a:pt x="289" y="538"/>
                  </a:cubicBezTo>
                  <a:cubicBezTo>
                    <a:pt x="289" y="552"/>
                    <a:pt x="303" y="558"/>
                    <a:pt x="306" y="568"/>
                  </a:cubicBezTo>
                  <a:cubicBezTo>
                    <a:pt x="308" y="573"/>
                    <a:pt x="309" y="583"/>
                    <a:pt x="312" y="585"/>
                  </a:cubicBezTo>
                  <a:cubicBezTo>
                    <a:pt x="313" y="586"/>
                    <a:pt x="314" y="587"/>
                    <a:pt x="315" y="587"/>
                  </a:cubicBezTo>
                  <a:cubicBezTo>
                    <a:pt x="317" y="587"/>
                    <a:pt x="319" y="586"/>
                    <a:pt x="321" y="585"/>
                  </a:cubicBezTo>
                  <a:cubicBezTo>
                    <a:pt x="322" y="584"/>
                    <a:pt x="324" y="583"/>
                    <a:pt x="325" y="583"/>
                  </a:cubicBezTo>
                  <a:cubicBezTo>
                    <a:pt x="327" y="583"/>
                    <a:pt x="329" y="584"/>
                    <a:pt x="331" y="587"/>
                  </a:cubicBezTo>
                  <a:cubicBezTo>
                    <a:pt x="327" y="591"/>
                    <a:pt x="323" y="590"/>
                    <a:pt x="323" y="597"/>
                  </a:cubicBezTo>
                  <a:cubicBezTo>
                    <a:pt x="323" y="612"/>
                    <a:pt x="343" y="636"/>
                    <a:pt x="354" y="645"/>
                  </a:cubicBezTo>
                  <a:cubicBezTo>
                    <a:pt x="355" y="646"/>
                    <a:pt x="354" y="653"/>
                    <a:pt x="357" y="655"/>
                  </a:cubicBezTo>
                  <a:cubicBezTo>
                    <a:pt x="366" y="661"/>
                    <a:pt x="371" y="658"/>
                    <a:pt x="375" y="670"/>
                  </a:cubicBezTo>
                  <a:cubicBezTo>
                    <a:pt x="381" y="669"/>
                    <a:pt x="390" y="663"/>
                    <a:pt x="397" y="663"/>
                  </a:cubicBezTo>
                  <a:cubicBezTo>
                    <a:pt x="410" y="663"/>
                    <a:pt x="409" y="687"/>
                    <a:pt x="422" y="687"/>
                  </a:cubicBezTo>
                  <a:cubicBezTo>
                    <a:pt x="426" y="687"/>
                    <a:pt x="427" y="684"/>
                    <a:pt x="433" y="683"/>
                  </a:cubicBezTo>
                  <a:cubicBezTo>
                    <a:pt x="434" y="686"/>
                    <a:pt x="436" y="688"/>
                    <a:pt x="439" y="688"/>
                  </a:cubicBezTo>
                  <a:cubicBezTo>
                    <a:pt x="454" y="688"/>
                    <a:pt x="447" y="661"/>
                    <a:pt x="459" y="655"/>
                  </a:cubicBezTo>
                  <a:cubicBezTo>
                    <a:pt x="458" y="649"/>
                    <a:pt x="459" y="636"/>
                    <a:pt x="459" y="626"/>
                  </a:cubicBezTo>
                  <a:cubicBezTo>
                    <a:pt x="459" y="611"/>
                    <a:pt x="484" y="617"/>
                    <a:pt x="484" y="599"/>
                  </a:cubicBezTo>
                  <a:cubicBezTo>
                    <a:pt x="484" y="593"/>
                    <a:pt x="478" y="590"/>
                    <a:pt x="478" y="586"/>
                  </a:cubicBezTo>
                  <a:cubicBezTo>
                    <a:pt x="478" y="584"/>
                    <a:pt x="480" y="582"/>
                    <a:pt x="482" y="580"/>
                  </a:cubicBezTo>
                  <a:cubicBezTo>
                    <a:pt x="482" y="579"/>
                    <a:pt x="480" y="576"/>
                    <a:pt x="480" y="575"/>
                  </a:cubicBezTo>
                  <a:cubicBezTo>
                    <a:pt x="480" y="557"/>
                    <a:pt x="509" y="562"/>
                    <a:pt x="520" y="551"/>
                  </a:cubicBezTo>
                  <a:cubicBezTo>
                    <a:pt x="525" y="546"/>
                    <a:pt x="523" y="541"/>
                    <a:pt x="531" y="538"/>
                  </a:cubicBezTo>
                  <a:cubicBezTo>
                    <a:pt x="531" y="548"/>
                    <a:pt x="531" y="548"/>
                    <a:pt x="531" y="548"/>
                  </a:cubicBezTo>
                  <a:cubicBezTo>
                    <a:pt x="539" y="548"/>
                    <a:pt x="539" y="548"/>
                    <a:pt x="539" y="548"/>
                  </a:cubicBezTo>
                  <a:cubicBezTo>
                    <a:pt x="550" y="541"/>
                    <a:pt x="568" y="543"/>
                    <a:pt x="578" y="533"/>
                  </a:cubicBezTo>
                  <a:cubicBezTo>
                    <a:pt x="586" y="525"/>
                    <a:pt x="587" y="514"/>
                    <a:pt x="597" y="506"/>
                  </a:cubicBezTo>
                  <a:cubicBezTo>
                    <a:pt x="610" y="497"/>
                    <a:pt x="610" y="497"/>
                    <a:pt x="610" y="497"/>
                  </a:cubicBezTo>
                  <a:cubicBezTo>
                    <a:pt x="610" y="493"/>
                    <a:pt x="615" y="491"/>
                    <a:pt x="620" y="488"/>
                  </a:cubicBezTo>
                  <a:cubicBezTo>
                    <a:pt x="645" y="488"/>
                    <a:pt x="645" y="488"/>
                    <a:pt x="645" y="488"/>
                  </a:cubicBezTo>
                  <a:cubicBezTo>
                    <a:pt x="665" y="479"/>
                    <a:pt x="681" y="481"/>
                    <a:pt x="700" y="475"/>
                  </a:cubicBezTo>
                  <a:cubicBezTo>
                    <a:pt x="715" y="470"/>
                    <a:pt x="720" y="455"/>
                    <a:pt x="738" y="449"/>
                  </a:cubicBezTo>
                  <a:cubicBezTo>
                    <a:pt x="747" y="446"/>
                    <a:pt x="752" y="446"/>
                    <a:pt x="760" y="439"/>
                  </a:cubicBezTo>
                  <a:cubicBezTo>
                    <a:pt x="749" y="435"/>
                    <a:pt x="702" y="438"/>
                    <a:pt x="702" y="422"/>
                  </a:cubicBezTo>
                  <a:cubicBezTo>
                    <a:pt x="705" y="421"/>
                    <a:pt x="714" y="420"/>
                    <a:pt x="714" y="415"/>
                  </a:cubicBezTo>
                  <a:cubicBezTo>
                    <a:pt x="714" y="411"/>
                    <a:pt x="709" y="409"/>
                    <a:pt x="709" y="402"/>
                  </a:cubicBezTo>
                  <a:cubicBezTo>
                    <a:pt x="709" y="402"/>
                    <a:pt x="710" y="402"/>
                    <a:pt x="711" y="402"/>
                  </a:cubicBezTo>
                  <a:cubicBezTo>
                    <a:pt x="713" y="402"/>
                    <a:pt x="715" y="402"/>
                    <a:pt x="716" y="402"/>
                  </a:cubicBezTo>
                  <a:cubicBezTo>
                    <a:pt x="738" y="402"/>
                    <a:pt x="733" y="428"/>
                    <a:pt x="758" y="428"/>
                  </a:cubicBezTo>
                  <a:cubicBezTo>
                    <a:pt x="763" y="428"/>
                    <a:pt x="772" y="428"/>
                    <a:pt x="772" y="422"/>
                  </a:cubicBezTo>
                  <a:cubicBezTo>
                    <a:pt x="772" y="392"/>
                    <a:pt x="738" y="383"/>
                    <a:pt x="719" y="364"/>
                  </a:cubicBezTo>
                  <a:cubicBezTo>
                    <a:pt x="719" y="356"/>
                    <a:pt x="719" y="356"/>
                    <a:pt x="719" y="356"/>
                  </a:cubicBezTo>
                  <a:cubicBezTo>
                    <a:pt x="720" y="356"/>
                    <a:pt x="721" y="356"/>
                    <a:pt x="723" y="356"/>
                  </a:cubicBezTo>
                  <a:cubicBezTo>
                    <a:pt x="723" y="356"/>
                    <a:pt x="725" y="356"/>
                    <a:pt x="726" y="356"/>
                  </a:cubicBezTo>
                  <a:cubicBezTo>
                    <a:pt x="729" y="366"/>
                    <a:pt x="746" y="380"/>
                    <a:pt x="755" y="380"/>
                  </a:cubicBezTo>
                  <a:cubicBezTo>
                    <a:pt x="761" y="380"/>
                    <a:pt x="763" y="371"/>
                    <a:pt x="763" y="365"/>
                  </a:cubicBezTo>
                  <a:cubicBezTo>
                    <a:pt x="763" y="350"/>
                    <a:pt x="739" y="355"/>
                    <a:pt x="734" y="341"/>
                  </a:cubicBezTo>
                  <a:cubicBezTo>
                    <a:pt x="742" y="341"/>
                    <a:pt x="742" y="341"/>
                    <a:pt x="742" y="341"/>
                  </a:cubicBezTo>
                  <a:cubicBezTo>
                    <a:pt x="746" y="347"/>
                    <a:pt x="752" y="349"/>
                    <a:pt x="758" y="353"/>
                  </a:cubicBezTo>
                  <a:cubicBezTo>
                    <a:pt x="762" y="342"/>
                    <a:pt x="783" y="349"/>
                    <a:pt x="787" y="333"/>
                  </a:cubicBezTo>
                  <a:cubicBezTo>
                    <a:pt x="784" y="332"/>
                    <a:pt x="781" y="329"/>
                    <a:pt x="781" y="325"/>
                  </a:cubicBezTo>
                  <a:cubicBezTo>
                    <a:pt x="791" y="324"/>
                    <a:pt x="802" y="319"/>
                    <a:pt x="805" y="311"/>
                  </a:cubicBezTo>
                  <a:cubicBezTo>
                    <a:pt x="799" y="309"/>
                    <a:pt x="784" y="309"/>
                    <a:pt x="784" y="300"/>
                  </a:cubicBezTo>
                  <a:cubicBezTo>
                    <a:pt x="784" y="293"/>
                    <a:pt x="792" y="293"/>
                    <a:pt x="801" y="293"/>
                  </a:cubicBezTo>
                  <a:cubicBezTo>
                    <a:pt x="798" y="290"/>
                    <a:pt x="801" y="286"/>
                    <a:pt x="801" y="282"/>
                  </a:cubicBezTo>
                  <a:cubicBezTo>
                    <a:pt x="801" y="274"/>
                    <a:pt x="793" y="271"/>
                    <a:pt x="793" y="259"/>
                  </a:cubicBezTo>
                  <a:cubicBezTo>
                    <a:pt x="786" y="259"/>
                    <a:pt x="776" y="259"/>
                    <a:pt x="776" y="250"/>
                  </a:cubicBezTo>
                  <a:cubicBezTo>
                    <a:pt x="776" y="246"/>
                    <a:pt x="781" y="242"/>
                    <a:pt x="787" y="242"/>
                  </a:cubicBezTo>
                  <a:cubicBezTo>
                    <a:pt x="791" y="242"/>
                    <a:pt x="798" y="243"/>
                    <a:pt x="805" y="243"/>
                  </a:cubicBezTo>
                  <a:cubicBezTo>
                    <a:pt x="815" y="243"/>
                    <a:pt x="824" y="242"/>
                    <a:pt x="824" y="234"/>
                  </a:cubicBezTo>
                  <a:cubicBezTo>
                    <a:pt x="824" y="222"/>
                    <a:pt x="803" y="224"/>
                    <a:pt x="801" y="216"/>
                  </a:cubicBezTo>
                  <a:cubicBezTo>
                    <a:pt x="804" y="216"/>
                    <a:pt x="808" y="214"/>
                    <a:pt x="810" y="213"/>
                  </a:cubicBezTo>
                  <a:cubicBezTo>
                    <a:pt x="805" y="208"/>
                    <a:pt x="798" y="203"/>
                    <a:pt x="789" y="203"/>
                  </a:cubicBezTo>
                  <a:cubicBezTo>
                    <a:pt x="785" y="203"/>
                    <a:pt x="782" y="204"/>
                    <a:pt x="779" y="204"/>
                  </a:cubicBezTo>
                  <a:cubicBezTo>
                    <a:pt x="777" y="204"/>
                    <a:pt x="775" y="204"/>
                    <a:pt x="773" y="203"/>
                  </a:cubicBezTo>
                  <a:cubicBezTo>
                    <a:pt x="777" y="197"/>
                    <a:pt x="776" y="185"/>
                    <a:pt x="782" y="180"/>
                  </a:cubicBezTo>
                  <a:cubicBezTo>
                    <a:pt x="792" y="173"/>
                    <a:pt x="804" y="169"/>
                    <a:pt x="804" y="158"/>
                  </a:cubicBezTo>
                  <a:cubicBezTo>
                    <a:pt x="804" y="156"/>
                    <a:pt x="804" y="156"/>
                    <a:pt x="804" y="150"/>
                  </a:cubicBezTo>
                  <a:cubicBezTo>
                    <a:pt x="814" y="147"/>
                    <a:pt x="827" y="145"/>
                    <a:pt x="827" y="137"/>
                  </a:cubicBezTo>
                  <a:cubicBezTo>
                    <a:pt x="827" y="131"/>
                    <a:pt x="831" y="137"/>
                    <a:pt x="827" y="130"/>
                  </a:cubicBezTo>
                  <a:cubicBezTo>
                    <a:pt x="837" y="128"/>
                    <a:pt x="851" y="128"/>
                    <a:pt x="851" y="113"/>
                  </a:cubicBezTo>
                  <a:cubicBezTo>
                    <a:pt x="849" y="115"/>
                    <a:pt x="848" y="115"/>
                    <a:pt x="846" y="115"/>
                  </a:cubicBezTo>
                  <a:cubicBezTo>
                    <a:pt x="845" y="115"/>
                    <a:pt x="843" y="115"/>
                    <a:pt x="840" y="113"/>
                  </a:cubicBezTo>
                  <a:cubicBezTo>
                    <a:pt x="864" y="113"/>
                    <a:pt x="875" y="98"/>
                    <a:pt x="892" y="92"/>
                  </a:cubicBezTo>
                  <a:cubicBezTo>
                    <a:pt x="895" y="91"/>
                    <a:pt x="905" y="86"/>
                    <a:pt x="905" y="80"/>
                  </a:cubicBezTo>
                  <a:cubicBezTo>
                    <a:pt x="905" y="73"/>
                    <a:pt x="881" y="61"/>
                    <a:pt x="874" y="61"/>
                  </a:cubicBezTo>
                  <a:cubicBezTo>
                    <a:pt x="869" y="61"/>
                    <a:pt x="865" y="62"/>
                    <a:pt x="863" y="68"/>
                  </a:cubicBezTo>
                  <a:cubicBezTo>
                    <a:pt x="838" y="68"/>
                    <a:pt x="838" y="68"/>
                    <a:pt x="838" y="68"/>
                  </a:cubicBezTo>
                  <a:cubicBezTo>
                    <a:pt x="829" y="72"/>
                    <a:pt x="828" y="75"/>
                    <a:pt x="818" y="79"/>
                  </a:cubicBezTo>
                  <a:cubicBezTo>
                    <a:pt x="818" y="79"/>
                    <a:pt x="818" y="79"/>
                    <a:pt x="817" y="79"/>
                  </a:cubicBezTo>
                  <a:cubicBezTo>
                    <a:pt x="814" y="79"/>
                    <a:pt x="806" y="77"/>
                    <a:pt x="806" y="77"/>
                  </a:cubicBezTo>
                  <a:cubicBezTo>
                    <a:pt x="806" y="77"/>
                    <a:pt x="785" y="77"/>
                    <a:pt x="771" y="77"/>
                  </a:cubicBezTo>
                  <a:cubicBezTo>
                    <a:pt x="762" y="83"/>
                    <a:pt x="736" y="118"/>
                    <a:pt x="722" y="122"/>
                  </a:cubicBezTo>
                  <a:cubicBezTo>
                    <a:pt x="724" y="117"/>
                    <a:pt x="758" y="81"/>
                    <a:pt x="758" y="76"/>
                  </a:cubicBezTo>
                  <a:cubicBezTo>
                    <a:pt x="758" y="68"/>
                    <a:pt x="754" y="60"/>
                    <a:pt x="744" y="60"/>
                  </a:cubicBezTo>
                  <a:cubicBezTo>
                    <a:pt x="727" y="60"/>
                    <a:pt x="696" y="90"/>
                    <a:pt x="682" y="90"/>
                  </a:cubicBezTo>
                  <a:cubicBezTo>
                    <a:pt x="678" y="90"/>
                    <a:pt x="701" y="68"/>
                    <a:pt x="702" y="64"/>
                  </a:cubicBezTo>
                  <a:cubicBezTo>
                    <a:pt x="701" y="63"/>
                    <a:pt x="697" y="63"/>
                    <a:pt x="693" y="63"/>
                  </a:cubicBezTo>
                  <a:cubicBezTo>
                    <a:pt x="684" y="63"/>
                    <a:pt x="670" y="64"/>
                    <a:pt x="656" y="65"/>
                  </a:cubicBezTo>
                  <a:cubicBezTo>
                    <a:pt x="642" y="65"/>
                    <a:pt x="627" y="66"/>
                    <a:pt x="615" y="66"/>
                  </a:cubicBezTo>
                  <a:cubicBezTo>
                    <a:pt x="605" y="66"/>
                    <a:pt x="598" y="66"/>
                    <a:pt x="595" y="64"/>
                  </a:cubicBezTo>
                  <a:cubicBezTo>
                    <a:pt x="711" y="57"/>
                    <a:pt x="711" y="57"/>
                    <a:pt x="711" y="57"/>
                  </a:cubicBezTo>
                  <a:cubicBezTo>
                    <a:pt x="725" y="52"/>
                    <a:pt x="761" y="55"/>
                    <a:pt x="764" y="36"/>
                  </a:cubicBezTo>
                  <a:cubicBezTo>
                    <a:pt x="751" y="33"/>
                    <a:pt x="732" y="37"/>
                    <a:pt x="718" y="31"/>
                  </a:cubicBezTo>
                  <a:cubicBezTo>
                    <a:pt x="693" y="21"/>
                    <a:pt x="670" y="0"/>
                    <a:pt x="63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7" name="Google Shape;677;p36"/>
            <p:cNvSpPr/>
            <p:nvPr/>
          </p:nvSpPr>
          <p:spPr>
            <a:xfrm>
              <a:off x="1494" y="23"/>
              <a:ext cx="104" cy="69"/>
            </a:xfrm>
            <a:custGeom>
              <a:avLst/>
              <a:gdLst/>
              <a:ahLst/>
              <a:cxnLst/>
              <a:rect l="l" t="t" r="r" b="b"/>
              <a:pathLst>
                <a:path w="44" h="29" extrusionOk="0">
                  <a:moveTo>
                    <a:pt x="12" y="0"/>
                  </a:moveTo>
                  <a:cubicBezTo>
                    <a:pt x="7" y="0"/>
                    <a:pt x="0" y="3"/>
                    <a:pt x="0" y="11"/>
                  </a:cubicBezTo>
                  <a:cubicBezTo>
                    <a:pt x="0" y="17"/>
                    <a:pt x="6" y="29"/>
                    <a:pt x="11" y="29"/>
                  </a:cubicBezTo>
                  <a:cubicBezTo>
                    <a:pt x="22" y="29"/>
                    <a:pt x="22" y="29"/>
                    <a:pt x="22" y="29"/>
                  </a:cubicBezTo>
                  <a:cubicBezTo>
                    <a:pt x="31" y="29"/>
                    <a:pt x="43" y="28"/>
                    <a:pt x="44" y="19"/>
                  </a:cubicBezTo>
                  <a:cubicBezTo>
                    <a:pt x="30" y="15"/>
                    <a:pt x="26"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8" name="Google Shape;678;p36"/>
            <p:cNvSpPr/>
            <p:nvPr/>
          </p:nvSpPr>
          <p:spPr>
            <a:xfrm>
              <a:off x="2770" y="-325"/>
              <a:ext cx="57" cy="34"/>
            </a:xfrm>
            <a:custGeom>
              <a:avLst/>
              <a:gdLst/>
              <a:ahLst/>
              <a:cxnLst/>
              <a:rect l="l" t="t" r="r" b="b"/>
              <a:pathLst>
                <a:path w="24" h="14" extrusionOk="0">
                  <a:moveTo>
                    <a:pt x="15" y="0"/>
                  </a:moveTo>
                  <a:cubicBezTo>
                    <a:pt x="5" y="0"/>
                    <a:pt x="5" y="0"/>
                    <a:pt x="5" y="0"/>
                  </a:cubicBezTo>
                  <a:cubicBezTo>
                    <a:pt x="4" y="1"/>
                    <a:pt x="0" y="3"/>
                    <a:pt x="0" y="6"/>
                  </a:cubicBezTo>
                  <a:cubicBezTo>
                    <a:pt x="0" y="9"/>
                    <a:pt x="3" y="14"/>
                    <a:pt x="7" y="14"/>
                  </a:cubicBezTo>
                  <a:cubicBezTo>
                    <a:pt x="12" y="14"/>
                    <a:pt x="21" y="8"/>
                    <a:pt x="24" y="6"/>
                  </a:cubicBezTo>
                  <a:cubicBezTo>
                    <a:pt x="15" y="6"/>
                    <a:pt x="15" y="6"/>
                    <a:pt x="15" y="6"/>
                  </a:cubicBezTo>
                  <a:cubicBezTo>
                    <a:pt x="15" y="4"/>
                    <a:pt x="15" y="3"/>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9" name="Google Shape;679;p36"/>
            <p:cNvSpPr/>
            <p:nvPr/>
          </p:nvSpPr>
          <p:spPr>
            <a:xfrm>
              <a:off x="1340" y="1057"/>
              <a:ext cx="234" cy="227"/>
            </a:xfrm>
            <a:custGeom>
              <a:avLst/>
              <a:gdLst/>
              <a:ahLst/>
              <a:cxnLst/>
              <a:rect l="l" t="t" r="r" b="b"/>
              <a:pathLst>
                <a:path w="99" h="96" extrusionOk="0">
                  <a:moveTo>
                    <a:pt x="50" y="0"/>
                  </a:moveTo>
                  <a:cubicBezTo>
                    <a:pt x="42" y="0"/>
                    <a:pt x="38" y="9"/>
                    <a:pt x="34" y="16"/>
                  </a:cubicBezTo>
                  <a:cubicBezTo>
                    <a:pt x="26" y="28"/>
                    <a:pt x="20" y="52"/>
                    <a:pt x="6" y="59"/>
                  </a:cubicBezTo>
                  <a:cubicBezTo>
                    <a:pt x="6" y="61"/>
                    <a:pt x="8" y="62"/>
                    <a:pt x="10" y="62"/>
                  </a:cubicBezTo>
                  <a:cubicBezTo>
                    <a:pt x="10" y="65"/>
                    <a:pt x="10" y="65"/>
                    <a:pt x="10" y="65"/>
                  </a:cubicBezTo>
                  <a:cubicBezTo>
                    <a:pt x="10" y="65"/>
                    <a:pt x="0" y="73"/>
                    <a:pt x="0" y="75"/>
                  </a:cubicBezTo>
                  <a:cubicBezTo>
                    <a:pt x="0" y="77"/>
                    <a:pt x="3" y="80"/>
                    <a:pt x="6" y="80"/>
                  </a:cubicBezTo>
                  <a:cubicBezTo>
                    <a:pt x="12" y="80"/>
                    <a:pt x="14" y="77"/>
                    <a:pt x="22" y="77"/>
                  </a:cubicBezTo>
                  <a:cubicBezTo>
                    <a:pt x="28" y="77"/>
                    <a:pt x="31" y="81"/>
                    <a:pt x="38" y="81"/>
                  </a:cubicBezTo>
                  <a:cubicBezTo>
                    <a:pt x="42" y="81"/>
                    <a:pt x="45" y="80"/>
                    <a:pt x="48" y="78"/>
                  </a:cubicBezTo>
                  <a:cubicBezTo>
                    <a:pt x="50" y="81"/>
                    <a:pt x="52" y="81"/>
                    <a:pt x="54" y="81"/>
                  </a:cubicBezTo>
                  <a:cubicBezTo>
                    <a:pt x="57" y="81"/>
                    <a:pt x="60" y="80"/>
                    <a:pt x="63" y="80"/>
                  </a:cubicBezTo>
                  <a:cubicBezTo>
                    <a:pt x="62" y="83"/>
                    <a:pt x="57" y="83"/>
                    <a:pt x="57" y="89"/>
                  </a:cubicBezTo>
                  <a:cubicBezTo>
                    <a:pt x="57" y="89"/>
                    <a:pt x="58" y="89"/>
                    <a:pt x="58" y="89"/>
                  </a:cubicBezTo>
                  <a:cubicBezTo>
                    <a:pt x="59" y="89"/>
                    <a:pt x="60" y="89"/>
                    <a:pt x="61" y="89"/>
                  </a:cubicBezTo>
                  <a:cubicBezTo>
                    <a:pt x="67" y="89"/>
                    <a:pt x="72" y="81"/>
                    <a:pt x="76" y="74"/>
                  </a:cubicBezTo>
                  <a:cubicBezTo>
                    <a:pt x="80" y="79"/>
                    <a:pt x="77" y="89"/>
                    <a:pt x="81" y="89"/>
                  </a:cubicBezTo>
                  <a:cubicBezTo>
                    <a:pt x="83" y="89"/>
                    <a:pt x="84" y="90"/>
                    <a:pt x="85" y="90"/>
                  </a:cubicBezTo>
                  <a:cubicBezTo>
                    <a:pt x="85" y="92"/>
                    <a:pt x="86" y="96"/>
                    <a:pt x="90" y="96"/>
                  </a:cubicBezTo>
                  <a:cubicBezTo>
                    <a:pt x="95" y="96"/>
                    <a:pt x="99" y="90"/>
                    <a:pt x="99" y="83"/>
                  </a:cubicBezTo>
                  <a:cubicBezTo>
                    <a:pt x="99" y="78"/>
                    <a:pt x="95" y="79"/>
                    <a:pt x="95" y="72"/>
                  </a:cubicBezTo>
                  <a:cubicBezTo>
                    <a:pt x="92" y="74"/>
                    <a:pt x="93" y="75"/>
                    <a:pt x="88" y="75"/>
                  </a:cubicBezTo>
                  <a:cubicBezTo>
                    <a:pt x="88" y="72"/>
                    <a:pt x="84" y="70"/>
                    <a:pt x="84" y="67"/>
                  </a:cubicBezTo>
                  <a:cubicBezTo>
                    <a:pt x="84" y="65"/>
                    <a:pt x="89" y="64"/>
                    <a:pt x="90" y="59"/>
                  </a:cubicBezTo>
                  <a:cubicBezTo>
                    <a:pt x="87" y="59"/>
                    <a:pt x="85" y="60"/>
                    <a:pt x="84" y="61"/>
                  </a:cubicBezTo>
                  <a:cubicBezTo>
                    <a:pt x="84" y="53"/>
                    <a:pt x="84" y="48"/>
                    <a:pt x="84" y="43"/>
                  </a:cubicBezTo>
                  <a:cubicBezTo>
                    <a:pt x="83" y="44"/>
                    <a:pt x="81" y="44"/>
                    <a:pt x="78" y="44"/>
                  </a:cubicBezTo>
                  <a:cubicBezTo>
                    <a:pt x="75" y="44"/>
                    <a:pt x="72" y="44"/>
                    <a:pt x="69" y="43"/>
                  </a:cubicBezTo>
                  <a:cubicBezTo>
                    <a:pt x="63" y="45"/>
                    <a:pt x="63" y="45"/>
                    <a:pt x="63" y="45"/>
                  </a:cubicBezTo>
                  <a:cubicBezTo>
                    <a:pt x="63" y="45"/>
                    <a:pt x="63" y="43"/>
                    <a:pt x="63" y="43"/>
                  </a:cubicBezTo>
                  <a:cubicBezTo>
                    <a:pt x="53" y="43"/>
                    <a:pt x="53" y="43"/>
                    <a:pt x="53" y="43"/>
                  </a:cubicBezTo>
                  <a:cubicBezTo>
                    <a:pt x="53" y="38"/>
                    <a:pt x="53" y="38"/>
                    <a:pt x="53" y="38"/>
                  </a:cubicBezTo>
                  <a:cubicBezTo>
                    <a:pt x="56" y="35"/>
                    <a:pt x="56" y="35"/>
                    <a:pt x="56" y="35"/>
                  </a:cubicBezTo>
                  <a:cubicBezTo>
                    <a:pt x="54" y="33"/>
                    <a:pt x="50" y="33"/>
                    <a:pt x="47" y="33"/>
                  </a:cubicBezTo>
                  <a:cubicBezTo>
                    <a:pt x="44" y="33"/>
                    <a:pt x="44" y="36"/>
                    <a:pt x="39" y="37"/>
                  </a:cubicBezTo>
                  <a:cubicBezTo>
                    <a:pt x="39" y="32"/>
                    <a:pt x="39" y="32"/>
                    <a:pt x="39" y="32"/>
                  </a:cubicBezTo>
                  <a:cubicBezTo>
                    <a:pt x="43" y="23"/>
                    <a:pt x="54" y="17"/>
                    <a:pt x="54" y="5"/>
                  </a:cubicBezTo>
                  <a:cubicBezTo>
                    <a:pt x="54" y="3"/>
                    <a:pt x="52"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0" name="Google Shape;680;p36"/>
            <p:cNvSpPr/>
            <p:nvPr/>
          </p:nvSpPr>
          <p:spPr>
            <a:xfrm>
              <a:off x="8308" y="-398"/>
              <a:ext cx="275" cy="107"/>
            </a:xfrm>
            <a:custGeom>
              <a:avLst/>
              <a:gdLst/>
              <a:ahLst/>
              <a:cxnLst/>
              <a:rect l="l" t="t" r="r" b="b"/>
              <a:pathLst>
                <a:path w="116" h="45" extrusionOk="0">
                  <a:moveTo>
                    <a:pt x="24" y="0"/>
                  </a:moveTo>
                  <a:cubicBezTo>
                    <a:pt x="13" y="0"/>
                    <a:pt x="0" y="9"/>
                    <a:pt x="0" y="22"/>
                  </a:cubicBezTo>
                  <a:cubicBezTo>
                    <a:pt x="0" y="34"/>
                    <a:pt x="13" y="45"/>
                    <a:pt x="26" y="45"/>
                  </a:cubicBezTo>
                  <a:cubicBezTo>
                    <a:pt x="32" y="45"/>
                    <a:pt x="34" y="41"/>
                    <a:pt x="38" y="37"/>
                  </a:cubicBezTo>
                  <a:cubicBezTo>
                    <a:pt x="41" y="41"/>
                    <a:pt x="43" y="43"/>
                    <a:pt x="47" y="43"/>
                  </a:cubicBezTo>
                  <a:cubicBezTo>
                    <a:pt x="53" y="43"/>
                    <a:pt x="56" y="38"/>
                    <a:pt x="59" y="38"/>
                  </a:cubicBezTo>
                  <a:cubicBezTo>
                    <a:pt x="63" y="38"/>
                    <a:pt x="65" y="35"/>
                    <a:pt x="70" y="35"/>
                  </a:cubicBezTo>
                  <a:cubicBezTo>
                    <a:pt x="73" y="35"/>
                    <a:pt x="75" y="40"/>
                    <a:pt x="79" y="40"/>
                  </a:cubicBezTo>
                  <a:cubicBezTo>
                    <a:pt x="85" y="40"/>
                    <a:pt x="88" y="35"/>
                    <a:pt x="92" y="35"/>
                  </a:cubicBezTo>
                  <a:cubicBezTo>
                    <a:pt x="107" y="35"/>
                    <a:pt x="107" y="35"/>
                    <a:pt x="107" y="35"/>
                  </a:cubicBezTo>
                  <a:cubicBezTo>
                    <a:pt x="107" y="31"/>
                    <a:pt x="114" y="25"/>
                    <a:pt x="116" y="17"/>
                  </a:cubicBezTo>
                  <a:cubicBezTo>
                    <a:pt x="105" y="14"/>
                    <a:pt x="74" y="3"/>
                    <a:pt x="64" y="3"/>
                  </a:cubicBezTo>
                  <a:cubicBezTo>
                    <a:pt x="58" y="3"/>
                    <a:pt x="55" y="9"/>
                    <a:pt x="55" y="17"/>
                  </a:cubicBezTo>
                  <a:cubicBezTo>
                    <a:pt x="41" y="17"/>
                    <a:pt x="40" y="0"/>
                    <a:pt x="2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1" name="Google Shape;681;p36"/>
            <p:cNvSpPr/>
            <p:nvPr/>
          </p:nvSpPr>
          <p:spPr>
            <a:xfrm>
              <a:off x="-721" y="1877"/>
              <a:ext cx="1426" cy="958"/>
            </a:xfrm>
            <a:custGeom>
              <a:avLst/>
              <a:gdLst/>
              <a:ahLst/>
              <a:cxnLst/>
              <a:rect l="l" t="t" r="r" b="b"/>
              <a:pathLst>
                <a:path w="603" h="405" extrusionOk="0">
                  <a:moveTo>
                    <a:pt x="296" y="104"/>
                  </a:moveTo>
                  <a:cubicBezTo>
                    <a:pt x="297" y="108"/>
                    <a:pt x="297" y="108"/>
                    <a:pt x="297" y="108"/>
                  </a:cubicBezTo>
                  <a:cubicBezTo>
                    <a:pt x="298" y="108"/>
                    <a:pt x="298" y="109"/>
                    <a:pt x="298" y="109"/>
                  </a:cubicBezTo>
                  <a:cubicBezTo>
                    <a:pt x="298" y="107"/>
                    <a:pt x="297" y="106"/>
                    <a:pt x="296" y="104"/>
                  </a:cubicBezTo>
                  <a:moveTo>
                    <a:pt x="296" y="103"/>
                  </a:moveTo>
                  <a:cubicBezTo>
                    <a:pt x="296" y="104"/>
                    <a:pt x="296" y="104"/>
                    <a:pt x="296" y="104"/>
                  </a:cubicBezTo>
                  <a:cubicBezTo>
                    <a:pt x="296" y="103"/>
                    <a:pt x="296" y="103"/>
                    <a:pt x="296" y="103"/>
                  </a:cubicBezTo>
                  <a:moveTo>
                    <a:pt x="34" y="0"/>
                  </a:moveTo>
                  <a:cubicBezTo>
                    <a:pt x="1" y="0"/>
                    <a:pt x="1" y="0"/>
                    <a:pt x="1" y="0"/>
                  </a:cubicBezTo>
                  <a:cubicBezTo>
                    <a:pt x="1" y="0"/>
                    <a:pt x="1" y="0"/>
                    <a:pt x="1" y="0"/>
                  </a:cubicBezTo>
                  <a:cubicBezTo>
                    <a:pt x="0" y="0"/>
                    <a:pt x="0" y="0"/>
                    <a:pt x="0" y="0"/>
                  </a:cubicBezTo>
                  <a:cubicBezTo>
                    <a:pt x="0" y="4"/>
                    <a:pt x="0" y="4"/>
                    <a:pt x="0" y="4"/>
                  </a:cubicBezTo>
                  <a:cubicBezTo>
                    <a:pt x="4" y="16"/>
                    <a:pt x="9" y="19"/>
                    <a:pt x="13" y="29"/>
                  </a:cubicBezTo>
                  <a:cubicBezTo>
                    <a:pt x="17" y="35"/>
                    <a:pt x="16" y="50"/>
                    <a:pt x="22" y="54"/>
                  </a:cubicBezTo>
                  <a:cubicBezTo>
                    <a:pt x="32" y="60"/>
                    <a:pt x="40" y="71"/>
                    <a:pt x="48" y="82"/>
                  </a:cubicBezTo>
                  <a:cubicBezTo>
                    <a:pt x="51" y="86"/>
                    <a:pt x="47" y="87"/>
                    <a:pt x="43" y="87"/>
                  </a:cubicBezTo>
                  <a:cubicBezTo>
                    <a:pt x="41" y="87"/>
                    <a:pt x="39" y="87"/>
                    <a:pt x="38" y="87"/>
                  </a:cubicBezTo>
                  <a:cubicBezTo>
                    <a:pt x="43" y="95"/>
                    <a:pt x="55" y="93"/>
                    <a:pt x="62" y="101"/>
                  </a:cubicBezTo>
                  <a:cubicBezTo>
                    <a:pt x="67" y="106"/>
                    <a:pt x="71" y="112"/>
                    <a:pt x="77" y="118"/>
                  </a:cubicBezTo>
                  <a:cubicBezTo>
                    <a:pt x="77" y="131"/>
                    <a:pt x="77" y="131"/>
                    <a:pt x="77" y="131"/>
                  </a:cubicBezTo>
                  <a:cubicBezTo>
                    <a:pt x="79" y="134"/>
                    <a:pt x="79" y="134"/>
                    <a:pt x="83" y="136"/>
                  </a:cubicBezTo>
                  <a:cubicBezTo>
                    <a:pt x="88" y="140"/>
                    <a:pt x="93" y="152"/>
                    <a:pt x="103" y="152"/>
                  </a:cubicBezTo>
                  <a:cubicBezTo>
                    <a:pt x="103" y="154"/>
                    <a:pt x="111" y="164"/>
                    <a:pt x="112" y="164"/>
                  </a:cubicBezTo>
                  <a:cubicBezTo>
                    <a:pt x="113" y="164"/>
                    <a:pt x="115" y="158"/>
                    <a:pt x="115" y="156"/>
                  </a:cubicBezTo>
                  <a:cubicBezTo>
                    <a:pt x="115" y="152"/>
                    <a:pt x="111" y="146"/>
                    <a:pt x="107" y="146"/>
                  </a:cubicBezTo>
                  <a:cubicBezTo>
                    <a:pt x="106" y="146"/>
                    <a:pt x="105" y="146"/>
                    <a:pt x="105" y="147"/>
                  </a:cubicBezTo>
                  <a:cubicBezTo>
                    <a:pt x="95" y="140"/>
                    <a:pt x="92" y="127"/>
                    <a:pt x="88" y="114"/>
                  </a:cubicBezTo>
                  <a:cubicBezTo>
                    <a:pt x="84" y="103"/>
                    <a:pt x="74" y="97"/>
                    <a:pt x="70" y="85"/>
                  </a:cubicBezTo>
                  <a:cubicBezTo>
                    <a:pt x="67" y="76"/>
                    <a:pt x="66" y="71"/>
                    <a:pt x="59" y="63"/>
                  </a:cubicBezTo>
                  <a:cubicBezTo>
                    <a:pt x="53" y="58"/>
                    <a:pt x="47" y="58"/>
                    <a:pt x="43" y="50"/>
                  </a:cubicBezTo>
                  <a:cubicBezTo>
                    <a:pt x="39" y="41"/>
                    <a:pt x="33" y="34"/>
                    <a:pt x="33" y="23"/>
                  </a:cubicBezTo>
                  <a:cubicBezTo>
                    <a:pt x="33" y="22"/>
                    <a:pt x="33" y="18"/>
                    <a:pt x="34" y="16"/>
                  </a:cubicBezTo>
                  <a:cubicBezTo>
                    <a:pt x="41" y="23"/>
                    <a:pt x="50" y="23"/>
                    <a:pt x="59" y="27"/>
                  </a:cubicBezTo>
                  <a:cubicBezTo>
                    <a:pt x="63" y="29"/>
                    <a:pt x="62" y="41"/>
                    <a:pt x="67" y="45"/>
                  </a:cubicBezTo>
                  <a:cubicBezTo>
                    <a:pt x="71" y="50"/>
                    <a:pt x="70" y="59"/>
                    <a:pt x="75" y="64"/>
                  </a:cubicBezTo>
                  <a:cubicBezTo>
                    <a:pt x="80" y="70"/>
                    <a:pt x="86" y="75"/>
                    <a:pt x="93" y="82"/>
                  </a:cubicBezTo>
                  <a:cubicBezTo>
                    <a:pt x="93" y="82"/>
                    <a:pt x="94" y="81"/>
                    <a:pt x="94" y="81"/>
                  </a:cubicBezTo>
                  <a:cubicBezTo>
                    <a:pt x="95" y="81"/>
                    <a:pt x="96" y="82"/>
                    <a:pt x="98" y="82"/>
                  </a:cubicBezTo>
                  <a:cubicBezTo>
                    <a:pt x="98" y="95"/>
                    <a:pt x="115" y="96"/>
                    <a:pt x="119" y="105"/>
                  </a:cubicBezTo>
                  <a:cubicBezTo>
                    <a:pt x="122" y="111"/>
                    <a:pt x="118" y="117"/>
                    <a:pt x="123" y="121"/>
                  </a:cubicBezTo>
                  <a:cubicBezTo>
                    <a:pt x="128" y="126"/>
                    <a:pt x="136" y="128"/>
                    <a:pt x="142" y="133"/>
                  </a:cubicBezTo>
                  <a:cubicBezTo>
                    <a:pt x="153" y="145"/>
                    <a:pt x="171" y="160"/>
                    <a:pt x="178" y="179"/>
                  </a:cubicBezTo>
                  <a:cubicBezTo>
                    <a:pt x="179" y="183"/>
                    <a:pt x="183" y="185"/>
                    <a:pt x="183" y="192"/>
                  </a:cubicBezTo>
                  <a:cubicBezTo>
                    <a:pt x="183" y="197"/>
                    <a:pt x="178" y="201"/>
                    <a:pt x="178" y="206"/>
                  </a:cubicBezTo>
                  <a:cubicBezTo>
                    <a:pt x="178" y="211"/>
                    <a:pt x="181" y="217"/>
                    <a:pt x="185" y="217"/>
                  </a:cubicBezTo>
                  <a:cubicBezTo>
                    <a:pt x="187" y="224"/>
                    <a:pt x="203" y="227"/>
                    <a:pt x="210" y="234"/>
                  </a:cubicBezTo>
                  <a:cubicBezTo>
                    <a:pt x="211" y="235"/>
                    <a:pt x="212" y="236"/>
                    <a:pt x="216" y="237"/>
                  </a:cubicBezTo>
                  <a:cubicBezTo>
                    <a:pt x="222" y="241"/>
                    <a:pt x="226" y="240"/>
                    <a:pt x="233" y="243"/>
                  </a:cubicBezTo>
                  <a:cubicBezTo>
                    <a:pt x="240" y="246"/>
                    <a:pt x="242" y="253"/>
                    <a:pt x="249" y="255"/>
                  </a:cubicBezTo>
                  <a:cubicBezTo>
                    <a:pt x="251" y="255"/>
                    <a:pt x="252" y="255"/>
                    <a:pt x="253" y="255"/>
                  </a:cubicBezTo>
                  <a:cubicBezTo>
                    <a:pt x="254" y="255"/>
                    <a:pt x="255" y="255"/>
                    <a:pt x="256" y="255"/>
                  </a:cubicBezTo>
                  <a:cubicBezTo>
                    <a:pt x="257" y="255"/>
                    <a:pt x="258" y="255"/>
                    <a:pt x="260" y="255"/>
                  </a:cubicBezTo>
                  <a:cubicBezTo>
                    <a:pt x="261" y="255"/>
                    <a:pt x="263" y="255"/>
                    <a:pt x="265" y="256"/>
                  </a:cubicBezTo>
                  <a:cubicBezTo>
                    <a:pt x="270" y="259"/>
                    <a:pt x="288" y="271"/>
                    <a:pt x="294" y="271"/>
                  </a:cubicBezTo>
                  <a:cubicBezTo>
                    <a:pt x="296" y="271"/>
                    <a:pt x="298" y="271"/>
                    <a:pt x="300" y="271"/>
                  </a:cubicBezTo>
                  <a:cubicBezTo>
                    <a:pt x="302" y="271"/>
                    <a:pt x="304" y="271"/>
                    <a:pt x="306" y="272"/>
                  </a:cubicBezTo>
                  <a:cubicBezTo>
                    <a:pt x="308" y="273"/>
                    <a:pt x="313" y="277"/>
                    <a:pt x="317" y="277"/>
                  </a:cubicBezTo>
                  <a:cubicBezTo>
                    <a:pt x="326" y="277"/>
                    <a:pt x="327" y="266"/>
                    <a:pt x="337" y="266"/>
                  </a:cubicBezTo>
                  <a:cubicBezTo>
                    <a:pt x="341" y="266"/>
                    <a:pt x="344" y="268"/>
                    <a:pt x="349" y="271"/>
                  </a:cubicBezTo>
                  <a:cubicBezTo>
                    <a:pt x="352" y="271"/>
                    <a:pt x="352" y="271"/>
                    <a:pt x="352" y="271"/>
                  </a:cubicBezTo>
                  <a:cubicBezTo>
                    <a:pt x="366" y="278"/>
                    <a:pt x="368" y="290"/>
                    <a:pt x="385" y="298"/>
                  </a:cubicBezTo>
                  <a:cubicBezTo>
                    <a:pt x="395" y="303"/>
                    <a:pt x="402" y="300"/>
                    <a:pt x="413" y="305"/>
                  </a:cubicBezTo>
                  <a:cubicBezTo>
                    <a:pt x="419" y="308"/>
                    <a:pt x="425" y="314"/>
                    <a:pt x="435" y="314"/>
                  </a:cubicBezTo>
                  <a:cubicBezTo>
                    <a:pt x="438" y="314"/>
                    <a:pt x="441" y="311"/>
                    <a:pt x="445" y="311"/>
                  </a:cubicBezTo>
                  <a:cubicBezTo>
                    <a:pt x="446" y="311"/>
                    <a:pt x="447" y="311"/>
                    <a:pt x="448" y="311"/>
                  </a:cubicBezTo>
                  <a:cubicBezTo>
                    <a:pt x="451" y="324"/>
                    <a:pt x="460" y="329"/>
                    <a:pt x="468" y="337"/>
                  </a:cubicBezTo>
                  <a:cubicBezTo>
                    <a:pt x="471" y="340"/>
                    <a:pt x="474" y="341"/>
                    <a:pt x="475" y="346"/>
                  </a:cubicBezTo>
                  <a:cubicBezTo>
                    <a:pt x="478" y="354"/>
                    <a:pt x="473" y="362"/>
                    <a:pt x="481" y="367"/>
                  </a:cubicBezTo>
                  <a:cubicBezTo>
                    <a:pt x="486" y="367"/>
                    <a:pt x="486" y="367"/>
                    <a:pt x="486" y="367"/>
                  </a:cubicBezTo>
                  <a:cubicBezTo>
                    <a:pt x="485" y="366"/>
                    <a:pt x="485" y="364"/>
                    <a:pt x="486" y="362"/>
                  </a:cubicBezTo>
                  <a:cubicBezTo>
                    <a:pt x="486" y="362"/>
                    <a:pt x="504" y="373"/>
                    <a:pt x="506" y="376"/>
                  </a:cubicBezTo>
                  <a:cubicBezTo>
                    <a:pt x="508" y="381"/>
                    <a:pt x="508" y="386"/>
                    <a:pt x="515" y="387"/>
                  </a:cubicBezTo>
                  <a:cubicBezTo>
                    <a:pt x="515" y="388"/>
                    <a:pt x="517" y="391"/>
                    <a:pt x="518" y="391"/>
                  </a:cubicBezTo>
                  <a:cubicBezTo>
                    <a:pt x="520" y="391"/>
                    <a:pt x="525" y="389"/>
                    <a:pt x="528" y="389"/>
                  </a:cubicBezTo>
                  <a:cubicBezTo>
                    <a:pt x="531" y="389"/>
                    <a:pt x="533" y="390"/>
                    <a:pt x="534" y="391"/>
                  </a:cubicBezTo>
                  <a:cubicBezTo>
                    <a:pt x="538" y="395"/>
                    <a:pt x="543" y="405"/>
                    <a:pt x="552" y="405"/>
                  </a:cubicBezTo>
                  <a:cubicBezTo>
                    <a:pt x="556" y="405"/>
                    <a:pt x="559" y="403"/>
                    <a:pt x="560" y="397"/>
                  </a:cubicBezTo>
                  <a:cubicBezTo>
                    <a:pt x="559" y="397"/>
                    <a:pt x="556" y="395"/>
                    <a:pt x="556" y="393"/>
                  </a:cubicBezTo>
                  <a:cubicBezTo>
                    <a:pt x="556" y="389"/>
                    <a:pt x="570" y="379"/>
                    <a:pt x="574" y="379"/>
                  </a:cubicBezTo>
                  <a:cubicBezTo>
                    <a:pt x="580" y="379"/>
                    <a:pt x="581" y="386"/>
                    <a:pt x="587" y="388"/>
                  </a:cubicBezTo>
                  <a:cubicBezTo>
                    <a:pt x="586" y="391"/>
                    <a:pt x="584" y="392"/>
                    <a:pt x="584" y="394"/>
                  </a:cubicBezTo>
                  <a:cubicBezTo>
                    <a:pt x="584" y="395"/>
                    <a:pt x="589" y="397"/>
                    <a:pt x="590" y="398"/>
                  </a:cubicBezTo>
                  <a:cubicBezTo>
                    <a:pt x="590" y="398"/>
                    <a:pt x="590" y="398"/>
                    <a:pt x="590" y="398"/>
                  </a:cubicBezTo>
                  <a:cubicBezTo>
                    <a:pt x="590" y="398"/>
                    <a:pt x="591" y="398"/>
                    <a:pt x="591" y="397"/>
                  </a:cubicBezTo>
                  <a:cubicBezTo>
                    <a:pt x="593" y="396"/>
                    <a:pt x="597" y="392"/>
                    <a:pt x="600" y="389"/>
                  </a:cubicBezTo>
                  <a:cubicBezTo>
                    <a:pt x="602" y="387"/>
                    <a:pt x="603" y="386"/>
                    <a:pt x="603" y="385"/>
                  </a:cubicBezTo>
                  <a:cubicBezTo>
                    <a:pt x="595" y="379"/>
                    <a:pt x="588" y="368"/>
                    <a:pt x="574" y="368"/>
                  </a:cubicBezTo>
                  <a:cubicBezTo>
                    <a:pt x="561" y="368"/>
                    <a:pt x="554" y="379"/>
                    <a:pt x="540" y="379"/>
                  </a:cubicBezTo>
                  <a:cubicBezTo>
                    <a:pt x="531" y="379"/>
                    <a:pt x="531" y="369"/>
                    <a:pt x="525" y="366"/>
                  </a:cubicBezTo>
                  <a:cubicBezTo>
                    <a:pt x="517" y="362"/>
                    <a:pt x="506" y="357"/>
                    <a:pt x="506" y="346"/>
                  </a:cubicBezTo>
                  <a:cubicBezTo>
                    <a:pt x="506" y="337"/>
                    <a:pt x="506" y="326"/>
                    <a:pt x="506" y="313"/>
                  </a:cubicBezTo>
                  <a:cubicBezTo>
                    <a:pt x="509" y="308"/>
                    <a:pt x="510" y="295"/>
                    <a:pt x="510" y="290"/>
                  </a:cubicBezTo>
                  <a:cubicBezTo>
                    <a:pt x="510" y="288"/>
                    <a:pt x="510" y="285"/>
                    <a:pt x="510" y="282"/>
                  </a:cubicBezTo>
                  <a:cubicBezTo>
                    <a:pt x="500" y="280"/>
                    <a:pt x="497" y="271"/>
                    <a:pt x="484" y="271"/>
                  </a:cubicBezTo>
                  <a:cubicBezTo>
                    <a:pt x="466" y="271"/>
                    <a:pt x="452" y="274"/>
                    <a:pt x="434" y="274"/>
                  </a:cubicBezTo>
                  <a:cubicBezTo>
                    <a:pt x="431" y="274"/>
                    <a:pt x="428" y="272"/>
                    <a:pt x="428" y="269"/>
                  </a:cubicBezTo>
                  <a:cubicBezTo>
                    <a:pt x="428" y="268"/>
                    <a:pt x="428" y="267"/>
                    <a:pt x="428" y="266"/>
                  </a:cubicBezTo>
                  <a:cubicBezTo>
                    <a:pt x="431" y="263"/>
                    <a:pt x="437" y="261"/>
                    <a:pt x="437" y="255"/>
                  </a:cubicBezTo>
                  <a:cubicBezTo>
                    <a:pt x="437" y="248"/>
                    <a:pt x="437" y="236"/>
                    <a:pt x="437" y="230"/>
                  </a:cubicBezTo>
                  <a:cubicBezTo>
                    <a:pt x="439" y="230"/>
                    <a:pt x="440" y="230"/>
                    <a:pt x="442" y="230"/>
                  </a:cubicBezTo>
                  <a:cubicBezTo>
                    <a:pt x="442" y="231"/>
                    <a:pt x="442" y="233"/>
                    <a:pt x="442" y="234"/>
                  </a:cubicBezTo>
                  <a:cubicBezTo>
                    <a:pt x="445" y="228"/>
                    <a:pt x="448" y="225"/>
                    <a:pt x="448" y="216"/>
                  </a:cubicBezTo>
                  <a:cubicBezTo>
                    <a:pt x="448" y="206"/>
                    <a:pt x="457" y="197"/>
                    <a:pt x="457" y="189"/>
                  </a:cubicBezTo>
                  <a:cubicBezTo>
                    <a:pt x="457" y="188"/>
                    <a:pt x="457" y="186"/>
                    <a:pt x="457" y="185"/>
                  </a:cubicBezTo>
                  <a:cubicBezTo>
                    <a:pt x="454" y="185"/>
                    <a:pt x="447" y="184"/>
                    <a:pt x="445" y="184"/>
                  </a:cubicBezTo>
                  <a:cubicBezTo>
                    <a:pt x="443" y="183"/>
                    <a:pt x="439" y="182"/>
                    <a:pt x="434" y="182"/>
                  </a:cubicBezTo>
                  <a:cubicBezTo>
                    <a:pt x="420" y="182"/>
                    <a:pt x="402" y="187"/>
                    <a:pt x="402" y="203"/>
                  </a:cubicBezTo>
                  <a:cubicBezTo>
                    <a:pt x="402" y="211"/>
                    <a:pt x="393" y="217"/>
                    <a:pt x="391" y="224"/>
                  </a:cubicBezTo>
                  <a:cubicBezTo>
                    <a:pt x="391" y="226"/>
                    <a:pt x="388" y="232"/>
                    <a:pt x="384" y="232"/>
                  </a:cubicBezTo>
                  <a:cubicBezTo>
                    <a:pt x="382" y="232"/>
                    <a:pt x="380" y="229"/>
                    <a:pt x="374" y="229"/>
                  </a:cubicBezTo>
                  <a:cubicBezTo>
                    <a:pt x="363" y="229"/>
                    <a:pt x="355" y="236"/>
                    <a:pt x="345" y="236"/>
                  </a:cubicBezTo>
                  <a:cubicBezTo>
                    <a:pt x="341" y="236"/>
                    <a:pt x="341" y="232"/>
                    <a:pt x="336" y="230"/>
                  </a:cubicBezTo>
                  <a:cubicBezTo>
                    <a:pt x="322" y="226"/>
                    <a:pt x="322" y="217"/>
                    <a:pt x="313" y="207"/>
                  </a:cubicBezTo>
                  <a:cubicBezTo>
                    <a:pt x="309" y="204"/>
                    <a:pt x="302" y="196"/>
                    <a:pt x="300" y="192"/>
                  </a:cubicBezTo>
                  <a:cubicBezTo>
                    <a:pt x="298" y="187"/>
                    <a:pt x="301" y="184"/>
                    <a:pt x="298" y="179"/>
                  </a:cubicBezTo>
                  <a:cubicBezTo>
                    <a:pt x="297" y="177"/>
                    <a:pt x="293" y="173"/>
                    <a:pt x="294" y="169"/>
                  </a:cubicBezTo>
                  <a:cubicBezTo>
                    <a:pt x="294" y="139"/>
                    <a:pt x="294" y="139"/>
                    <a:pt x="294" y="139"/>
                  </a:cubicBezTo>
                  <a:cubicBezTo>
                    <a:pt x="296" y="131"/>
                    <a:pt x="300" y="128"/>
                    <a:pt x="300" y="118"/>
                  </a:cubicBezTo>
                  <a:cubicBezTo>
                    <a:pt x="300" y="115"/>
                    <a:pt x="298" y="113"/>
                    <a:pt x="297" y="110"/>
                  </a:cubicBezTo>
                  <a:cubicBezTo>
                    <a:pt x="297" y="108"/>
                    <a:pt x="297" y="108"/>
                    <a:pt x="297" y="108"/>
                  </a:cubicBezTo>
                  <a:cubicBezTo>
                    <a:pt x="288" y="107"/>
                    <a:pt x="276" y="105"/>
                    <a:pt x="272" y="101"/>
                  </a:cubicBezTo>
                  <a:cubicBezTo>
                    <a:pt x="255" y="84"/>
                    <a:pt x="256" y="45"/>
                    <a:pt x="225" y="45"/>
                  </a:cubicBezTo>
                  <a:cubicBezTo>
                    <a:pt x="213" y="45"/>
                    <a:pt x="216" y="60"/>
                    <a:pt x="206" y="60"/>
                  </a:cubicBezTo>
                  <a:cubicBezTo>
                    <a:pt x="195" y="60"/>
                    <a:pt x="187" y="42"/>
                    <a:pt x="182" y="35"/>
                  </a:cubicBezTo>
                  <a:cubicBezTo>
                    <a:pt x="173" y="19"/>
                    <a:pt x="163" y="17"/>
                    <a:pt x="145" y="13"/>
                  </a:cubicBezTo>
                  <a:cubicBezTo>
                    <a:pt x="135" y="13"/>
                    <a:pt x="135" y="13"/>
                    <a:pt x="135" y="13"/>
                  </a:cubicBezTo>
                  <a:cubicBezTo>
                    <a:pt x="135" y="19"/>
                    <a:pt x="135" y="19"/>
                    <a:pt x="135" y="19"/>
                  </a:cubicBezTo>
                  <a:cubicBezTo>
                    <a:pt x="91" y="19"/>
                    <a:pt x="91" y="19"/>
                    <a:pt x="91" y="19"/>
                  </a:cubicBezTo>
                  <a:cubicBezTo>
                    <a:pt x="34" y="0"/>
                    <a:pt x="34" y="0"/>
                    <a:pt x="3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2" name="Google Shape;682;p36"/>
            <p:cNvSpPr/>
            <p:nvPr/>
          </p:nvSpPr>
          <p:spPr>
            <a:xfrm>
              <a:off x="532" y="986"/>
              <a:ext cx="43" cy="21"/>
            </a:xfrm>
            <a:custGeom>
              <a:avLst/>
              <a:gdLst/>
              <a:ahLst/>
              <a:cxnLst/>
              <a:rect l="l" t="t" r="r" b="b"/>
              <a:pathLst>
                <a:path w="18" h="9" extrusionOk="0">
                  <a:moveTo>
                    <a:pt x="0" y="0"/>
                  </a:moveTo>
                  <a:cubicBezTo>
                    <a:pt x="0" y="1"/>
                    <a:pt x="0" y="3"/>
                    <a:pt x="0" y="4"/>
                  </a:cubicBezTo>
                  <a:cubicBezTo>
                    <a:pt x="3" y="7"/>
                    <a:pt x="10" y="9"/>
                    <a:pt x="15" y="9"/>
                  </a:cubicBezTo>
                  <a:cubicBezTo>
                    <a:pt x="15" y="9"/>
                    <a:pt x="16" y="9"/>
                    <a:pt x="17" y="9"/>
                  </a:cubicBezTo>
                  <a:cubicBezTo>
                    <a:pt x="17" y="9"/>
                    <a:pt x="18" y="9"/>
                    <a:pt x="18" y="9"/>
                  </a:cubicBezTo>
                  <a:cubicBezTo>
                    <a:pt x="18" y="1"/>
                    <a:pt x="9"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3" name="Google Shape;683;p36"/>
            <p:cNvSpPr/>
            <p:nvPr/>
          </p:nvSpPr>
          <p:spPr>
            <a:xfrm>
              <a:off x="-1118" y="1104"/>
              <a:ext cx="168" cy="109"/>
            </a:xfrm>
            <a:custGeom>
              <a:avLst/>
              <a:gdLst/>
              <a:ahLst/>
              <a:cxnLst/>
              <a:rect l="l" t="t" r="r" b="b"/>
              <a:pathLst>
                <a:path w="71" h="46" extrusionOk="0">
                  <a:moveTo>
                    <a:pt x="8" y="0"/>
                  </a:moveTo>
                  <a:cubicBezTo>
                    <a:pt x="5" y="0"/>
                    <a:pt x="2" y="2"/>
                    <a:pt x="0" y="3"/>
                  </a:cubicBezTo>
                  <a:cubicBezTo>
                    <a:pt x="2" y="3"/>
                    <a:pt x="2" y="3"/>
                    <a:pt x="2" y="3"/>
                  </a:cubicBezTo>
                  <a:cubicBezTo>
                    <a:pt x="2" y="3"/>
                    <a:pt x="8" y="4"/>
                    <a:pt x="10" y="5"/>
                  </a:cubicBezTo>
                  <a:cubicBezTo>
                    <a:pt x="10" y="6"/>
                    <a:pt x="8" y="9"/>
                    <a:pt x="5" y="10"/>
                  </a:cubicBezTo>
                  <a:cubicBezTo>
                    <a:pt x="7" y="16"/>
                    <a:pt x="22" y="21"/>
                    <a:pt x="32" y="21"/>
                  </a:cubicBezTo>
                  <a:cubicBezTo>
                    <a:pt x="31" y="23"/>
                    <a:pt x="28" y="23"/>
                    <a:pt x="27" y="26"/>
                  </a:cubicBezTo>
                  <a:cubicBezTo>
                    <a:pt x="36" y="32"/>
                    <a:pt x="54" y="46"/>
                    <a:pt x="66" y="46"/>
                  </a:cubicBezTo>
                  <a:cubicBezTo>
                    <a:pt x="68" y="46"/>
                    <a:pt x="69" y="46"/>
                    <a:pt x="71" y="46"/>
                  </a:cubicBezTo>
                  <a:cubicBezTo>
                    <a:pt x="71" y="41"/>
                    <a:pt x="71" y="41"/>
                    <a:pt x="71" y="41"/>
                  </a:cubicBezTo>
                  <a:cubicBezTo>
                    <a:pt x="57" y="28"/>
                    <a:pt x="45" y="15"/>
                    <a:pt x="22" y="7"/>
                  </a:cubicBezTo>
                  <a:cubicBezTo>
                    <a:pt x="18" y="6"/>
                    <a:pt x="13" y="0"/>
                    <a:pt x="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4" name="Google Shape;684;p36"/>
            <p:cNvSpPr/>
            <p:nvPr/>
          </p:nvSpPr>
          <p:spPr>
            <a:xfrm>
              <a:off x="-1283" y="948"/>
              <a:ext cx="59" cy="85"/>
            </a:xfrm>
            <a:custGeom>
              <a:avLst/>
              <a:gdLst/>
              <a:ahLst/>
              <a:cxnLst/>
              <a:rect l="l" t="t" r="r" b="b"/>
              <a:pathLst>
                <a:path w="25" h="36" extrusionOk="0">
                  <a:moveTo>
                    <a:pt x="0" y="0"/>
                  </a:moveTo>
                  <a:cubicBezTo>
                    <a:pt x="0" y="4"/>
                    <a:pt x="0" y="4"/>
                    <a:pt x="0" y="4"/>
                  </a:cubicBezTo>
                  <a:cubicBezTo>
                    <a:pt x="2" y="7"/>
                    <a:pt x="4" y="13"/>
                    <a:pt x="6" y="13"/>
                  </a:cubicBezTo>
                  <a:cubicBezTo>
                    <a:pt x="9" y="13"/>
                    <a:pt x="10" y="19"/>
                    <a:pt x="14" y="20"/>
                  </a:cubicBezTo>
                  <a:cubicBezTo>
                    <a:pt x="14" y="21"/>
                    <a:pt x="12" y="23"/>
                    <a:pt x="12" y="26"/>
                  </a:cubicBezTo>
                  <a:cubicBezTo>
                    <a:pt x="12" y="30"/>
                    <a:pt x="15" y="36"/>
                    <a:pt x="20" y="36"/>
                  </a:cubicBezTo>
                  <a:cubicBezTo>
                    <a:pt x="25" y="36"/>
                    <a:pt x="15" y="28"/>
                    <a:pt x="15" y="26"/>
                  </a:cubicBezTo>
                  <a:cubicBezTo>
                    <a:pt x="15" y="24"/>
                    <a:pt x="18" y="23"/>
                    <a:pt x="18" y="21"/>
                  </a:cubicBezTo>
                  <a:cubicBezTo>
                    <a:pt x="18" y="18"/>
                    <a:pt x="15" y="17"/>
                    <a:pt x="15" y="14"/>
                  </a:cubicBezTo>
                  <a:cubicBezTo>
                    <a:pt x="15" y="9"/>
                    <a:pt x="16" y="6"/>
                    <a:pt x="15" y="3"/>
                  </a:cubicBezTo>
                  <a:cubicBezTo>
                    <a:pt x="14" y="5"/>
                    <a:pt x="12" y="10"/>
                    <a:pt x="8" y="10"/>
                  </a:cubicBezTo>
                  <a:cubicBezTo>
                    <a:pt x="5" y="10"/>
                    <a:pt x="12" y="4"/>
                    <a:pt x="12" y="3"/>
                  </a:cubicBezTo>
                  <a:cubicBezTo>
                    <a:pt x="7" y="3"/>
                    <a:pt x="4"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5" name="Google Shape;685;p36"/>
            <p:cNvSpPr/>
            <p:nvPr/>
          </p:nvSpPr>
          <p:spPr>
            <a:xfrm>
              <a:off x="-2047" y="759"/>
              <a:ext cx="76" cy="49"/>
            </a:xfrm>
            <a:custGeom>
              <a:avLst/>
              <a:gdLst/>
              <a:ahLst/>
              <a:cxnLst/>
              <a:rect l="l" t="t" r="r" b="b"/>
              <a:pathLst>
                <a:path w="32" h="21" extrusionOk="0">
                  <a:moveTo>
                    <a:pt x="32" y="0"/>
                  </a:moveTo>
                  <a:cubicBezTo>
                    <a:pt x="29" y="0"/>
                    <a:pt x="29" y="0"/>
                    <a:pt x="25" y="0"/>
                  </a:cubicBezTo>
                  <a:cubicBezTo>
                    <a:pt x="16" y="0"/>
                    <a:pt x="9" y="5"/>
                    <a:pt x="0" y="8"/>
                  </a:cubicBezTo>
                  <a:cubicBezTo>
                    <a:pt x="0" y="14"/>
                    <a:pt x="0" y="14"/>
                    <a:pt x="0" y="14"/>
                  </a:cubicBezTo>
                  <a:cubicBezTo>
                    <a:pt x="4" y="17"/>
                    <a:pt x="6" y="17"/>
                    <a:pt x="11" y="21"/>
                  </a:cubicBezTo>
                  <a:cubicBezTo>
                    <a:pt x="19" y="15"/>
                    <a:pt x="22" y="11"/>
                    <a:pt x="32" y="6"/>
                  </a:cubicBezTo>
                  <a:cubicBezTo>
                    <a:pt x="32" y="0"/>
                    <a:pt x="32" y="0"/>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6" name="Google Shape;686;p36"/>
            <p:cNvSpPr/>
            <p:nvPr/>
          </p:nvSpPr>
          <p:spPr>
            <a:xfrm>
              <a:off x="3881" y="1648"/>
              <a:ext cx="97" cy="59"/>
            </a:xfrm>
            <a:custGeom>
              <a:avLst/>
              <a:gdLst/>
              <a:ahLst/>
              <a:cxnLst/>
              <a:rect l="l" t="t" r="r" b="b"/>
              <a:pathLst>
                <a:path w="41" h="25" extrusionOk="0">
                  <a:moveTo>
                    <a:pt x="38" y="0"/>
                  </a:moveTo>
                  <a:cubicBezTo>
                    <a:pt x="32" y="0"/>
                    <a:pt x="29" y="4"/>
                    <a:pt x="23" y="4"/>
                  </a:cubicBezTo>
                  <a:cubicBezTo>
                    <a:pt x="18" y="4"/>
                    <a:pt x="14" y="0"/>
                    <a:pt x="8" y="0"/>
                  </a:cubicBezTo>
                  <a:cubicBezTo>
                    <a:pt x="5" y="0"/>
                    <a:pt x="3" y="1"/>
                    <a:pt x="0" y="2"/>
                  </a:cubicBezTo>
                  <a:cubicBezTo>
                    <a:pt x="0" y="6"/>
                    <a:pt x="0" y="6"/>
                    <a:pt x="0" y="6"/>
                  </a:cubicBezTo>
                  <a:cubicBezTo>
                    <a:pt x="1" y="9"/>
                    <a:pt x="6" y="8"/>
                    <a:pt x="7" y="9"/>
                  </a:cubicBezTo>
                  <a:cubicBezTo>
                    <a:pt x="16" y="11"/>
                    <a:pt x="22" y="20"/>
                    <a:pt x="31" y="22"/>
                  </a:cubicBezTo>
                  <a:cubicBezTo>
                    <a:pt x="31" y="24"/>
                    <a:pt x="34" y="25"/>
                    <a:pt x="36" y="25"/>
                  </a:cubicBezTo>
                  <a:cubicBezTo>
                    <a:pt x="37" y="25"/>
                    <a:pt x="39" y="22"/>
                    <a:pt x="39" y="21"/>
                  </a:cubicBezTo>
                  <a:cubicBezTo>
                    <a:pt x="39" y="17"/>
                    <a:pt x="36" y="16"/>
                    <a:pt x="36" y="12"/>
                  </a:cubicBezTo>
                  <a:cubicBezTo>
                    <a:pt x="36" y="10"/>
                    <a:pt x="39" y="7"/>
                    <a:pt x="39" y="7"/>
                  </a:cubicBezTo>
                  <a:cubicBezTo>
                    <a:pt x="41" y="0"/>
                    <a:pt x="41" y="0"/>
                    <a:pt x="41" y="0"/>
                  </a:cubicBezTo>
                  <a:cubicBezTo>
                    <a:pt x="40" y="0"/>
                    <a:pt x="39" y="0"/>
                    <a:pt x="3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7" name="Google Shape;687;p36"/>
            <p:cNvSpPr/>
            <p:nvPr/>
          </p:nvSpPr>
          <p:spPr>
            <a:xfrm>
              <a:off x="3744" y="1447"/>
              <a:ext cx="33" cy="64"/>
            </a:xfrm>
            <a:custGeom>
              <a:avLst/>
              <a:gdLst/>
              <a:ahLst/>
              <a:cxnLst/>
              <a:rect l="l" t="t" r="r" b="b"/>
              <a:pathLst>
                <a:path w="14" h="27" extrusionOk="0">
                  <a:moveTo>
                    <a:pt x="12" y="0"/>
                  </a:moveTo>
                  <a:cubicBezTo>
                    <a:pt x="10" y="0"/>
                    <a:pt x="8" y="5"/>
                    <a:pt x="4" y="5"/>
                  </a:cubicBezTo>
                  <a:cubicBezTo>
                    <a:pt x="3" y="5"/>
                    <a:pt x="1" y="6"/>
                    <a:pt x="0" y="6"/>
                  </a:cubicBezTo>
                  <a:cubicBezTo>
                    <a:pt x="3" y="10"/>
                    <a:pt x="4" y="26"/>
                    <a:pt x="10" y="27"/>
                  </a:cubicBezTo>
                  <a:cubicBezTo>
                    <a:pt x="11" y="23"/>
                    <a:pt x="13" y="12"/>
                    <a:pt x="14" y="6"/>
                  </a:cubicBezTo>
                  <a:cubicBezTo>
                    <a:pt x="13" y="5"/>
                    <a:pt x="12"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8" name="Google Shape;688;p36"/>
            <p:cNvSpPr/>
            <p:nvPr/>
          </p:nvSpPr>
          <p:spPr>
            <a:xfrm>
              <a:off x="3735" y="1518"/>
              <a:ext cx="54" cy="95"/>
            </a:xfrm>
            <a:custGeom>
              <a:avLst/>
              <a:gdLst/>
              <a:ahLst/>
              <a:cxnLst/>
              <a:rect l="l" t="t" r="r" b="b"/>
              <a:pathLst>
                <a:path w="23" h="40" extrusionOk="0">
                  <a:moveTo>
                    <a:pt x="12" y="0"/>
                  </a:moveTo>
                  <a:cubicBezTo>
                    <a:pt x="7" y="0"/>
                    <a:pt x="6" y="6"/>
                    <a:pt x="0" y="7"/>
                  </a:cubicBezTo>
                  <a:cubicBezTo>
                    <a:pt x="1" y="11"/>
                    <a:pt x="6" y="14"/>
                    <a:pt x="6" y="18"/>
                  </a:cubicBezTo>
                  <a:cubicBezTo>
                    <a:pt x="6" y="22"/>
                    <a:pt x="3" y="25"/>
                    <a:pt x="3" y="29"/>
                  </a:cubicBezTo>
                  <a:cubicBezTo>
                    <a:pt x="3" y="33"/>
                    <a:pt x="3" y="40"/>
                    <a:pt x="8" y="40"/>
                  </a:cubicBezTo>
                  <a:cubicBezTo>
                    <a:pt x="12" y="40"/>
                    <a:pt x="22" y="33"/>
                    <a:pt x="22" y="25"/>
                  </a:cubicBezTo>
                  <a:cubicBezTo>
                    <a:pt x="22" y="17"/>
                    <a:pt x="23" y="12"/>
                    <a:pt x="18" y="4"/>
                  </a:cubicBezTo>
                  <a:cubicBezTo>
                    <a:pt x="17" y="4"/>
                    <a:pt x="15"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9" name="Google Shape;689;p36"/>
            <p:cNvSpPr/>
            <p:nvPr/>
          </p:nvSpPr>
          <p:spPr>
            <a:xfrm>
              <a:off x="3534" y="1575"/>
              <a:ext cx="28" cy="21"/>
            </a:xfrm>
            <a:custGeom>
              <a:avLst/>
              <a:gdLst/>
              <a:ahLst/>
              <a:cxnLst/>
              <a:rect l="l" t="t" r="r" b="b"/>
              <a:pathLst>
                <a:path w="12" h="9" extrusionOk="0">
                  <a:moveTo>
                    <a:pt x="9" y="0"/>
                  </a:moveTo>
                  <a:cubicBezTo>
                    <a:pt x="6" y="1"/>
                    <a:pt x="4" y="2"/>
                    <a:pt x="0" y="4"/>
                  </a:cubicBezTo>
                  <a:cubicBezTo>
                    <a:pt x="1" y="4"/>
                    <a:pt x="5" y="9"/>
                    <a:pt x="7" y="9"/>
                  </a:cubicBezTo>
                  <a:cubicBezTo>
                    <a:pt x="9" y="9"/>
                    <a:pt x="12" y="7"/>
                    <a:pt x="12" y="6"/>
                  </a:cubicBezTo>
                  <a:cubicBezTo>
                    <a:pt x="12" y="4"/>
                    <a:pt x="9" y="1"/>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0" name="Google Shape;690;p36"/>
            <p:cNvSpPr/>
            <p:nvPr/>
          </p:nvSpPr>
          <p:spPr>
            <a:xfrm>
              <a:off x="3794" y="858"/>
              <a:ext cx="31" cy="38"/>
            </a:xfrm>
            <a:custGeom>
              <a:avLst/>
              <a:gdLst/>
              <a:ahLst/>
              <a:cxnLst/>
              <a:rect l="l" t="t" r="r" b="b"/>
              <a:pathLst>
                <a:path w="13" h="16" extrusionOk="0">
                  <a:moveTo>
                    <a:pt x="10" y="0"/>
                  </a:moveTo>
                  <a:cubicBezTo>
                    <a:pt x="0" y="0"/>
                    <a:pt x="0" y="0"/>
                    <a:pt x="0" y="0"/>
                  </a:cubicBezTo>
                  <a:cubicBezTo>
                    <a:pt x="0" y="1"/>
                    <a:pt x="0" y="3"/>
                    <a:pt x="0" y="5"/>
                  </a:cubicBezTo>
                  <a:cubicBezTo>
                    <a:pt x="0" y="10"/>
                    <a:pt x="6" y="12"/>
                    <a:pt x="12" y="12"/>
                  </a:cubicBezTo>
                  <a:cubicBezTo>
                    <a:pt x="12" y="13"/>
                    <a:pt x="12" y="14"/>
                    <a:pt x="12" y="16"/>
                  </a:cubicBezTo>
                  <a:cubicBezTo>
                    <a:pt x="12" y="13"/>
                    <a:pt x="13" y="14"/>
                    <a:pt x="13" y="10"/>
                  </a:cubicBezTo>
                  <a:cubicBezTo>
                    <a:pt x="13" y="5"/>
                    <a:pt x="10" y="6"/>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1" name="Google Shape;691;p36"/>
            <p:cNvSpPr/>
            <p:nvPr/>
          </p:nvSpPr>
          <p:spPr>
            <a:xfrm>
              <a:off x="3832" y="820"/>
              <a:ext cx="56" cy="83"/>
            </a:xfrm>
            <a:custGeom>
              <a:avLst/>
              <a:gdLst/>
              <a:ahLst/>
              <a:cxnLst/>
              <a:rect l="l" t="t" r="r" b="b"/>
              <a:pathLst>
                <a:path w="24" h="35" extrusionOk="0">
                  <a:moveTo>
                    <a:pt x="10" y="0"/>
                  </a:moveTo>
                  <a:cubicBezTo>
                    <a:pt x="7" y="0"/>
                    <a:pt x="0" y="14"/>
                    <a:pt x="0" y="16"/>
                  </a:cubicBezTo>
                  <a:cubicBezTo>
                    <a:pt x="0" y="19"/>
                    <a:pt x="6" y="23"/>
                    <a:pt x="11" y="24"/>
                  </a:cubicBezTo>
                  <a:cubicBezTo>
                    <a:pt x="11" y="27"/>
                    <a:pt x="8" y="31"/>
                    <a:pt x="4" y="31"/>
                  </a:cubicBezTo>
                  <a:cubicBezTo>
                    <a:pt x="3" y="29"/>
                    <a:pt x="3" y="29"/>
                    <a:pt x="3" y="29"/>
                  </a:cubicBezTo>
                  <a:cubicBezTo>
                    <a:pt x="2" y="30"/>
                    <a:pt x="1" y="31"/>
                    <a:pt x="0" y="32"/>
                  </a:cubicBezTo>
                  <a:cubicBezTo>
                    <a:pt x="1" y="32"/>
                    <a:pt x="4" y="35"/>
                    <a:pt x="8" y="35"/>
                  </a:cubicBezTo>
                  <a:cubicBezTo>
                    <a:pt x="19" y="35"/>
                    <a:pt x="15" y="17"/>
                    <a:pt x="24" y="14"/>
                  </a:cubicBezTo>
                  <a:cubicBezTo>
                    <a:pt x="21" y="5"/>
                    <a:pt x="21"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2" name="Google Shape;692;p36"/>
            <p:cNvSpPr/>
            <p:nvPr/>
          </p:nvSpPr>
          <p:spPr>
            <a:xfrm>
              <a:off x="4077" y="730"/>
              <a:ext cx="31" cy="48"/>
            </a:xfrm>
            <a:custGeom>
              <a:avLst/>
              <a:gdLst/>
              <a:ahLst/>
              <a:cxnLst/>
              <a:rect l="l" t="t" r="r" b="b"/>
              <a:pathLst>
                <a:path w="13" h="20" extrusionOk="0">
                  <a:moveTo>
                    <a:pt x="13" y="0"/>
                  </a:moveTo>
                  <a:cubicBezTo>
                    <a:pt x="4" y="0"/>
                    <a:pt x="1" y="10"/>
                    <a:pt x="1" y="13"/>
                  </a:cubicBezTo>
                  <a:cubicBezTo>
                    <a:pt x="1" y="15"/>
                    <a:pt x="0" y="18"/>
                    <a:pt x="1" y="20"/>
                  </a:cubicBezTo>
                  <a:cubicBezTo>
                    <a:pt x="5" y="15"/>
                    <a:pt x="9" y="12"/>
                    <a:pt x="9" y="7"/>
                  </a:cubicBezTo>
                  <a:cubicBezTo>
                    <a:pt x="9" y="4"/>
                    <a:pt x="12" y="2"/>
                    <a:pt x="1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3" name="Google Shape;693;p36"/>
            <p:cNvSpPr/>
            <p:nvPr/>
          </p:nvSpPr>
          <p:spPr>
            <a:xfrm>
              <a:off x="4210" y="666"/>
              <a:ext cx="42" cy="57"/>
            </a:xfrm>
            <a:custGeom>
              <a:avLst/>
              <a:gdLst/>
              <a:ahLst/>
              <a:cxnLst/>
              <a:rect l="l" t="t" r="r" b="b"/>
              <a:pathLst>
                <a:path w="18" h="24" extrusionOk="0">
                  <a:moveTo>
                    <a:pt x="12" y="0"/>
                  </a:moveTo>
                  <a:cubicBezTo>
                    <a:pt x="12" y="0"/>
                    <a:pt x="8" y="3"/>
                    <a:pt x="8" y="6"/>
                  </a:cubicBezTo>
                  <a:cubicBezTo>
                    <a:pt x="8" y="8"/>
                    <a:pt x="10" y="10"/>
                    <a:pt x="11" y="12"/>
                  </a:cubicBezTo>
                  <a:cubicBezTo>
                    <a:pt x="7" y="12"/>
                    <a:pt x="4" y="16"/>
                    <a:pt x="0" y="16"/>
                  </a:cubicBezTo>
                  <a:cubicBezTo>
                    <a:pt x="0" y="19"/>
                    <a:pt x="0" y="24"/>
                    <a:pt x="5" y="24"/>
                  </a:cubicBezTo>
                  <a:cubicBezTo>
                    <a:pt x="7" y="24"/>
                    <a:pt x="14" y="20"/>
                    <a:pt x="14" y="19"/>
                  </a:cubicBezTo>
                  <a:cubicBezTo>
                    <a:pt x="14" y="17"/>
                    <a:pt x="14" y="15"/>
                    <a:pt x="14" y="12"/>
                  </a:cubicBezTo>
                  <a:cubicBezTo>
                    <a:pt x="15" y="12"/>
                    <a:pt x="18" y="8"/>
                    <a:pt x="18" y="6"/>
                  </a:cubicBezTo>
                  <a:cubicBezTo>
                    <a:pt x="16" y="5"/>
                    <a:pt x="15" y="3"/>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4" name="Google Shape;694;p36"/>
            <p:cNvSpPr/>
            <p:nvPr/>
          </p:nvSpPr>
          <p:spPr>
            <a:xfrm>
              <a:off x="4285" y="1762"/>
              <a:ext cx="81" cy="11"/>
            </a:xfrm>
            <a:custGeom>
              <a:avLst/>
              <a:gdLst/>
              <a:ahLst/>
              <a:cxnLst/>
              <a:rect l="l" t="t" r="r" b="b"/>
              <a:pathLst>
                <a:path w="34" h="5" extrusionOk="0">
                  <a:moveTo>
                    <a:pt x="9" y="0"/>
                  </a:moveTo>
                  <a:cubicBezTo>
                    <a:pt x="6" y="0"/>
                    <a:pt x="3" y="0"/>
                    <a:pt x="0" y="0"/>
                  </a:cubicBezTo>
                  <a:cubicBezTo>
                    <a:pt x="6" y="3"/>
                    <a:pt x="16" y="5"/>
                    <a:pt x="20" y="5"/>
                  </a:cubicBezTo>
                  <a:cubicBezTo>
                    <a:pt x="23" y="5"/>
                    <a:pt x="24" y="5"/>
                    <a:pt x="27" y="5"/>
                  </a:cubicBezTo>
                  <a:cubicBezTo>
                    <a:pt x="29" y="5"/>
                    <a:pt x="31" y="5"/>
                    <a:pt x="34" y="3"/>
                  </a:cubicBezTo>
                  <a:cubicBezTo>
                    <a:pt x="27" y="2"/>
                    <a:pt x="18"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5" name="Google Shape;695;p36"/>
            <p:cNvSpPr/>
            <p:nvPr/>
          </p:nvSpPr>
          <p:spPr>
            <a:xfrm>
              <a:off x="4588" y="1747"/>
              <a:ext cx="71" cy="38"/>
            </a:xfrm>
            <a:custGeom>
              <a:avLst/>
              <a:gdLst/>
              <a:ahLst/>
              <a:cxnLst/>
              <a:rect l="l" t="t" r="r" b="b"/>
              <a:pathLst>
                <a:path w="30" h="16" extrusionOk="0">
                  <a:moveTo>
                    <a:pt x="30" y="0"/>
                  </a:moveTo>
                  <a:cubicBezTo>
                    <a:pt x="21" y="2"/>
                    <a:pt x="7" y="7"/>
                    <a:pt x="0" y="11"/>
                  </a:cubicBezTo>
                  <a:cubicBezTo>
                    <a:pt x="0" y="12"/>
                    <a:pt x="1" y="13"/>
                    <a:pt x="2" y="13"/>
                  </a:cubicBezTo>
                  <a:cubicBezTo>
                    <a:pt x="2" y="15"/>
                    <a:pt x="4" y="16"/>
                    <a:pt x="6" y="16"/>
                  </a:cubicBezTo>
                  <a:cubicBezTo>
                    <a:pt x="11" y="16"/>
                    <a:pt x="21" y="13"/>
                    <a:pt x="22" y="10"/>
                  </a:cubicBezTo>
                  <a:cubicBezTo>
                    <a:pt x="23" y="8"/>
                    <a:pt x="22" y="5"/>
                    <a:pt x="23" y="5"/>
                  </a:cubicBezTo>
                  <a:cubicBezTo>
                    <a:pt x="26" y="3"/>
                    <a:pt x="29" y="5"/>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6" name="Google Shape;696;p36"/>
            <p:cNvSpPr/>
            <p:nvPr/>
          </p:nvSpPr>
          <p:spPr>
            <a:xfrm>
              <a:off x="5328" y="2627"/>
              <a:ext cx="35" cy="17"/>
            </a:xfrm>
            <a:custGeom>
              <a:avLst/>
              <a:gdLst/>
              <a:ahLst/>
              <a:cxnLst/>
              <a:rect l="l" t="t" r="r" b="b"/>
              <a:pathLst>
                <a:path w="15" h="7" extrusionOk="0">
                  <a:moveTo>
                    <a:pt x="15" y="0"/>
                  </a:moveTo>
                  <a:cubicBezTo>
                    <a:pt x="8" y="0"/>
                    <a:pt x="4" y="1"/>
                    <a:pt x="0" y="3"/>
                  </a:cubicBezTo>
                  <a:cubicBezTo>
                    <a:pt x="0" y="5"/>
                    <a:pt x="4" y="7"/>
                    <a:pt x="5" y="7"/>
                  </a:cubicBezTo>
                  <a:cubicBezTo>
                    <a:pt x="10" y="7"/>
                    <a:pt x="14" y="2"/>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7" name="Google Shape;697;p36"/>
            <p:cNvSpPr/>
            <p:nvPr/>
          </p:nvSpPr>
          <p:spPr>
            <a:xfrm>
              <a:off x="5134" y="68"/>
              <a:ext cx="76" cy="57"/>
            </a:xfrm>
            <a:custGeom>
              <a:avLst/>
              <a:gdLst/>
              <a:ahLst/>
              <a:cxnLst/>
              <a:rect l="l" t="t" r="r" b="b"/>
              <a:pathLst>
                <a:path w="32" h="24" extrusionOk="0">
                  <a:moveTo>
                    <a:pt x="14" y="0"/>
                  </a:moveTo>
                  <a:cubicBezTo>
                    <a:pt x="11" y="0"/>
                    <a:pt x="10" y="5"/>
                    <a:pt x="7" y="5"/>
                  </a:cubicBezTo>
                  <a:cubicBezTo>
                    <a:pt x="6" y="5"/>
                    <a:pt x="0" y="15"/>
                    <a:pt x="0" y="17"/>
                  </a:cubicBezTo>
                  <a:cubicBezTo>
                    <a:pt x="0" y="23"/>
                    <a:pt x="3" y="24"/>
                    <a:pt x="10" y="24"/>
                  </a:cubicBezTo>
                  <a:cubicBezTo>
                    <a:pt x="19" y="24"/>
                    <a:pt x="25" y="18"/>
                    <a:pt x="32" y="15"/>
                  </a:cubicBezTo>
                  <a:cubicBezTo>
                    <a:pt x="32" y="8"/>
                    <a:pt x="32" y="8"/>
                    <a:pt x="32" y="8"/>
                  </a:cubicBezTo>
                  <a:cubicBezTo>
                    <a:pt x="25" y="7"/>
                    <a:pt x="21"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8" name="Google Shape;698;p36"/>
            <p:cNvSpPr/>
            <p:nvPr/>
          </p:nvSpPr>
          <p:spPr>
            <a:xfrm>
              <a:off x="5510" y="18"/>
              <a:ext cx="59" cy="41"/>
            </a:xfrm>
            <a:custGeom>
              <a:avLst/>
              <a:gdLst/>
              <a:ahLst/>
              <a:cxnLst/>
              <a:rect l="l" t="t" r="r" b="b"/>
              <a:pathLst>
                <a:path w="25" h="17" extrusionOk="0">
                  <a:moveTo>
                    <a:pt x="5" y="0"/>
                  </a:moveTo>
                  <a:cubicBezTo>
                    <a:pt x="2" y="0"/>
                    <a:pt x="0" y="1"/>
                    <a:pt x="0" y="4"/>
                  </a:cubicBezTo>
                  <a:cubicBezTo>
                    <a:pt x="0" y="10"/>
                    <a:pt x="11" y="17"/>
                    <a:pt x="18" y="17"/>
                  </a:cubicBezTo>
                  <a:cubicBezTo>
                    <a:pt x="18" y="17"/>
                    <a:pt x="19" y="17"/>
                    <a:pt x="20" y="17"/>
                  </a:cubicBezTo>
                  <a:cubicBezTo>
                    <a:pt x="22" y="17"/>
                    <a:pt x="25" y="17"/>
                    <a:pt x="25" y="15"/>
                  </a:cubicBezTo>
                  <a:cubicBezTo>
                    <a:pt x="25" y="7"/>
                    <a:pt x="12"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9" name="Google Shape;699;p36"/>
            <p:cNvSpPr/>
            <p:nvPr/>
          </p:nvSpPr>
          <p:spPr>
            <a:xfrm>
              <a:off x="5914" y="-197"/>
              <a:ext cx="54" cy="38"/>
            </a:xfrm>
            <a:custGeom>
              <a:avLst/>
              <a:gdLst/>
              <a:ahLst/>
              <a:cxnLst/>
              <a:rect l="l" t="t" r="r" b="b"/>
              <a:pathLst>
                <a:path w="23" h="16" extrusionOk="0">
                  <a:moveTo>
                    <a:pt x="10" y="0"/>
                  </a:moveTo>
                  <a:cubicBezTo>
                    <a:pt x="5" y="0"/>
                    <a:pt x="2" y="6"/>
                    <a:pt x="2" y="10"/>
                  </a:cubicBezTo>
                  <a:cubicBezTo>
                    <a:pt x="2" y="12"/>
                    <a:pt x="0" y="16"/>
                    <a:pt x="2" y="16"/>
                  </a:cubicBezTo>
                  <a:cubicBezTo>
                    <a:pt x="8" y="16"/>
                    <a:pt x="20" y="12"/>
                    <a:pt x="23" y="10"/>
                  </a:cubicBezTo>
                  <a:cubicBezTo>
                    <a:pt x="18" y="6"/>
                    <a:pt x="16"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0" name="Google Shape;700;p36"/>
            <p:cNvSpPr/>
            <p:nvPr/>
          </p:nvSpPr>
          <p:spPr>
            <a:xfrm>
              <a:off x="8417" y="-235"/>
              <a:ext cx="118" cy="50"/>
            </a:xfrm>
            <a:custGeom>
              <a:avLst/>
              <a:gdLst/>
              <a:ahLst/>
              <a:cxnLst/>
              <a:rect l="l" t="t" r="r" b="b"/>
              <a:pathLst>
                <a:path w="50" h="21" extrusionOk="0">
                  <a:moveTo>
                    <a:pt x="25" y="0"/>
                  </a:moveTo>
                  <a:cubicBezTo>
                    <a:pt x="13" y="0"/>
                    <a:pt x="6" y="8"/>
                    <a:pt x="0" y="16"/>
                  </a:cubicBezTo>
                  <a:cubicBezTo>
                    <a:pt x="2" y="13"/>
                    <a:pt x="2" y="13"/>
                    <a:pt x="2" y="13"/>
                  </a:cubicBezTo>
                  <a:cubicBezTo>
                    <a:pt x="13" y="17"/>
                    <a:pt x="25" y="16"/>
                    <a:pt x="34" y="21"/>
                  </a:cubicBezTo>
                  <a:cubicBezTo>
                    <a:pt x="50" y="21"/>
                    <a:pt x="50" y="21"/>
                    <a:pt x="50" y="21"/>
                  </a:cubicBezTo>
                  <a:cubicBezTo>
                    <a:pt x="49" y="9"/>
                    <a:pt x="39" y="0"/>
                    <a:pt x="2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1" name="Google Shape;701;p36"/>
            <p:cNvSpPr/>
            <p:nvPr/>
          </p:nvSpPr>
          <p:spPr>
            <a:xfrm>
              <a:off x="8642" y="-351"/>
              <a:ext cx="158" cy="57"/>
            </a:xfrm>
            <a:custGeom>
              <a:avLst/>
              <a:gdLst/>
              <a:ahLst/>
              <a:cxnLst/>
              <a:rect l="l" t="t" r="r" b="b"/>
              <a:pathLst>
                <a:path w="67" h="24" extrusionOk="0">
                  <a:moveTo>
                    <a:pt x="0" y="0"/>
                  </a:moveTo>
                  <a:cubicBezTo>
                    <a:pt x="5" y="4"/>
                    <a:pt x="5" y="4"/>
                    <a:pt x="5" y="4"/>
                  </a:cubicBezTo>
                  <a:cubicBezTo>
                    <a:pt x="5" y="17"/>
                    <a:pt x="30" y="24"/>
                    <a:pt x="44" y="24"/>
                  </a:cubicBezTo>
                  <a:cubicBezTo>
                    <a:pt x="52" y="24"/>
                    <a:pt x="67" y="22"/>
                    <a:pt x="67" y="16"/>
                  </a:cubicBezTo>
                  <a:cubicBezTo>
                    <a:pt x="67" y="13"/>
                    <a:pt x="65" y="11"/>
                    <a:pt x="62" y="11"/>
                  </a:cubicBezTo>
                  <a:cubicBezTo>
                    <a:pt x="60" y="11"/>
                    <a:pt x="5" y="4"/>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2" name="Google Shape;702;p36"/>
            <p:cNvSpPr/>
            <p:nvPr/>
          </p:nvSpPr>
          <p:spPr>
            <a:xfrm>
              <a:off x="8415" y="-265"/>
              <a:ext cx="33" cy="30"/>
            </a:xfrm>
            <a:custGeom>
              <a:avLst/>
              <a:gdLst/>
              <a:ahLst/>
              <a:cxnLst/>
              <a:rect l="l" t="t" r="r" b="b"/>
              <a:pathLst>
                <a:path w="14" h="13" extrusionOk="0">
                  <a:moveTo>
                    <a:pt x="7" y="0"/>
                  </a:moveTo>
                  <a:cubicBezTo>
                    <a:pt x="3" y="0"/>
                    <a:pt x="0" y="2"/>
                    <a:pt x="0" y="6"/>
                  </a:cubicBezTo>
                  <a:cubicBezTo>
                    <a:pt x="0" y="11"/>
                    <a:pt x="0" y="13"/>
                    <a:pt x="6" y="13"/>
                  </a:cubicBezTo>
                  <a:cubicBezTo>
                    <a:pt x="10" y="13"/>
                    <a:pt x="14" y="10"/>
                    <a:pt x="14" y="6"/>
                  </a:cubicBezTo>
                  <a:cubicBezTo>
                    <a:pt x="14" y="2"/>
                    <a:pt x="10"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3" name="Google Shape;703;p36"/>
            <p:cNvSpPr/>
            <p:nvPr/>
          </p:nvSpPr>
          <p:spPr>
            <a:xfrm>
              <a:off x="1158" y="1139"/>
              <a:ext cx="90" cy="38"/>
            </a:xfrm>
            <a:custGeom>
              <a:avLst/>
              <a:gdLst/>
              <a:ahLst/>
              <a:cxnLst/>
              <a:rect l="l" t="t" r="r" b="b"/>
              <a:pathLst>
                <a:path w="38" h="16" extrusionOk="0">
                  <a:moveTo>
                    <a:pt x="7" y="0"/>
                  </a:moveTo>
                  <a:cubicBezTo>
                    <a:pt x="5" y="0"/>
                    <a:pt x="3" y="0"/>
                    <a:pt x="0" y="0"/>
                  </a:cubicBezTo>
                  <a:cubicBezTo>
                    <a:pt x="7" y="5"/>
                    <a:pt x="22" y="16"/>
                    <a:pt x="30" y="16"/>
                  </a:cubicBezTo>
                  <a:cubicBezTo>
                    <a:pt x="35" y="16"/>
                    <a:pt x="36" y="16"/>
                    <a:pt x="38" y="13"/>
                  </a:cubicBezTo>
                  <a:cubicBezTo>
                    <a:pt x="28" y="8"/>
                    <a:pt x="20"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4" name="Google Shape;704;p36"/>
            <p:cNvSpPr/>
            <p:nvPr/>
          </p:nvSpPr>
          <p:spPr>
            <a:xfrm>
              <a:off x="1165" y="1274"/>
              <a:ext cx="69" cy="43"/>
            </a:xfrm>
            <a:custGeom>
              <a:avLst/>
              <a:gdLst/>
              <a:ahLst/>
              <a:cxnLst/>
              <a:rect l="l" t="t" r="r" b="b"/>
              <a:pathLst>
                <a:path w="29" h="18" extrusionOk="0">
                  <a:moveTo>
                    <a:pt x="2" y="0"/>
                  </a:moveTo>
                  <a:cubicBezTo>
                    <a:pt x="1" y="1"/>
                    <a:pt x="0" y="3"/>
                    <a:pt x="0" y="4"/>
                  </a:cubicBezTo>
                  <a:cubicBezTo>
                    <a:pt x="0" y="8"/>
                    <a:pt x="19" y="18"/>
                    <a:pt x="23" y="18"/>
                  </a:cubicBezTo>
                  <a:cubicBezTo>
                    <a:pt x="24" y="18"/>
                    <a:pt x="29" y="15"/>
                    <a:pt x="29" y="12"/>
                  </a:cubicBezTo>
                  <a:cubicBezTo>
                    <a:pt x="29" y="11"/>
                    <a:pt x="29" y="10"/>
                    <a:pt x="29" y="9"/>
                  </a:cubicBezTo>
                  <a:cubicBezTo>
                    <a:pt x="14" y="9"/>
                    <a:pt x="14" y="9"/>
                    <a:pt x="14" y="9"/>
                  </a:cubicBezTo>
                  <a:cubicBezTo>
                    <a:pt x="8" y="8"/>
                    <a:pt x="5" y="6"/>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5" name="Google Shape;705;p36"/>
            <p:cNvSpPr/>
            <p:nvPr/>
          </p:nvSpPr>
          <p:spPr>
            <a:xfrm>
              <a:off x="1267" y="1277"/>
              <a:ext cx="47" cy="56"/>
            </a:xfrm>
            <a:custGeom>
              <a:avLst/>
              <a:gdLst/>
              <a:ahLst/>
              <a:cxnLst/>
              <a:rect l="l" t="t" r="r" b="b"/>
              <a:pathLst>
                <a:path w="20" h="24" extrusionOk="0">
                  <a:moveTo>
                    <a:pt x="12" y="0"/>
                  </a:moveTo>
                  <a:cubicBezTo>
                    <a:pt x="7" y="2"/>
                    <a:pt x="0" y="15"/>
                    <a:pt x="0" y="18"/>
                  </a:cubicBezTo>
                  <a:cubicBezTo>
                    <a:pt x="0" y="21"/>
                    <a:pt x="3" y="24"/>
                    <a:pt x="8" y="24"/>
                  </a:cubicBezTo>
                  <a:cubicBezTo>
                    <a:pt x="14" y="24"/>
                    <a:pt x="20" y="21"/>
                    <a:pt x="20" y="17"/>
                  </a:cubicBezTo>
                  <a:cubicBezTo>
                    <a:pt x="20" y="16"/>
                    <a:pt x="20" y="14"/>
                    <a:pt x="20" y="13"/>
                  </a:cubicBezTo>
                  <a:cubicBezTo>
                    <a:pt x="8" y="13"/>
                    <a:pt x="16" y="10"/>
                    <a:pt x="16" y="5"/>
                  </a:cubicBezTo>
                  <a:cubicBezTo>
                    <a:pt x="16" y="3"/>
                    <a:pt x="13"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6" name="Google Shape;706;p36"/>
            <p:cNvSpPr/>
            <p:nvPr/>
          </p:nvSpPr>
          <p:spPr>
            <a:xfrm>
              <a:off x="-2493" y="626"/>
              <a:ext cx="56" cy="22"/>
            </a:xfrm>
            <a:custGeom>
              <a:avLst/>
              <a:gdLst/>
              <a:ahLst/>
              <a:cxnLst/>
              <a:rect l="l" t="t" r="r" b="b"/>
              <a:pathLst>
                <a:path w="24" h="9" extrusionOk="0">
                  <a:moveTo>
                    <a:pt x="13" y="0"/>
                  </a:moveTo>
                  <a:cubicBezTo>
                    <a:pt x="11" y="0"/>
                    <a:pt x="10" y="1"/>
                    <a:pt x="8" y="4"/>
                  </a:cubicBezTo>
                  <a:cubicBezTo>
                    <a:pt x="0" y="4"/>
                    <a:pt x="0" y="4"/>
                    <a:pt x="0" y="4"/>
                  </a:cubicBezTo>
                  <a:cubicBezTo>
                    <a:pt x="2" y="6"/>
                    <a:pt x="5" y="8"/>
                    <a:pt x="7" y="9"/>
                  </a:cubicBezTo>
                  <a:cubicBezTo>
                    <a:pt x="24" y="9"/>
                    <a:pt x="24" y="9"/>
                    <a:pt x="24" y="9"/>
                  </a:cubicBezTo>
                  <a:cubicBezTo>
                    <a:pt x="23" y="4"/>
                    <a:pt x="23" y="0"/>
                    <a:pt x="16" y="0"/>
                  </a:cubicBezTo>
                  <a:cubicBezTo>
                    <a:pt x="15" y="0"/>
                    <a:pt x="14" y="0"/>
                    <a:pt x="1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7" name="Google Shape;707;p36"/>
            <p:cNvSpPr/>
            <p:nvPr/>
          </p:nvSpPr>
          <p:spPr>
            <a:xfrm>
              <a:off x="-2080" y="2393"/>
              <a:ext cx="31" cy="28"/>
            </a:xfrm>
            <a:custGeom>
              <a:avLst/>
              <a:gdLst/>
              <a:ahLst/>
              <a:cxnLst/>
              <a:rect l="l" t="t" r="r" b="b"/>
              <a:pathLst>
                <a:path w="13" h="12" extrusionOk="0">
                  <a:moveTo>
                    <a:pt x="0" y="0"/>
                  </a:moveTo>
                  <a:cubicBezTo>
                    <a:pt x="1" y="3"/>
                    <a:pt x="0" y="5"/>
                    <a:pt x="0" y="8"/>
                  </a:cubicBezTo>
                  <a:cubicBezTo>
                    <a:pt x="0" y="9"/>
                    <a:pt x="2" y="12"/>
                    <a:pt x="3" y="12"/>
                  </a:cubicBezTo>
                  <a:cubicBezTo>
                    <a:pt x="7" y="12"/>
                    <a:pt x="9" y="10"/>
                    <a:pt x="13" y="9"/>
                  </a:cubicBezTo>
                  <a:cubicBezTo>
                    <a:pt x="13" y="5"/>
                    <a:pt x="13" y="5"/>
                    <a:pt x="13" y="5"/>
                  </a:cubicBezTo>
                  <a:cubicBezTo>
                    <a:pt x="10" y="2"/>
                    <a:pt x="6"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8" name="Google Shape;708;p36"/>
            <p:cNvSpPr/>
            <p:nvPr/>
          </p:nvSpPr>
          <p:spPr>
            <a:xfrm>
              <a:off x="-2103" y="2353"/>
              <a:ext cx="16" cy="12"/>
            </a:xfrm>
            <a:custGeom>
              <a:avLst/>
              <a:gdLst/>
              <a:ahLst/>
              <a:cxnLst/>
              <a:rect l="l" t="t" r="r" b="b"/>
              <a:pathLst>
                <a:path w="7" h="5" extrusionOk="0">
                  <a:moveTo>
                    <a:pt x="0" y="0"/>
                  </a:moveTo>
                  <a:cubicBezTo>
                    <a:pt x="2" y="1"/>
                    <a:pt x="2" y="5"/>
                    <a:pt x="5" y="5"/>
                  </a:cubicBezTo>
                  <a:cubicBezTo>
                    <a:pt x="5" y="5"/>
                    <a:pt x="7" y="4"/>
                    <a:pt x="7" y="4"/>
                  </a:cubicBezTo>
                  <a:cubicBezTo>
                    <a:pt x="5" y="2"/>
                    <a:pt x="3"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9" name="Google Shape;709;p36"/>
            <p:cNvSpPr/>
            <p:nvPr/>
          </p:nvSpPr>
          <p:spPr>
            <a:xfrm>
              <a:off x="-2134" y="2339"/>
              <a:ext cx="21" cy="9"/>
            </a:xfrm>
            <a:custGeom>
              <a:avLst/>
              <a:gdLst/>
              <a:ahLst/>
              <a:cxnLst/>
              <a:rect l="l" t="t" r="r" b="b"/>
              <a:pathLst>
                <a:path w="9" h="4" extrusionOk="0">
                  <a:moveTo>
                    <a:pt x="9" y="0"/>
                  </a:moveTo>
                  <a:cubicBezTo>
                    <a:pt x="0" y="0"/>
                    <a:pt x="0" y="0"/>
                    <a:pt x="0" y="0"/>
                  </a:cubicBezTo>
                  <a:cubicBezTo>
                    <a:pt x="0" y="2"/>
                    <a:pt x="1" y="4"/>
                    <a:pt x="3" y="4"/>
                  </a:cubicBezTo>
                  <a:cubicBezTo>
                    <a:pt x="5" y="4"/>
                    <a:pt x="8" y="2"/>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0" name="Google Shape;710;p36"/>
            <p:cNvSpPr/>
            <p:nvPr/>
          </p:nvSpPr>
          <p:spPr>
            <a:xfrm>
              <a:off x="-2165" y="2324"/>
              <a:ext cx="19" cy="12"/>
            </a:xfrm>
            <a:custGeom>
              <a:avLst/>
              <a:gdLst/>
              <a:ahLst/>
              <a:cxnLst/>
              <a:rect l="l" t="t" r="r" b="b"/>
              <a:pathLst>
                <a:path w="8" h="5" extrusionOk="0">
                  <a:moveTo>
                    <a:pt x="8" y="0"/>
                  </a:moveTo>
                  <a:cubicBezTo>
                    <a:pt x="6" y="0"/>
                    <a:pt x="5" y="0"/>
                    <a:pt x="3" y="1"/>
                  </a:cubicBezTo>
                  <a:cubicBezTo>
                    <a:pt x="4" y="1"/>
                    <a:pt x="4" y="1"/>
                    <a:pt x="4" y="1"/>
                  </a:cubicBezTo>
                  <a:cubicBezTo>
                    <a:pt x="3" y="1"/>
                    <a:pt x="1" y="1"/>
                    <a:pt x="0" y="1"/>
                  </a:cubicBezTo>
                  <a:cubicBezTo>
                    <a:pt x="0" y="1"/>
                    <a:pt x="3" y="5"/>
                    <a:pt x="5" y="5"/>
                  </a:cubicBezTo>
                  <a:cubicBezTo>
                    <a:pt x="6" y="5"/>
                    <a:pt x="8" y="4"/>
                    <a:pt x="8" y="3"/>
                  </a:cubicBezTo>
                  <a:cubicBezTo>
                    <a:pt x="8" y="2"/>
                    <a:pt x="8" y="1"/>
                    <a:pt x="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1" name="Google Shape;711;p36"/>
            <p:cNvSpPr/>
            <p:nvPr/>
          </p:nvSpPr>
          <p:spPr>
            <a:xfrm>
              <a:off x="-2215" y="2296"/>
              <a:ext cx="19" cy="17"/>
            </a:xfrm>
            <a:custGeom>
              <a:avLst/>
              <a:gdLst/>
              <a:ahLst/>
              <a:cxnLst/>
              <a:rect l="l" t="t" r="r" b="b"/>
              <a:pathLst>
                <a:path w="8" h="7" extrusionOk="0">
                  <a:moveTo>
                    <a:pt x="3" y="0"/>
                  </a:moveTo>
                  <a:cubicBezTo>
                    <a:pt x="2" y="1"/>
                    <a:pt x="1" y="2"/>
                    <a:pt x="0" y="3"/>
                  </a:cubicBezTo>
                  <a:cubicBezTo>
                    <a:pt x="0" y="4"/>
                    <a:pt x="2" y="7"/>
                    <a:pt x="4" y="7"/>
                  </a:cubicBezTo>
                  <a:cubicBezTo>
                    <a:pt x="5" y="7"/>
                    <a:pt x="7" y="7"/>
                    <a:pt x="8" y="7"/>
                  </a:cubicBezTo>
                  <a:cubicBezTo>
                    <a:pt x="7" y="5"/>
                    <a:pt x="7" y="4"/>
                    <a:pt x="7" y="2"/>
                  </a:cubicBezTo>
                  <a:cubicBezTo>
                    <a:pt x="5" y="2"/>
                    <a:pt x="4" y="1"/>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712" name="Google Shape;712;p36"/>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spTree>
      <p:nvGrpSpPr>
        <p:cNvPr id="1" name="Shape 713"/>
        <p:cNvGrpSpPr/>
        <p:nvPr/>
      </p:nvGrpSpPr>
      <p:grpSpPr>
        <a:xfrm>
          <a:off x="0" y="0"/>
          <a:ext cx="0" cy="0"/>
          <a:chOff x="0" y="0"/>
          <a:chExt cx="0" cy="0"/>
        </a:xfrm>
      </p:grpSpPr>
      <p:pic>
        <p:nvPicPr>
          <p:cNvPr id="714" name="Google Shape;714;p37" descr="KDIGO Logo - transparent.png"/>
          <p:cNvPicPr preferRelativeResize="0"/>
          <p:nvPr/>
        </p:nvPicPr>
        <p:blipFill rotWithShape="1">
          <a:blip r:embed="rId2">
            <a:alphaModFix/>
          </a:blip>
          <a:srcRect/>
          <a:stretch/>
        </p:blipFill>
        <p:spPr>
          <a:xfrm>
            <a:off x="11353800" y="6122999"/>
            <a:ext cx="711200" cy="639815"/>
          </a:xfrm>
          <a:prstGeom prst="rect">
            <a:avLst/>
          </a:prstGeom>
          <a:noFill/>
          <a:ln>
            <a:noFill/>
          </a:ln>
        </p:spPr>
      </p:pic>
      <p:sp>
        <p:nvSpPr>
          <p:cNvPr id="715" name="Google Shape;715;p37"/>
          <p:cNvSpPr txBox="1">
            <a:spLocks noGrp="1"/>
          </p:cNvSpPr>
          <p:nvPr>
            <p:ph type="ctrTitle"/>
          </p:nvPr>
        </p:nvSpPr>
        <p:spPr>
          <a:xfrm>
            <a:off x="315292" y="378583"/>
            <a:ext cx="7797802" cy="78240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6" name="Google Shape;716;p37"/>
          <p:cNvSpPr txBox="1">
            <a:spLocks noGrp="1"/>
          </p:cNvSpPr>
          <p:nvPr>
            <p:ph type="subTitle" idx="1"/>
          </p:nvPr>
        </p:nvSpPr>
        <p:spPr>
          <a:xfrm>
            <a:off x="646596" y="1275120"/>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717" name="Google Shape;717;p37"/>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spTree>
      <p:nvGrpSpPr>
        <p:cNvPr id="1" name="Shape 718"/>
        <p:cNvGrpSpPr/>
        <p:nvPr/>
      </p:nvGrpSpPr>
      <p:grpSpPr>
        <a:xfrm>
          <a:off x="0" y="0"/>
          <a:ext cx="0" cy="0"/>
          <a:chOff x="0" y="0"/>
          <a:chExt cx="0" cy="0"/>
        </a:xfrm>
      </p:grpSpPr>
      <p:pic>
        <p:nvPicPr>
          <p:cNvPr id="719" name="Google Shape;719;p38" descr="KDIGO Logo - transparent.png"/>
          <p:cNvPicPr preferRelativeResize="0"/>
          <p:nvPr/>
        </p:nvPicPr>
        <p:blipFill rotWithShape="1">
          <a:blip r:embed="rId2">
            <a:alphaModFix/>
          </a:blip>
          <a:srcRect/>
          <a:stretch/>
        </p:blipFill>
        <p:spPr>
          <a:xfrm>
            <a:off x="11353800" y="6122999"/>
            <a:ext cx="711200" cy="639815"/>
          </a:xfrm>
          <a:prstGeom prst="rect">
            <a:avLst/>
          </a:prstGeom>
          <a:noFill/>
          <a:ln>
            <a:noFill/>
          </a:ln>
        </p:spPr>
      </p:pic>
      <p:sp>
        <p:nvSpPr>
          <p:cNvPr id="720" name="Google Shape;720;p38"/>
          <p:cNvSpPr txBox="1">
            <a:spLocks noGrp="1"/>
          </p:cNvSpPr>
          <p:nvPr>
            <p:ph type="subTitle" idx="1"/>
          </p:nvPr>
        </p:nvSpPr>
        <p:spPr>
          <a:xfrm>
            <a:off x="266700" y="1331913"/>
            <a:ext cx="1023620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721" name="Google Shape;721;p38"/>
          <p:cNvSpPr txBox="1">
            <a:spLocks noGrp="1"/>
          </p:cNvSpPr>
          <p:nvPr>
            <p:ph type="body" idx="2"/>
          </p:nvPr>
        </p:nvSpPr>
        <p:spPr>
          <a:xfrm>
            <a:off x="266700" y="5980176"/>
            <a:ext cx="11087100" cy="78263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22" name="Google Shape;722;p38"/>
          <p:cNvSpPr txBox="1">
            <a:spLocks noGrp="1"/>
          </p:cNvSpPr>
          <p:nvPr>
            <p:ph type="body" idx="3"/>
          </p:nvPr>
        </p:nvSpPr>
        <p:spPr>
          <a:xfrm>
            <a:off x="266700" y="400878"/>
            <a:ext cx="6159500" cy="798513"/>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723" name="Google Shape;723;p38"/>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2"/>
        <p:cNvGrpSpPr/>
        <p:nvPr/>
      </p:nvGrpSpPr>
      <p:grpSpPr>
        <a:xfrm>
          <a:off x="0" y="0"/>
          <a:ext cx="0" cy="0"/>
          <a:chOff x="0" y="0"/>
          <a:chExt cx="0" cy="0"/>
        </a:xfrm>
      </p:grpSpPr>
      <p:pic>
        <p:nvPicPr>
          <p:cNvPr id="23" name="Google Shape;23;p5" descr="KDIGO Logo - transparent.png"/>
          <p:cNvPicPr preferRelativeResize="0"/>
          <p:nvPr/>
        </p:nvPicPr>
        <p:blipFill rotWithShape="1">
          <a:blip r:embed="rId2">
            <a:alphaModFix/>
          </a:blip>
          <a:srcRect/>
          <a:stretch/>
        </p:blipFill>
        <p:spPr>
          <a:xfrm>
            <a:off x="11353800" y="6123001"/>
            <a:ext cx="711200" cy="639815"/>
          </a:xfrm>
          <a:prstGeom prst="rect">
            <a:avLst/>
          </a:prstGeom>
          <a:noFill/>
          <a:ln>
            <a:noFill/>
          </a:ln>
        </p:spPr>
      </p:pic>
      <p:sp>
        <p:nvSpPr>
          <p:cNvPr id="24" name="Google Shape;24;p5"/>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 name="Google Shape;25;p5"/>
          <p:cNvSpPr txBox="1">
            <a:spLocks noGrp="1"/>
          </p:cNvSpPr>
          <p:nvPr>
            <p:ph type="body" idx="2"/>
          </p:nvPr>
        </p:nvSpPr>
        <p:spPr>
          <a:xfrm>
            <a:off x="306000" y="533402"/>
            <a:ext cx="11091600" cy="480131"/>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6" name="Google Shape;26;p5"/>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
        <p:cNvGrpSpPr/>
        <p:nvPr/>
      </p:nvGrpSpPr>
      <p:grpSpPr>
        <a:xfrm>
          <a:off x="0" y="0"/>
          <a:ext cx="0" cy="0"/>
          <a:chOff x="0" y="0"/>
          <a:chExt cx="0" cy="0"/>
        </a:xfrm>
      </p:grpSpPr>
      <p:pic>
        <p:nvPicPr>
          <p:cNvPr id="28" name="Google Shape;28;p6" descr="KDIGO Logo - transparent.png"/>
          <p:cNvPicPr preferRelativeResize="0"/>
          <p:nvPr/>
        </p:nvPicPr>
        <p:blipFill rotWithShape="1">
          <a:blip r:embed="rId2">
            <a:alphaModFix/>
          </a:blip>
          <a:srcRect/>
          <a:stretch/>
        </p:blipFill>
        <p:spPr>
          <a:xfrm>
            <a:off x="11395476" y="6171322"/>
            <a:ext cx="669524" cy="602322"/>
          </a:xfrm>
          <a:prstGeom prst="rect">
            <a:avLst/>
          </a:prstGeom>
          <a:noFill/>
          <a:ln>
            <a:noFill/>
          </a:ln>
        </p:spPr>
      </p:pic>
      <p:sp>
        <p:nvSpPr>
          <p:cNvPr id="29" name="Google Shape;29;p6"/>
          <p:cNvSpPr txBox="1">
            <a:spLocks noGrp="1"/>
          </p:cNvSpPr>
          <p:nvPr>
            <p:ph type="subTitle" idx="1"/>
          </p:nvPr>
        </p:nvSpPr>
        <p:spPr>
          <a:xfrm>
            <a:off x="304800" y="408273"/>
            <a:ext cx="11090676" cy="690562"/>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0" name="Google Shape;30;p6"/>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column Content">
  <p:cSld name="Title and Two-column Content">
    <p:spTree>
      <p:nvGrpSpPr>
        <p:cNvPr id="1" name="Shape 31"/>
        <p:cNvGrpSpPr/>
        <p:nvPr/>
      </p:nvGrpSpPr>
      <p:grpSpPr>
        <a:xfrm>
          <a:off x="0" y="0"/>
          <a:ext cx="0" cy="0"/>
          <a:chOff x="0" y="0"/>
          <a:chExt cx="0" cy="0"/>
        </a:xfrm>
      </p:grpSpPr>
      <p:pic>
        <p:nvPicPr>
          <p:cNvPr id="32" name="Google Shape;32;p7" descr="KDIGO Logo - transparent.png"/>
          <p:cNvPicPr preferRelativeResize="0"/>
          <p:nvPr/>
        </p:nvPicPr>
        <p:blipFill rotWithShape="1">
          <a:blip r:embed="rId2">
            <a:alphaModFix/>
          </a:blip>
          <a:srcRect/>
          <a:stretch/>
        </p:blipFill>
        <p:spPr>
          <a:xfrm>
            <a:off x="11353800" y="6123001"/>
            <a:ext cx="711200" cy="639815"/>
          </a:xfrm>
          <a:prstGeom prst="rect">
            <a:avLst/>
          </a:prstGeom>
          <a:noFill/>
          <a:ln>
            <a:noFill/>
          </a:ln>
        </p:spPr>
      </p:pic>
      <p:sp>
        <p:nvSpPr>
          <p:cNvPr id="33" name="Google Shape;33;p7"/>
          <p:cNvSpPr txBox="1">
            <a:spLocks noGrp="1"/>
          </p:cNvSpPr>
          <p:nvPr>
            <p:ph type="subTitle" idx="1"/>
          </p:nvPr>
        </p:nvSpPr>
        <p:spPr>
          <a:xfrm>
            <a:off x="306000" y="1260000"/>
            <a:ext cx="54720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4" name="Google Shape;34;p7"/>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 name="Google Shape;35;p7"/>
          <p:cNvSpPr txBox="1">
            <a:spLocks noGrp="1"/>
          </p:cNvSpPr>
          <p:nvPr>
            <p:ph type="body" idx="3"/>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6" name="Google Shape;36;p7"/>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
        <p:nvSpPr>
          <p:cNvPr id="37" name="Google Shape;37;p7"/>
          <p:cNvSpPr txBox="1"/>
          <p:nvPr/>
        </p:nvSpPr>
        <p:spPr>
          <a:xfrm>
            <a:off x="229500" y="400052"/>
            <a:ext cx="11091600" cy="36009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DB7C4"/>
              </a:buClr>
              <a:buSzPts val="3000"/>
              <a:buFont typeface="Source Sans Pro"/>
              <a:buNone/>
            </a:pPr>
            <a:endParaRPr sz="32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line Title and Content">
  <p:cSld name="Two-line Title and Content">
    <p:spTree>
      <p:nvGrpSpPr>
        <p:cNvPr id="1" name="Shape 38"/>
        <p:cNvGrpSpPr/>
        <p:nvPr/>
      </p:nvGrpSpPr>
      <p:grpSpPr>
        <a:xfrm>
          <a:off x="0" y="0"/>
          <a:ext cx="0" cy="0"/>
          <a:chOff x="0" y="0"/>
          <a:chExt cx="0" cy="0"/>
        </a:xfrm>
      </p:grpSpPr>
      <p:pic>
        <p:nvPicPr>
          <p:cNvPr id="39" name="Google Shape;39;p8" descr="KDIGO Logo - transparent.png"/>
          <p:cNvPicPr preferRelativeResize="0"/>
          <p:nvPr/>
        </p:nvPicPr>
        <p:blipFill rotWithShape="1">
          <a:blip r:embed="rId2">
            <a:alphaModFix/>
          </a:blip>
          <a:srcRect/>
          <a:stretch/>
        </p:blipFill>
        <p:spPr>
          <a:xfrm>
            <a:off x="11353800" y="6123001"/>
            <a:ext cx="711200" cy="639815"/>
          </a:xfrm>
          <a:prstGeom prst="rect">
            <a:avLst/>
          </a:prstGeom>
          <a:noFill/>
          <a:ln>
            <a:noFill/>
          </a:ln>
        </p:spPr>
      </p:pic>
      <p:sp>
        <p:nvSpPr>
          <p:cNvPr id="40" name="Google Shape;40;p8"/>
          <p:cNvSpPr txBox="1">
            <a:spLocks noGrp="1"/>
          </p:cNvSpPr>
          <p:nvPr>
            <p:ph type="subTitle" idx="1"/>
          </p:nvPr>
        </p:nvSpPr>
        <p:spPr>
          <a:xfrm>
            <a:off x="306000" y="1650208"/>
            <a:ext cx="110916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1" name="Google Shape;41;p8"/>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 name="Google Shape;42;p8"/>
          <p:cNvSpPr txBox="1">
            <a:spLocks noGrp="1"/>
          </p:cNvSpPr>
          <p:nvPr>
            <p:ph type="body" idx="3"/>
          </p:nvPr>
        </p:nvSpPr>
        <p:spPr>
          <a:xfrm>
            <a:off x="306000" y="533400"/>
            <a:ext cx="11091600" cy="86793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3" name="Google Shape;43;p8"/>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line Title and Two-column Content">
  <p:cSld name="Two-line Title and Two-column Content">
    <p:spTree>
      <p:nvGrpSpPr>
        <p:cNvPr id="1" name="Shape 44"/>
        <p:cNvGrpSpPr/>
        <p:nvPr/>
      </p:nvGrpSpPr>
      <p:grpSpPr>
        <a:xfrm>
          <a:off x="0" y="0"/>
          <a:ext cx="0" cy="0"/>
          <a:chOff x="0" y="0"/>
          <a:chExt cx="0" cy="0"/>
        </a:xfrm>
      </p:grpSpPr>
      <p:pic>
        <p:nvPicPr>
          <p:cNvPr id="45" name="Google Shape;45;p9" descr="KDIGO Logo - transparent.png"/>
          <p:cNvPicPr preferRelativeResize="0"/>
          <p:nvPr/>
        </p:nvPicPr>
        <p:blipFill rotWithShape="1">
          <a:blip r:embed="rId2">
            <a:alphaModFix/>
          </a:blip>
          <a:srcRect/>
          <a:stretch/>
        </p:blipFill>
        <p:spPr>
          <a:xfrm>
            <a:off x="11353800" y="6123001"/>
            <a:ext cx="711200" cy="639815"/>
          </a:xfrm>
          <a:prstGeom prst="rect">
            <a:avLst/>
          </a:prstGeom>
          <a:noFill/>
          <a:ln>
            <a:noFill/>
          </a:ln>
        </p:spPr>
      </p:pic>
      <p:sp>
        <p:nvSpPr>
          <p:cNvPr id="46" name="Google Shape;46;p9"/>
          <p:cNvSpPr txBox="1">
            <a:spLocks noGrp="1"/>
          </p:cNvSpPr>
          <p:nvPr>
            <p:ph type="subTitle" idx="1"/>
          </p:nvPr>
        </p:nvSpPr>
        <p:spPr>
          <a:xfrm>
            <a:off x="306000" y="1650208"/>
            <a:ext cx="54720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2000"/>
              <a:buFont typeface="Arial"/>
              <a:buChar char="•"/>
              <a:defRPr sz="2000" b="0" i="0">
                <a:solidFill>
                  <a:schemeClr val="dk1"/>
                </a:solidFill>
                <a:latin typeface="Arial"/>
                <a:ea typeface="Arial"/>
                <a:cs typeface="Arial"/>
                <a:sym typeface="Arial"/>
              </a:defRPr>
            </a:lvl1pPr>
            <a:lvl2pPr marR="0" lvl="1"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7" name="Google Shape;47;p9"/>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9"/>
          <p:cNvSpPr txBox="1">
            <a:spLocks noGrp="1"/>
          </p:cNvSpPr>
          <p:nvPr>
            <p:ph type="body" idx="3"/>
          </p:nvPr>
        </p:nvSpPr>
        <p:spPr>
          <a:xfrm>
            <a:off x="306000" y="533400"/>
            <a:ext cx="11091600" cy="86793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 name="Google Shape;49;p9"/>
          <p:cNvSpPr txBox="1">
            <a:spLocks noGrp="1"/>
          </p:cNvSpPr>
          <p:nvPr>
            <p:ph type="body" idx="4"/>
          </p:nvPr>
        </p:nvSpPr>
        <p:spPr>
          <a:xfrm>
            <a:off x="5922000" y="1650206"/>
            <a:ext cx="5472000" cy="41112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0" name="Google Shape;50;p9"/>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51"/>
        <p:cNvGrpSpPr/>
        <p:nvPr/>
      </p:nvGrpSpPr>
      <p:grpSpPr>
        <a:xfrm>
          <a:off x="0" y="0"/>
          <a:ext cx="0" cy="0"/>
          <a:chOff x="0" y="0"/>
          <a:chExt cx="0" cy="0"/>
        </a:xfrm>
      </p:grpSpPr>
      <p:pic>
        <p:nvPicPr>
          <p:cNvPr id="52" name="Google Shape;52;p10" descr="KDIGO Logo - transparent.png"/>
          <p:cNvPicPr preferRelativeResize="0"/>
          <p:nvPr/>
        </p:nvPicPr>
        <p:blipFill rotWithShape="1">
          <a:blip r:embed="rId2">
            <a:alphaModFix/>
          </a:blip>
          <a:srcRect/>
          <a:stretch/>
        </p:blipFill>
        <p:spPr>
          <a:xfrm>
            <a:off x="11353800" y="6122999"/>
            <a:ext cx="711200" cy="639815"/>
          </a:xfrm>
          <a:prstGeom prst="rect">
            <a:avLst/>
          </a:prstGeom>
          <a:noFill/>
          <a:ln>
            <a:noFill/>
          </a:ln>
        </p:spPr>
      </p:pic>
      <p:pic>
        <p:nvPicPr>
          <p:cNvPr id="53" name="Google Shape;53;p10"/>
          <p:cNvPicPr preferRelativeResize="0"/>
          <p:nvPr/>
        </p:nvPicPr>
        <p:blipFill rotWithShape="1">
          <a:blip r:embed="rId3">
            <a:alphaModFix/>
          </a:blip>
          <a:srcRect b="96111"/>
          <a:stretch/>
        </p:blipFill>
        <p:spPr>
          <a:xfrm>
            <a:off x="0" y="1"/>
            <a:ext cx="12192000" cy="266699"/>
          </a:xfrm>
          <a:prstGeom prst="rect">
            <a:avLst/>
          </a:prstGeom>
          <a:solidFill>
            <a:schemeClr val="accent1"/>
          </a:solid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6" r:id="rId5"/>
    <p:sldLayoutId id="2147483667" r:id="rId6"/>
    <p:sldLayoutId id="2147483686" r:id="rId7"/>
    <p:sldLayoutId id="2147483687" r:id="rId8"/>
    <p:sldLayoutId id="2147483688" r:id="rId9"/>
    <p:sldLayoutId id="2147483689" r:id="rId10"/>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grpSp>
        <p:nvGrpSpPr>
          <p:cNvPr id="349" name="Google Shape;349;p35"/>
          <p:cNvGrpSpPr/>
          <p:nvPr/>
        </p:nvGrpSpPr>
        <p:grpSpPr>
          <a:xfrm>
            <a:off x="732487" y="567122"/>
            <a:ext cx="10727026" cy="5340704"/>
            <a:chOff x="-2508" y="-1001"/>
            <a:chExt cx="12698" cy="6322"/>
          </a:xfrm>
        </p:grpSpPr>
        <p:sp>
          <p:nvSpPr>
            <p:cNvPr id="350" name="Google Shape;350;p35"/>
            <p:cNvSpPr/>
            <p:nvPr/>
          </p:nvSpPr>
          <p:spPr>
            <a:xfrm>
              <a:off x="4964" y="3519"/>
              <a:ext cx="257" cy="494"/>
            </a:xfrm>
            <a:custGeom>
              <a:avLst/>
              <a:gdLst/>
              <a:ahLst/>
              <a:cxnLst/>
              <a:rect l="l" t="t" r="r" b="b"/>
              <a:pathLst>
                <a:path w="109" h="209" extrusionOk="0">
                  <a:moveTo>
                    <a:pt x="88" y="0"/>
                  </a:moveTo>
                  <a:cubicBezTo>
                    <a:pt x="86" y="4"/>
                    <a:pt x="87" y="13"/>
                    <a:pt x="84" y="15"/>
                  </a:cubicBezTo>
                  <a:cubicBezTo>
                    <a:pt x="76" y="24"/>
                    <a:pt x="60" y="44"/>
                    <a:pt x="48" y="51"/>
                  </a:cubicBezTo>
                  <a:cubicBezTo>
                    <a:pt x="32" y="60"/>
                    <a:pt x="13" y="58"/>
                    <a:pt x="13" y="84"/>
                  </a:cubicBezTo>
                  <a:cubicBezTo>
                    <a:pt x="13" y="93"/>
                    <a:pt x="21" y="106"/>
                    <a:pt x="21" y="112"/>
                  </a:cubicBezTo>
                  <a:cubicBezTo>
                    <a:pt x="21" y="113"/>
                    <a:pt x="11" y="135"/>
                    <a:pt x="11" y="135"/>
                  </a:cubicBezTo>
                  <a:cubicBezTo>
                    <a:pt x="10" y="135"/>
                    <a:pt x="0" y="144"/>
                    <a:pt x="0" y="146"/>
                  </a:cubicBezTo>
                  <a:cubicBezTo>
                    <a:pt x="0" y="154"/>
                    <a:pt x="0" y="162"/>
                    <a:pt x="6" y="167"/>
                  </a:cubicBezTo>
                  <a:cubicBezTo>
                    <a:pt x="7" y="171"/>
                    <a:pt x="5" y="173"/>
                    <a:pt x="5" y="180"/>
                  </a:cubicBezTo>
                  <a:cubicBezTo>
                    <a:pt x="5" y="194"/>
                    <a:pt x="17" y="209"/>
                    <a:pt x="30" y="209"/>
                  </a:cubicBezTo>
                  <a:cubicBezTo>
                    <a:pt x="62" y="209"/>
                    <a:pt x="67" y="174"/>
                    <a:pt x="77" y="150"/>
                  </a:cubicBezTo>
                  <a:cubicBezTo>
                    <a:pt x="88" y="120"/>
                    <a:pt x="100" y="94"/>
                    <a:pt x="100" y="55"/>
                  </a:cubicBezTo>
                  <a:cubicBezTo>
                    <a:pt x="101" y="55"/>
                    <a:pt x="107" y="57"/>
                    <a:pt x="109" y="58"/>
                  </a:cubicBezTo>
                  <a:cubicBezTo>
                    <a:pt x="109" y="50"/>
                    <a:pt x="109" y="50"/>
                    <a:pt x="109" y="50"/>
                  </a:cubicBezTo>
                  <a:cubicBezTo>
                    <a:pt x="104" y="36"/>
                    <a:pt x="106" y="2"/>
                    <a:pt x="8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 name="Google Shape;351;p35"/>
            <p:cNvSpPr/>
            <p:nvPr/>
          </p:nvSpPr>
          <p:spPr>
            <a:xfrm>
              <a:off x="2829" y="1672"/>
              <a:ext cx="2426" cy="2710"/>
            </a:xfrm>
            <a:custGeom>
              <a:avLst/>
              <a:gdLst/>
              <a:ahLst/>
              <a:cxnLst/>
              <a:rect l="l" t="t" r="r" b="b"/>
              <a:pathLst>
                <a:path w="1026" h="1146" extrusionOk="0">
                  <a:moveTo>
                    <a:pt x="405" y="0"/>
                  </a:moveTo>
                  <a:cubicBezTo>
                    <a:pt x="395" y="0"/>
                    <a:pt x="395" y="8"/>
                    <a:pt x="384" y="8"/>
                  </a:cubicBezTo>
                  <a:cubicBezTo>
                    <a:pt x="378" y="8"/>
                    <a:pt x="375" y="5"/>
                    <a:pt x="368" y="5"/>
                  </a:cubicBezTo>
                  <a:cubicBezTo>
                    <a:pt x="360" y="5"/>
                    <a:pt x="352" y="12"/>
                    <a:pt x="346" y="12"/>
                  </a:cubicBezTo>
                  <a:cubicBezTo>
                    <a:pt x="342" y="12"/>
                    <a:pt x="335" y="7"/>
                    <a:pt x="328" y="7"/>
                  </a:cubicBezTo>
                  <a:cubicBezTo>
                    <a:pt x="304" y="7"/>
                    <a:pt x="265" y="22"/>
                    <a:pt x="244" y="32"/>
                  </a:cubicBezTo>
                  <a:cubicBezTo>
                    <a:pt x="238" y="35"/>
                    <a:pt x="236" y="41"/>
                    <a:pt x="225" y="41"/>
                  </a:cubicBezTo>
                  <a:cubicBezTo>
                    <a:pt x="207" y="41"/>
                    <a:pt x="193" y="38"/>
                    <a:pt x="180" y="28"/>
                  </a:cubicBezTo>
                  <a:cubicBezTo>
                    <a:pt x="174" y="32"/>
                    <a:pt x="173" y="37"/>
                    <a:pt x="169" y="43"/>
                  </a:cubicBezTo>
                  <a:cubicBezTo>
                    <a:pt x="170" y="43"/>
                    <a:pt x="170" y="43"/>
                    <a:pt x="170" y="43"/>
                  </a:cubicBezTo>
                  <a:cubicBezTo>
                    <a:pt x="157" y="59"/>
                    <a:pt x="139" y="75"/>
                    <a:pt x="125" y="93"/>
                  </a:cubicBezTo>
                  <a:cubicBezTo>
                    <a:pt x="115" y="106"/>
                    <a:pt x="123" y="114"/>
                    <a:pt x="116" y="134"/>
                  </a:cubicBezTo>
                  <a:cubicBezTo>
                    <a:pt x="114" y="142"/>
                    <a:pt x="101" y="153"/>
                    <a:pt x="93" y="158"/>
                  </a:cubicBezTo>
                  <a:cubicBezTo>
                    <a:pt x="83" y="163"/>
                    <a:pt x="69" y="162"/>
                    <a:pt x="62" y="172"/>
                  </a:cubicBezTo>
                  <a:cubicBezTo>
                    <a:pt x="49" y="189"/>
                    <a:pt x="33" y="217"/>
                    <a:pt x="27" y="238"/>
                  </a:cubicBezTo>
                  <a:cubicBezTo>
                    <a:pt x="24" y="246"/>
                    <a:pt x="12" y="253"/>
                    <a:pt x="12" y="263"/>
                  </a:cubicBezTo>
                  <a:cubicBezTo>
                    <a:pt x="12" y="284"/>
                    <a:pt x="22" y="299"/>
                    <a:pt x="22" y="322"/>
                  </a:cubicBezTo>
                  <a:cubicBezTo>
                    <a:pt x="22" y="336"/>
                    <a:pt x="12" y="364"/>
                    <a:pt x="0" y="370"/>
                  </a:cubicBezTo>
                  <a:cubicBezTo>
                    <a:pt x="4" y="377"/>
                    <a:pt x="8" y="380"/>
                    <a:pt x="8" y="387"/>
                  </a:cubicBezTo>
                  <a:cubicBezTo>
                    <a:pt x="8" y="392"/>
                    <a:pt x="11" y="396"/>
                    <a:pt x="11" y="404"/>
                  </a:cubicBezTo>
                  <a:cubicBezTo>
                    <a:pt x="9" y="404"/>
                    <a:pt x="9" y="404"/>
                    <a:pt x="9" y="404"/>
                  </a:cubicBezTo>
                  <a:cubicBezTo>
                    <a:pt x="12" y="407"/>
                    <a:pt x="13" y="408"/>
                    <a:pt x="16" y="412"/>
                  </a:cubicBezTo>
                  <a:cubicBezTo>
                    <a:pt x="16" y="414"/>
                    <a:pt x="44" y="439"/>
                    <a:pt x="48" y="441"/>
                  </a:cubicBezTo>
                  <a:cubicBezTo>
                    <a:pt x="61" y="452"/>
                    <a:pt x="64" y="464"/>
                    <a:pt x="74" y="480"/>
                  </a:cubicBezTo>
                  <a:cubicBezTo>
                    <a:pt x="85" y="497"/>
                    <a:pt x="116" y="515"/>
                    <a:pt x="131" y="526"/>
                  </a:cubicBezTo>
                  <a:cubicBezTo>
                    <a:pt x="133" y="527"/>
                    <a:pt x="140" y="530"/>
                    <a:pt x="146" y="530"/>
                  </a:cubicBezTo>
                  <a:cubicBezTo>
                    <a:pt x="167" y="530"/>
                    <a:pt x="176" y="519"/>
                    <a:pt x="197" y="519"/>
                  </a:cubicBezTo>
                  <a:cubicBezTo>
                    <a:pt x="207" y="519"/>
                    <a:pt x="220" y="527"/>
                    <a:pt x="228" y="527"/>
                  </a:cubicBezTo>
                  <a:cubicBezTo>
                    <a:pt x="236" y="527"/>
                    <a:pt x="239" y="520"/>
                    <a:pt x="247" y="518"/>
                  </a:cubicBezTo>
                  <a:cubicBezTo>
                    <a:pt x="267" y="511"/>
                    <a:pt x="286" y="499"/>
                    <a:pt x="313" y="499"/>
                  </a:cubicBezTo>
                  <a:cubicBezTo>
                    <a:pt x="334" y="499"/>
                    <a:pt x="338" y="530"/>
                    <a:pt x="354" y="530"/>
                  </a:cubicBezTo>
                  <a:cubicBezTo>
                    <a:pt x="359" y="530"/>
                    <a:pt x="367" y="530"/>
                    <a:pt x="376" y="530"/>
                  </a:cubicBezTo>
                  <a:cubicBezTo>
                    <a:pt x="394" y="530"/>
                    <a:pt x="404" y="540"/>
                    <a:pt x="409" y="552"/>
                  </a:cubicBezTo>
                  <a:cubicBezTo>
                    <a:pt x="404" y="556"/>
                    <a:pt x="404" y="572"/>
                    <a:pt x="404" y="578"/>
                  </a:cubicBezTo>
                  <a:cubicBezTo>
                    <a:pt x="404" y="581"/>
                    <a:pt x="402" y="582"/>
                    <a:pt x="404" y="586"/>
                  </a:cubicBezTo>
                  <a:cubicBezTo>
                    <a:pt x="400" y="588"/>
                    <a:pt x="392" y="602"/>
                    <a:pt x="392" y="607"/>
                  </a:cubicBezTo>
                  <a:cubicBezTo>
                    <a:pt x="392" y="632"/>
                    <a:pt x="422" y="651"/>
                    <a:pt x="436" y="668"/>
                  </a:cubicBezTo>
                  <a:cubicBezTo>
                    <a:pt x="443" y="677"/>
                    <a:pt x="441" y="689"/>
                    <a:pt x="445" y="700"/>
                  </a:cubicBezTo>
                  <a:cubicBezTo>
                    <a:pt x="450" y="713"/>
                    <a:pt x="454" y="721"/>
                    <a:pt x="458" y="744"/>
                  </a:cubicBezTo>
                  <a:cubicBezTo>
                    <a:pt x="460" y="755"/>
                    <a:pt x="465" y="761"/>
                    <a:pt x="465" y="774"/>
                  </a:cubicBezTo>
                  <a:cubicBezTo>
                    <a:pt x="465" y="802"/>
                    <a:pt x="432" y="811"/>
                    <a:pt x="432" y="848"/>
                  </a:cubicBezTo>
                  <a:cubicBezTo>
                    <a:pt x="432" y="882"/>
                    <a:pt x="447" y="902"/>
                    <a:pt x="462" y="927"/>
                  </a:cubicBezTo>
                  <a:cubicBezTo>
                    <a:pt x="466" y="934"/>
                    <a:pt x="473" y="937"/>
                    <a:pt x="473" y="944"/>
                  </a:cubicBezTo>
                  <a:cubicBezTo>
                    <a:pt x="473" y="949"/>
                    <a:pt x="473" y="950"/>
                    <a:pt x="473" y="959"/>
                  </a:cubicBezTo>
                  <a:cubicBezTo>
                    <a:pt x="473" y="1005"/>
                    <a:pt x="497" y="1036"/>
                    <a:pt x="516" y="1068"/>
                  </a:cubicBezTo>
                  <a:cubicBezTo>
                    <a:pt x="519" y="1073"/>
                    <a:pt x="533" y="1089"/>
                    <a:pt x="533" y="1097"/>
                  </a:cubicBezTo>
                  <a:cubicBezTo>
                    <a:pt x="533" y="1103"/>
                    <a:pt x="531" y="1107"/>
                    <a:pt x="527" y="1112"/>
                  </a:cubicBezTo>
                  <a:cubicBezTo>
                    <a:pt x="531" y="1116"/>
                    <a:pt x="536" y="1127"/>
                    <a:pt x="536" y="1138"/>
                  </a:cubicBezTo>
                  <a:cubicBezTo>
                    <a:pt x="537" y="1138"/>
                    <a:pt x="538" y="1136"/>
                    <a:pt x="541" y="1135"/>
                  </a:cubicBezTo>
                  <a:cubicBezTo>
                    <a:pt x="545" y="1141"/>
                    <a:pt x="549" y="1146"/>
                    <a:pt x="558" y="1146"/>
                  </a:cubicBezTo>
                  <a:cubicBezTo>
                    <a:pt x="578" y="1146"/>
                    <a:pt x="592" y="1130"/>
                    <a:pt x="614" y="1130"/>
                  </a:cubicBezTo>
                  <a:cubicBezTo>
                    <a:pt x="620" y="1130"/>
                    <a:pt x="623" y="1135"/>
                    <a:pt x="628" y="1135"/>
                  </a:cubicBezTo>
                  <a:cubicBezTo>
                    <a:pt x="633" y="1135"/>
                    <a:pt x="637" y="1132"/>
                    <a:pt x="644" y="1132"/>
                  </a:cubicBezTo>
                  <a:cubicBezTo>
                    <a:pt x="646" y="1122"/>
                    <a:pt x="659" y="1126"/>
                    <a:pt x="668" y="1122"/>
                  </a:cubicBezTo>
                  <a:cubicBezTo>
                    <a:pt x="690" y="1112"/>
                    <a:pt x="696" y="1097"/>
                    <a:pt x="709" y="1080"/>
                  </a:cubicBezTo>
                  <a:cubicBezTo>
                    <a:pt x="717" y="1069"/>
                    <a:pt x="718" y="1057"/>
                    <a:pt x="730" y="1046"/>
                  </a:cubicBezTo>
                  <a:cubicBezTo>
                    <a:pt x="736" y="1039"/>
                    <a:pt x="751" y="1028"/>
                    <a:pt x="751" y="1013"/>
                  </a:cubicBezTo>
                  <a:cubicBezTo>
                    <a:pt x="751" y="1008"/>
                    <a:pt x="748" y="1004"/>
                    <a:pt x="743" y="1002"/>
                  </a:cubicBezTo>
                  <a:cubicBezTo>
                    <a:pt x="749" y="989"/>
                    <a:pt x="757" y="983"/>
                    <a:pt x="769" y="977"/>
                  </a:cubicBezTo>
                  <a:cubicBezTo>
                    <a:pt x="773" y="975"/>
                    <a:pt x="782" y="978"/>
                    <a:pt x="785" y="973"/>
                  </a:cubicBezTo>
                  <a:cubicBezTo>
                    <a:pt x="788" y="969"/>
                    <a:pt x="790" y="951"/>
                    <a:pt x="790" y="943"/>
                  </a:cubicBezTo>
                  <a:cubicBezTo>
                    <a:pt x="790" y="927"/>
                    <a:pt x="775" y="919"/>
                    <a:pt x="775" y="907"/>
                  </a:cubicBezTo>
                  <a:cubicBezTo>
                    <a:pt x="775" y="902"/>
                    <a:pt x="783" y="893"/>
                    <a:pt x="791" y="891"/>
                  </a:cubicBezTo>
                  <a:cubicBezTo>
                    <a:pt x="796" y="857"/>
                    <a:pt x="866" y="861"/>
                    <a:pt x="866" y="820"/>
                  </a:cubicBezTo>
                  <a:cubicBezTo>
                    <a:pt x="866" y="816"/>
                    <a:pt x="865" y="813"/>
                    <a:pt x="862" y="810"/>
                  </a:cubicBezTo>
                  <a:cubicBezTo>
                    <a:pt x="862" y="795"/>
                    <a:pt x="863" y="785"/>
                    <a:pt x="863" y="776"/>
                  </a:cubicBezTo>
                  <a:cubicBezTo>
                    <a:pt x="863" y="763"/>
                    <a:pt x="863" y="763"/>
                    <a:pt x="863" y="763"/>
                  </a:cubicBezTo>
                  <a:cubicBezTo>
                    <a:pt x="864" y="762"/>
                    <a:pt x="867" y="758"/>
                    <a:pt x="867" y="755"/>
                  </a:cubicBezTo>
                  <a:cubicBezTo>
                    <a:pt x="867" y="745"/>
                    <a:pt x="848" y="736"/>
                    <a:pt x="848" y="718"/>
                  </a:cubicBezTo>
                  <a:cubicBezTo>
                    <a:pt x="848" y="702"/>
                    <a:pt x="843" y="695"/>
                    <a:pt x="843" y="679"/>
                  </a:cubicBezTo>
                  <a:cubicBezTo>
                    <a:pt x="843" y="664"/>
                    <a:pt x="857" y="660"/>
                    <a:pt x="861" y="647"/>
                  </a:cubicBezTo>
                  <a:cubicBezTo>
                    <a:pt x="874" y="600"/>
                    <a:pt x="911" y="592"/>
                    <a:pt x="946" y="564"/>
                  </a:cubicBezTo>
                  <a:cubicBezTo>
                    <a:pt x="966" y="549"/>
                    <a:pt x="973" y="530"/>
                    <a:pt x="989" y="509"/>
                  </a:cubicBezTo>
                  <a:cubicBezTo>
                    <a:pt x="1002" y="491"/>
                    <a:pt x="1026" y="452"/>
                    <a:pt x="1026" y="422"/>
                  </a:cubicBezTo>
                  <a:cubicBezTo>
                    <a:pt x="1026" y="418"/>
                    <a:pt x="1023" y="417"/>
                    <a:pt x="1022" y="414"/>
                  </a:cubicBezTo>
                  <a:cubicBezTo>
                    <a:pt x="1003" y="418"/>
                    <a:pt x="984" y="426"/>
                    <a:pt x="964" y="430"/>
                  </a:cubicBezTo>
                  <a:cubicBezTo>
                    <a:pt x="963" y="430"/>
                    <a:pt x="962" y="430"/>
                    <a:pt x="961" y="430"/>
                  </a:cubicBezTo>
                  <a:cubicBezTo>
                    <a:pt x="959" y="430"/>
                    <a:pt x="957" y="429"/>
                    <a:pt x="955" y="429"/>
                  </a:cubicBezTo>
                  <a:cubicBezTo>
                    <a:pt x="953" y="429"/>
                    <a:pt x="951" y="429"/>
                    <a:pt x="949" y="429"/>
                  </a:cubicBezTo>
                  <a:cubicBezTo>
                    <a:pt x="947" y="429"/>
                    <a:pt x="945" y="429"/>
                    <a:pt x="943" y="430"/>
                  </a:cubicBezTo>
                  <a:cubicBezTo>
                    <a:pt x="936" y="432"/>
                    <a:pt x="935" y="439"/>
                    <a:pt x="927" y="439"/>
                  </a:cubicBezTo>
                  <a:cubicBezTo>
                    <a:pt x="918" y="439"/>
                    <a:pt x="911" y="422"/>
                    <a:pt x="904" y="416"/>
                  </a:cubicBezTo>
                  <a:cubicBezTo>
                    <a:pt x="909" y="410"/>
                    <a:pt x="904" y="409"/>
                    <a:pt x="904" y="400"/>
                  </a:cubicBezTo>
                  <a:cubicBezTo>
                    <a:pt x="887" y="400"/>
                    <a:pt x="882" y="378"/>
                    <a:pt x="874" y="371"/>
                  </a:cubicBezTo>
                  <a:cubicBezTo>
                    <a:pt x="864" y="365"/>
                    <a:pt x="859" y="364"/>
                    <a:pt x="850" y="356"/>
                  </a:cubicBezTo>
                  <a:cubicBezTo>
                    <a:pt x="841" y="346"/>
                    <a:pt x="847" y="332"/>
                    <a:pt x="837" y="320"/>
                  </a:cubicBezTo>
                  <a:cubicBezTo>
                    <a:pt x="829" y="309"/>
                    <a:pt x="819" y="309"/>
                    <a:pt x="813" y="295"/>
                  </a:cubicBezTo>
                  <a:cubicBezTo>
                    <a:pt x="813" y="267"/>
                    <a:pt x="813" y="267"/>
                    <a:pt x="813" y="267"/>
                  </a:cubicBezTo>
                  <a:cubicBezTo>
                    <a:pt x="805" y="261"/>
                    <a:pt x="790" y="237"/>
                    <a:pt x="792" y="226"/>
                  </a:cubicBezTo>
                  <a:cubicBezTo>
                    <a:pt x="742" y="138"/>
                    <a:pt x="742" y="138"/>
                    <a:pt x="742" y="138"/>
                  </a:cubicBezTo>
                  <a:cubicBezTo>
                    <a:pt x="742" y="129"/>
                    <a:pt x="742" y="129"/>
                    <a:pt x="742" y="129"/>
                  </a:cubicBezTo>
                  <a:cubicBezTo>
                    <a:pt x="751" y="138"/>
                    <a:pt x="760" y="161"/>
                    <a:pt x="771" y="163"/>
                  </a:cubicBezTo>
                  <a:cubicBezTo>
                    <a:pt x="773" y="158"/>
                    <a:pt x="778" y="144"/>
                    <a:pt x="781" y="137"/>
                  </a:cubicBezTo>
                  <a:cubicBezTo>
                    <a:pt x="781" y="135"/>
                    <a:pt x="781" y="132"/>
                    <a:pt x="781" y="130"/>
                  </a:cubicBezTo>
                  <a:cubicBezTo>
                    <a:pt x="773" y="111"/>
                    <a:pt x="773" y="111"/>
                    <a:pt x="773" y="111"/>
                  </a:cubicBezTo>
                  <a:cubicBezTo>
                    <a:pt x="773" y="109"/>
                    <a:pt x="772" y="108"/>
                    <a:pt x="771" y="106"/>
                  </a:cubicBezTo>
                  <a:cubicBezTo>
                    <a:pt x="764" y="107"/>
                    <a:pt x="764" y="110"/>
                    <a:pt x="756" y="110"/>
                  </a:cubicBezTo>
                  <a:cubicBezTo>
                    <a:pt x="745" y="110"/>
                    <a:pt x="739" y="103"/>
                    <a:pt x="729" y="103"/>
                  </a:cubicBezTo>
                  <a:cubicBezTo>
                    <a:pt x="712" y="103"/>
                    <a:pt x="707" y="111"/>
                    <a:pt x="690" y="111"/>
                  </a:cubicBezTo>
                  <a:cubicBezTo>
                    <a:pt x="672" y="111"/>
                    <a:pt x="648" y="103"/>
                    <a:pt x="631" y="97"/>
                  </a:cubicBezTo>
                  <a:cubicBezTo>
                    <a:pt x="623" y="94"/>
                    <a:pt x="611" y="98"/>
                    <a:pt x="606" y="92"/>
                  </a:cubicBezTo>
                  <a:cubicBezTo>
                    <a:pt x="604" y="88"/>
                    <a:pt x="598" y="87"/>
                    <a:pt x="598" y="79"/>
                  </a:cubicBezTo>
                  <a:cubicBezTo>
                    <a:pt x="586" y="79"/>
                    <a:pt x="586" y="79"/>
                    <a:pt x="586" y="79"/>
                  </a:cubicBezTo>
                  <a:cubicBezTo>
                    <a:pt x="585" y="78"/>
                    <a:pt x="585" y="78"/>
                    <a:pt x="585" y="78"/>
                  </a:cubicBezTo>
                  <a:cubicBezTo>
                    <a:pt x="568" y="84"/>
                    <a:pt x="556" y="84"/>
                    <a:pt x="556" y="101"/>
                  </a:cubicBezTo>
                  <a:cubicBezTo>
                    <a:pt x="556" y="104"/>
                    <a:pt x="556" y="107"/>
                    <a:pt x="556" y="111"/>
                  </a:cubicBezTo>
                  <a:cubicBezTo>
                    <a:pt x="556" y="114"/>
                    <a:pt x="550" y="119"/>
                    <a:pt x="545" y="119"/>
                  </a:cubicBezTo>
                  <a:cubicBezTo>
                    <a:pt x="506" y="119"/>
                    <a:pt x="494" y="77"/>
                    <a:pt x="460" y="77"/>
                  </a:cubicBezTo>
                  <a:cubicBezTo>
                    <a:pt x="455" y="77"/>
                    <a:pt x="451" y="77"/>
                    <a:pt x="445" y="77"/>
                  </a:cubicBezTo>
                  <a:cubicBezTo>
                    <a:pt x="435" y="77"/>
                    <a:pt x="421" y="65"/>
                    <a:pt x="421" y="52"/>
                  </a:cubicBezTo>
                  <a:cubicBezTo>
                    <a:pt x="421" y="44"/>
                    <a:pt x="428" y="40"/>
                    <a:pt x="428" y="32"/>
                  </a:cubicBezTo>
                  <a:cubicBezTo>
                    <a:pt x="428" y="27"/>
                    <a:pt x="421" y="25"/>
                    <a:pt x="421" y="20"/>
                  </a:cubicBezTo>
                  <a:cubicBezTo>
                    <a:pt x="421" y="13"/>
                    <a:pt x="428" y="15"/>
                    <a:pt x="429" y="7"/>
                  </a:cubicBezTo>
                  <a:cubicBezTo>
                    <a:pt x="426" y="7"/>
                    <a:pt x="424" y="10"/>
                    <a:pt x="421" y="10"/>
                  </a:cubicBezTo>
                  <a:cubicBezTo>
                    <a:pt x="413" y="10"/>
                    <a:pt x="415" y="0"/>
                    <a:pt x="40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2" name="Google Shape;352;p35"/>
            <p:cNvSpPr/>
            <p:nvPr/>
          </p:nvSpPr>
          <p:spPr>
            <a:xfrm>
              <a:off x="4359" y="1478"/>
              <a:ext cx="1323" cy="1149"/>
            </a:xfrm>
            <a:custGeom>
              <a:avLst/>
              <a:gdLst/>
              <a:ahLst/>
              <a:cxnLst/>
              <a:rect l="l" t="t" r="r" b="b"/>
              <a:pathLst>
                <a:path w="560" h="486" extrusionOk="0">
                  <a:moveTo>
                    <a:pt x="127" y="0"/>
                  </a:moveTo>
                  <a:cubicBezTo>
                    <a:pt x="118" y="0"/>
                    <a:pt x="103" y="1"/>
                    <a:pt x="97" y="5"/>
                  </a:cubicBezTo>
                  <a:cubicBezTo>
                    <a:pt x="91" y="9"/>
                    <a:pt x="81" y="16"/>
                    <a:pt x="75" y="16"/>
                  </a:cubicBezTo>
                  <a:cubicBezTo>
                    <a:pt x="75" y="16"/>
                    <a:pt x="65" y="16"/>
                    <a:pt x="59" y="16"/>
                  </a:cubicBezTo>
                  <a:cubicBezTo>
                    <a:pt x="57" y="16"/>
                    <a:pt x="54" y="15"/>
                    <a:pt x="52" y="15"/>
                  </a:cubicBezTo>
                  <a:cubicBezTo>
                    <a:pt x="49" y="15"/>
                    <a:pt x="46" y="16"/>
                    <a:pt x="46" y="18"/>
                  </a:cubicBezTo>
                  <a:cubicBezTo>
                    <a:pt x="46" y="22"/>
                    <a:pt x="49" y="21"/>
                    <a:pt x="50" y="25"/>
                  </a:cubicBezTo>
                  <a:cubicBezTo>
                    <a:pt x="41" y="30"/>
                    <a:pt x="3" y="26"/>
                    <a:pt x="3" y="43"/>
                  </a:cubicBezTo>
                  <a:cubicBezTo>
                    <a:pt x="3" y="45"/>
                    <a:pt x="6" y="45"/>
                    <a:pt x="9" y="45"/>
                  </a:cubicBezTo>
                  <a:cubicBezTo>
                    <a:pt x="10" y="45"/>
                    <a:pt x="11" y="45"/>
                    <a:pt x="12" y="45"/>
                  </a:cubicBezTo>
                  <a:cubicBezTo>
                    <a:pt x="11" y="48"/>
                    <a:pt x="12" y="48"/>
                    <a:pt x="12" y="52"/>
                  </a:cubicBezTo>
                  <a:cubicBezTo>
                    <a:pt x="12" y="62"/>
                    <a:pt x="6" y="61"/>
                    <a:pt x="0" y="66"/>
                  </a:cubicBezTo>
                  <a:cubicBezTo>
                    <a:pt x="8" y="70"/>
                    <a:pt x="14" y="69"/>
                    <a:pt x="18" y="76"/>
                  </a:cubicBezTo>
                  <a:cubicBezTo>
                    <a:pt x="13" y="81"/>
                    <a:pt x="28" y="89"/>
                    <a:pt x="32" y="92"/>
                  </a:cubicBezTo>
                  <a:cubicBezTo>
                    <a:pt x="31" y="93"/>
                    <a:pt x="29" y="95"/>
                    <a:pt x="27" y="95"/>
                  </a:cubicBezTo>
                  <a:cubicBezTo>
                    <a:pt x="33" y="95"/>
                    <a:pt x="33" y="95"/>
                    <a:pt x="33" y="95"/>
                  </a:cubicBezTo>
                  <a:cubicBezTo>
                    <a:pt x="35" y="95"/>
                    <a:pt x="36" y="95"/>
                    <a:pt x="37" y="95"/>
                  </a:cubicBezTo>
                  <a:cubicBezTo>
                    <a:pt x="45" y="95"/>
                    <a:pt x="50" y="105"/>
                    <a:pt x="59" y="105"/>
                  </a:cubicBezTo>
                  <a:cubicBezTo>
                    <a:pt x="68" y="105"/>
                    <a:pt x="66" y="93"/>
                    <a:pt x="77" y="93"/>
                  </a:cubicBezTo>
                  <a:cubicBezTo>
                    <a:pt x="88" y="93"/>
                    <a:pt x="92" y="106"/>
                    <a:pt x="103" y="106"/>
                  </a:cubicBezTo>
                  <a:cubicBezTo>
                    <a:pt x="119" y="106"/>
                    <a:pt x="121" y="99"/>
                    <a:pt x="130" y="93"/>
                  </a:cubicBezTo>
                  <a:cubicBezTo>
                    <a:pt x="132" y="95"/>
                    <a:pt x="135" y="97"/>
                    <a:pt x="140" y="97"/>
                  </a:cubicBezTo>
                  <a:cubicBezTo>
                    <a:pt x="145" y="97"/>
                    <a:pt x="146" y="94"/>
                    <a:pt x="150" y="92"/>
                  </a:cubicBezTo>
                  <a:cubicBezTo>
                    <a:pt x="150" y="98"/>
                    <a:pt x="150" y="98"/>
                    <a:pt x="150" y="98"/>
                  </a:cubicBezTo>
                  <a:cubicBezTo>
                    <a:pt x="149" y="99"/>
                    <a:pt x="147" y="100"/>
                    <a:pt x="147" y="103"/>
                  </a:cubicBezTo>
                  <a:cubicBezTo>
                    <a:pt x="147" y="109"/>
                    <a:pt x="149" y="117"/>
                    <a:pt x="149" y="126"/>
                  </a:cubicBezTo>
                  <a:cubicBezTo>
                    <a:pt x="149" y="138"/>
                    <a:pt x="139" y="140"/>
                    <a:pt x="136" y="151"/>
                  </a:cubicBezTo>
                  <a:cubicBezTo>
                    <a:pt x="132" y="161"/>
                    <a:pt x="131" y="167"/>
                    <a:pt x="127" y="179"/>
                  </a:cubicBezTo>
                  <a:cubicBezTo>
                    <a:pt x="127" y="181"/>
                    <a:pt x="123" y="181"/>
                    <a:pt x="123" y="185"/>
                  </a:cubicBezTo>
                  <a:cubicBezTo>
                    <a:pt x="126" y="193"/>
                    <a:pt x="126" y="193"/>
                    <a:pt x="126" y="193"/>
                  </a:cubicBezTo>
                  <a:cubicBezTo>
                    <a:pt x="134" y="212"/>
                    <a:pt x="134" y="212"/>
                    <a:pt x="134" y="212"/>
                  </a:cubicBezTo>
                  <a:cubicBezTo>
                    <a:pt x="134" y="214"/>
                    <a:pt x="134" y="217"/>
                    <a:pt x="134" y="219"/>
                  </a:cubicBezTo>
                  <a:cubicBezTo>
                    <a:pt x="133" y="225"/>
                    <a:pt x="131" y="232"/>
                    <a:pt x="131" y="235"/>
                  </a:cubicBezTo>
                  <a:cubicBezTo>
                    <a:pt x="131" y="237"/>
                    <a:pt x="138" y="245"/>
                    <a:pt x="140" y="248"/>
                  </a:cubicBezTo>
                  <a:cubicBezTo>
                    <a:pt x="146" y="257"/>
                    <a:pt x="151" y="265"/>
                    <a:pt x="157" y="274"/>
                  </a:cubicBezTo>
                  <a:cubicBezTo>
                    <a:pt x="159" y="278"/>
                    <a:pt x="163" y="282"/>
                    <a:pt x="165" y="287"/>
                  </a:cubicBezTo>
                  <a:cubicBezTo>
                    <a:pt x="166" y="290"/>
                    <a:pt x="165" y="298"/>
                    <a:pt x="168" y="301"/>
                  </a:cubicBezTo>
                  <a:cubicBezTo>
                    <a:pt x="169" y="303"/>
                    <a:pt x="176" y="302"/>
                    <a:pt x="178" y="304"/>
                  </a:cubicBezTo>
                  <a:cubicBezTo>
                    <a:pt x="180" y="306"/>
                    <a:pt x="183" y="309"/>
                    <a:pt x="185" y="311"/>
                  </a:cubicBezTo>
                  <a:cubicBezTo>
                    <a:pt x="187" y="321"/>
                    <a:pt x="194" y="324"/>
                    <a:pt x="194" y="336"/>
                  </a:cubicBezTo>
                  <a:cubicBezTo>
                    <a:pt x="194" y="356"/>
                    <a:pt x="199" y="367"/>
                    <a:pt x="217" y="371"/>
                  </a:cubicBezTo>
                  <a:cubicBezTo>
                    <a:pt x="217" y="383"/>
                    <a:pt x="232" y="402"/>
                    <a:pt x="238" y="408"/>
                  </a:cubicBezTo>
                  <a:cubicBezTo>
                    <a:pt x="244" y="414"/>
                    <a:pt x="253" y="419"/>
                    <a:pt x="250" y="430"/>
                  </a:cubicBezTo>
                  <a:cubicBezTo>
                    <a:pt x="249" y="435"/>
                    <a:pt x="245" y="445"/>
                    <a:pt x="251" y="446"/>
                  </a:cubicBezTo>
                  <a:cubicBezTo>
                    <a:pt x="251" y="456"/>
                    <a:pt x="255" y="464"/>
                    <a:pt x="260" y="472"/>
                  </a:cubicBezTo>
                  <a:cubicBezTo>
                    <a:pt x="263" y="478"/>
                    <a:pt x="259" y="478"/>
                    <a:pt x="261" y="478"/>
                  </a:cubicBezTo>
                  <a:cubicBezTo>
                    <a:pt x="262" y="479"/>
                    <a:pt x="276" y="486"/>
                    <a:pt x="277" y="486"/>
                  </a:cubicBezTo>
                  <a:cubicBezTo>
                    <a:pt x="280" y="484"/>
                    <a:pt x="280" y="484"/>
                    <a:pt x="280" y="484"/>
                  </a:cubicBezTo>
                  <a:cubicBezTo>
                    <a:pt x="292" y="484"/>
                    <a:pt x="293" y="479"/>
                    <a:pt x="302" y="473"/>
                  </a:cubicBezTo>
                  <a:cubicBezTo>
                    <a:pt x="318" y="473"/>
                    <a:pt x="318" y="473"/>
                    <a:pt x="318" y="473"/>
                  </a:cubicBezTo>
                  <a:cubicBezTo>
                    <a:pt x="325" y="470"/>
                    <a:pt x="346" y="455"/>
                    <a:pt x="353" y="453"/>
                  </a:cubicBezTo>
                  <a:cubicBezTo>
                    <a:pt x="365" y="450"/>
                    <a:pt x="382" y="447"/>
                    <a:pt x="394" y="441"/>
                  </a:cubicBezTo>
                  <a:cubicBezTo>
                    <a:pt x="393" y="440"/>
                    <a:pt x="392" y="438"/>
                    <a:pt x="392" y="436"/>
                  </a:cubicBezTo>
                  <a:cubicBezTo>
                    <a:pt x="392" y="424"/>
                    <a:pt x="424" y="419"/>
                    <a:pt x="438" y="416"/>
                  </a:cubicBezTo>
                  <a:cubicBezTo>
                    <a:pt x="438" y="410"/>
                    <a:pt x="448" y="401"/>
                    <a:pt x="453" y="401"/>
                  </a:cubicBezTo>
                  <a:cubicBezTo>
                    <a:pt x="461" y="401"/>
                    <a:pt x="460" y="385"/>
                    <a:pt x="468" y="385"/>
                  </a:cubicBezTo>
                  <a:cubicBezTo>
                    <a:pt x="475" y="385"/>
                    <a:pt x="474" y="376"/>
                    <a:pt x="476" y="370"/>
                  </a:cubicBezTo>
                  <a:cubicBezTo>
                    <a:pt x="478" y="364"/>
                    <a:pt x="484" y="362"/>
                    <a:pt x="491" y="362"/>
                  </a:cubicBezTo>
                  <a:cubicBezTo>
                    <a:pt x="491" y="349"/>
                    <a:pt x="507" y="345"/>
                    <a:pt x="507" y="333"/>
                  </a:cubicBezTo>
                  <a:cubicBezTo>
                    <a:pt x="507" y="328"/>
                    <a:pt x="499" y="329"/>
                    <a:pt x="497" y="324"/>
                  </a:cubicBezTo>
                  <a:cubicBezTo>
                    <a:pt x="497" y="325"/>
                    <a:pt x="497" y="325"/>
                    <a:pt x="497" y="325"/>
                  </a:cubicBezTo>
                  <a:cubicBezTo>
                    <a:pt x="493" y="323"/>
                    <a:pt x="493" y="314"/>
                    <a:pt x="487" y="312"/>
                  </a:cubicBezTo>
                  <a:cubicBezTo>
                    <a:pt x="471" y="307"/>
                    <a:pt x="461" y="305"/>
                    <a:pt x="454" y="289"/>
                  </a:cubicBezTo>
                  <a:cubicBezTo>
                    <a:pt x="454" y="270"/>
                    <a:pt x="454" y="270"/>
                    <a:pt x="454" y="270"/>
                  </a:cubicBezTo>
                  <a:cubicBezTo>
                    <a:pt x="435" y="284"/>
                    <a:pt x="432" y="306"/>
                    <a:pt x="397" y="306"/>
                  </a:cubicBezTo>
                  <a:cubicBezTo>
                    <a:pt x="389" y="306"/>
                    <a:pt x="375" y="302"/>
                    <a:pt x="375" y="295"/>
                  </a:cubicBezTo>
                  <a:cubicBezTo>
                    <a:pt x="375" y="288"/>
                    <a:pt x="379" y="284"/>
                    <a:pt x="379" y="278"/>
                  </a:cubicBezTo>
                  <a:cubicBezTo>
                    <a:pt x="379" y="276"/>
                    <a:pt x="379" y="274"/>
                    <a:pt x="379" y="272"/>
                  </a:cubicBezTo>
                  <a:cubicBezTo>
                    <a:pt x="373" y="273"/>
                    <a:pt x="374" y="280"/>
                    <a:pt x="368" y="281"/>
                  </a:cubicBezTo>
                  <a:cubicBezTo>
                    <a:pt x="367" y="277"/>
                    <a:pt x="364" y="275"/>
                    <a:pt x="364" y="269"/>
                  </a:cubicBezTo>
                  <a:cubicBezTo>
                    <a:pt x="352" y="267"/>
                    <a:pt x="337" y="244"/>
                    <a:pt x="334" y="231"/>
                  </a:cubicBezTo>
                  <a:cubicBezTo>
                    <a:pt x="333" y="227"/>
                    <a:pt x="333" y="224"/>
                    <a:pt x="333" y="219"/>
                  </a:cubicBezTo>
                  <a:cubicBezTo>
                    <a:pt x="333" y="212"/>
                    <a:pt x="336" y="202"/>
                    <a:pt x="344" y="202"/>
                  </a:cubicBezTo>
                  <a:cubicBezTo>
                    <a:pt x="358" y="202"/>
                    <a:pt x="370" y="219"/>
                    <a:pt x="376" y="230"/>
                  </a:cubicBezTo>
                  <a:cubicBezTo>
                    <a:pt x="377" y="232"/>
                    <a:pt x="375" y="236"/>
                    <a:pt x="379" y="240"/>
                  </a:cubicBezTo>
                  <a:cubicBezTo>
                    <a:pt x="384" y="245"/>
                    <a:pt x="393" y="242"/>
                    <a:pt x="399" y="249"/>
                  </a:cubicBezTo>
                  <a:cubicBezTo>
                    <a:pt x="404" y="254"/>
                    <a:pt x="409" y="261"/>
                    <a:pt x="417" y="263"/>
                  </a:cubicBezTo>
                  <a:cubicBezTo>
                    <a:pt x="443" y="263"/>
                    <a:pt x="443" y="263"/>
                    <a:pt x="443" y="263"/>
                  </a:cubicBezTo>
                  <a:cubicBezTo>
                    <a:pt x="447" y="260"/>
                    <a:pt x="449" y="255"/>
                    <a:pt x="455" y="255"/>
                  </a:cubicBezTo>
                  <a:cubicBezTo>
                    <a:pt x="466" y="255"/>
                    <a:pt x="466" y="271"/>
                    <a:pt x="471" y="277"/>
                  </a:cubicBezTo>
                  <a:cubicBezTo>
                    <a:pt x="471" y="277"/>
                    <a:pt x="487" y="281"/>
                    <a:pt x="489" y="281"/>
                  </a:cubicBezTo>
                  <a:cubicBezTo>
                    <a:pt x="504" y="281"/>
                    <a:pt x="527" y="288"/>
                    <a:pt x="537" y="288"/>
                  </a:cubicBezTo>
                  <a:cubicBezTo>
                    <a:pt x="537" y="288"/>
                    <a:pt x="538" y="288"/>
                    <a:pt x="539" y="288"/>
                  </a:cubicBezTo>
                  <a:cubicBezTo>
                    <a:pt x="539" y="288"/>
                    <a:pt x="540" y="288"/>
                    <a:pt x="540" y="288"/>
                  </a:cubicBezTo>
                  <a:cubicBezTo>
                    <a:pt x="540" y="285"/>
                    <a:pt x="537" y="282"/>
                    <a:pt x="537" y="279"/>
                  </a:cubicBezTo>
                  <a:cubicBezTo>
                    <a:pt x="537" y="279"/>
                    <a:pt x="537" y="279"/>
                    <a:pt x="537" y="279"/>
                  </a:cubicBezTo>
                  <a:cubicBezTo>
                    <a:pt x="537" y="279"/>
                    <a:pt x="537" y="279"/>
                    <a:pt x="537" y="279"/>
                  </a:cubicBezTo>
                  <a:cubicBezTo>
                    <a:pt x="537" y="264"/>
                    <a:pt x="546" y="261"/>
                    <a:pt x="560" y="258"/>
                  </a:cubicBezTo>
                  <a:cubicBezTo>
                    <a:pt x="560" y="235"/>
                    <a:pt x="542" y="233"/>
                    <a:pt x="533" y="215"/>
                  </a:cubicBezTo>
                  <a:cubicBezTo>
                    <a:pt x="532" y="212"/>
                    <a:pt x="527" y="212"/>
                    <a:pt x="527" y="206"/>
                  </a:cubicBezTo>
                  <a:cubicBezTo>
                    <a:pt x="527" y="206"/>
                    <a:pt x="527" y="206"/>
                    <a:pt x="527" y="206"/>
                  </a:cubicBezTo>
                  <a:cubicBezTo>
                    <a:pt x="527" y="206"/>
                    <a:pt x="527" y="206"/>
                    <a:pt x="527" y="206"/>
                  </a:cubicBezTo>
                  <a:cubicBezTo>
                    <a:pt x="527" y="196"/>
                    <a:pt x="538" y="198"/>
                    <a:pt x="538" y="187"/>
                  </a:cubicBezTo>
                  <a:cubicBezTo>
                    <a:pt x="538" y="178"/>
                    <a:pt x="528" y="183"/>
                    <a:pt x="526" y="178"/>
                  </a:cubicBezTo>
                  <a:cubicBezTo>
                    <a:pt x="524" y="174"/>
                    <a:pt x="525" y="170"/>
                    <a:pt x="523" y="166"/>
                  </a:cubicBezTo>
                  <a:cubicBezTo>
                    <a:pt x="523" y="149"/>
                    <a:pt x="523" y="149"/>
                    <a:pt x="523" y="149"/>
                  </a:cubicBezTo>
                  <a:cubicBezTo>
                    <a:pt x="522" y="147"/>
                    <a:pt x="523" y="146"/>
                    <a:pt x="521" y="143"/>
                  </a:cubicBezTo>
                  <a:cubicBezTo>
                    <a:pt x="521" y="143"/>
                    <a:pt x="521" y="143"/>
                    <a:pt x="521" y="143"/>
                  </a:cubicBezTo>
                  <a:cubicBezTo>
                    <a:pt x="521" y="143"/>
                    <a:pt x="521" y="143"/>
                    <a:pt x="521" y="143"/>
                  </a:cubicBezTo>
                  <a:cubicBezTo>
                    <a:pt x="522" y="143"/>
                    <a:pt x="522" y="142"/>
                    <a:pt x="522" y="142"/>
                  </a:cubicBezTo>
                  <a:cubicBezTo>
                    <a:pt x="522" y="140"/>
                    <a:pt x="521" y="139"/>
                    <a:pt x="521" y="138"/>
                  </a:cubicBezTo>
                  <a:cubicBezTo>
                    <a:pt x="521" y="138"/>
                    <a:pt x="521" y="138"/>
                    <a:pt x="521" y="138"/>
                  </a:cubicBezTo>
                  <a:cubicBezTo>
                    <a:pt x="521" y="138"/>
                    <a:pt x="521" y="138"/>
                    <a:pt x="521" y="138"/>
                  </a:cubicBezTo>
                  <a:cubicBezTo>
                    <a:pt x="521" y="137"/>
                    <a:pt x="529" y="118"/>
                    <a:pt x="533" y="116"/>
                  </a:cubicBezTo>
                  <a:cubicBezTo>
                    <a:pt x="531" y="113"/>
                    <a:pt x="532" y="110"/>
                    <a:pt x="532" y="106"/>
                  </a:cubicBezTo>
                  <a:cubicBezTo>
                    <a:pt x="531" y="102"/>
                    <a:pt x="532" y="98"/>
                    <a:pt x="531" y="95"/>
                  </a:cubicBezTo>
                  <a:cubicBezTo>
                    <a:pt x="531" y="95"/>
                    <a:pt x="531" y="95"/>
                    <a:pt x="531" y="95"/>
                  </a:cubicBezTo>
                  <a:cubicBezTo>
                    <a:pt x="530" y="93"/>
                    <a:pt x="527" y="92"/>
                    <a:pt x="526" y="89"/>
                  </a:cubicBezTo>
                  <a:cubicBezTo>
                    <a:pt x="511" y="89"/>
                    <a:pt x="507" y="77"/>
                    <a:pt x="494" y="73"/>
                  </a:cubicBezTo>
                  <a:cubicBezTo>
                    <a:pt x="483" y="69"/>
                    <a:pt x="476" y="69"/>
                    <a:pt x="465" y="62"/>
                  </a:cubicBezTo>
                  <a:cubicBezTo>
                    <a:pt x="457" y="68"/>
                    <a:pt x="451" y="65"/>
                    <a:pt x="441" y="69"/>
                  </a:cubicBezTo>
                  <a:cubicBezTo>
                    <a:pt x="435" y="71"/>
                    <a:pt x="437" y="73"/>
                    <a:pt x="431" y="75"/>
                  </a:cubicBezTo>
                  <a:cubicBezTo>
                    <a:pt x="426" y="77"/>
                    <a:pt x="420" y="77"/>
                    <a:pt x="420" y="82"/>
                  </a:cubicBezTo>
                  <a:cubicBezTo>
                    <a:pt x="420" y="86"/>
                    <a:pt x="420" y="87"/>
                    <a:pt x="420" y="91"/>
                  </a:cubicBezTo>
                  <a:cubicBezTo>
                    <a:pt x="413" y="93"/>
                    <a:pt x="404" y="94"/>
                    <a:pt x="395" y="94"/>
                  </a:cubicBezTo>
                  <a:cubicBezTo>
                    <a:pt x="393" y="94"/>
                    <a:pt x="390" y="95"/>
                    <a:pt x="387" y="95"/>
                  </a:cubicBezTo>
                  <a:cubicBezTo>
                    <a:pt x="380" y="95"/>
                    <a:pt x="373" y="94"/>
                    <a:pt x="371" y="91"/>
                  </a:cubicBezTo>
                  <a:cubicBezTo>
                    <a:pt x="367" y="88"/>
                    <a:pt x="366" y="83"/>
                    <a:pt x="362" y="82"/>
                  </a:cubicBezTo>
                  <a:cubicBezTo>
                    <a:pt x="361" y="82"/>
                    <a:pt x="360" y="82"/>
                    <a:pt x="359" y="82"/>
                  </a:cubicBezTo>
                  <a:cubicBezTo>
                    <a:pt x="358" y="82"/>
                    <a:pt x="357" y="82"/>
                    <a:pt x="356" y="82"/>
                  </a:cubicBezTo>
                  <a:cubicBezTo>
                    <a:pt x="355" y="82"/>
                    <a:pt x="354" y="82"/>
                    <a:pt x="353" y="82"/>
                  </a:cubicBezTo>
                  <a:cubicBezTo>
                    <a:pt x="350" y="82"/>
                    <a:pt x="348" y="81"/>
                    <a:pt x="346" y="78"/>
                  </a:cubicBezTo>
                  <a:cubicBezTo>
                    <a:pt x="343" y="72"/>
                    <a:pt x="348" y="67"/>
                    <a:pt x="344" y="61"/>
                  </a:cubicBezTo>
                  <a:cubicBezTo>
                    <a:pt x="341" y="57"/>
                    <a:pt x="337" y="57"/>
                    <a:pt x="337" y="52"/>
                  </a:cubicBezTo>
                  <a:cubicBezTo>
                    <a:pt x="337" y="52"/>
                    <a:pt x="337" y="51"/>
                    <a:pt x="337" y="50"/>
                  </a:cubicBezTo>
                  <a:cubicBezTo>
                    <a:pt x="337" y="50"/>
                    <a:pt x="337" y="49"/>
                    <a:pt x="337" y="49"/>
                  </a:cubicBezTo>
                  <a:cubicBezTo>
                    <a:pt x="335" y="47"/>
                    <a:pt x="335" y="43"/>
                    <a:pt x="333" y="40"/>
                  </a:cubicBezTo>
                  <a:cubicBezTo>
                    <a:pt x="329" y="40"/>
                    <a:pt x="330" y="40"/>
                    <a:pt x="326" y="41"/>
                  </a:cubicBezTo>
                  <a:cubicBezTo>
                    <a:pt x="318" y="44"/>
                    <a:pt x="318" y="53"/>
                    <a:pt x="307" y="53"/>
                  </a:cubicBezTo>
                  <a:cubicBezTo>
                    <a:pt x="292" y="53"/>
                    <a:pt x="290" y="37"/>
                    <a:pt x="280" y="34"/>
                  </a:cubicBezTo>
                  <a:cubicBezTo>
                    <a:pt x="279" y="34"/>
                    <a:pt x="269" y="28"/>
                    <a:pt x="268" y="26"/>
                  </a:cubicBezTo>
                  <a:cubicBezTo>
                    <a:pt x="262" y="15"/>
                    <a:pt x="263"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30" y="5"/>
                    <a:pt x="224" y="19"/>
                    <a:pt x="210" y="19"/>
                  </a:cubicBezTo>
                  <a:cubicBezTo>
                    <a:pt x="204" y="19"/>
                    <a:pt x="195" y="19"/>
                    <a:pt x="179" y="19"/>
                  </a:cubicBezTo>
                  <a:cubicBezTo>
                    <a:pt x="174" y="18"/>
                    <a:pt x="153" y="15"/>
                    <a:pt x="153" y="8"/>
                  </a:cubicBezTo>
                  <a:cubicBezTo>
                    <a:pt x="141" y="8"/>
                    <a:pt x="141" y="0"/>
                    <a:pt x="1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3" name="Google Shape;353;p35"/>
            <p:cNvSpPr/>
            <p:nvPr/>
          </p:nvSpPr>
          <p:spPr>
            <a:xfrm>
              <a:off x="6264" y="2726"/>
              <a:ext cx="71" cy="135"/>
            </a:xfrm>
            <a:custGeom>
              <a:avLst/>
              <a:gdLst/>
              <a:ahLst/>
              <a:cxnLst/>
              <a:rect l="l" t="t" r="r" b="b"/>
              <a:pathLst>
                <a:path w="30" h="57" extrusionOk="0">
                  <a:moveTo>
                    <a:pt x="7" y="0"/>
                  </a:moveTo>
                  <a:cubicBezTo>
                    <a:pt x="7" y="16"/>
                    <a:pt x="0" y="27"/>
                    <a:pt x="0" y="43"/>
                  </a:cubicBezTo>
                  <a:cubicBezTo>
                    <a:pt x="0" y="50"/>
                    <a:pt x="5" y="57"/>
                    <a:pt x="13" y="57"/>
                  </a:cubicBezTo>
                  <a:cubicBezTo>
                    <a:pt x="23" y="57"/>
                    <a:pt x="30" y="45"/>
                    <a:pt x="30" y="36"/>
                  </a:cubicBezTo>
                  <a:cubicBezTo>
                    <a:pt x="30" y="19"/>
                    <a:pt x="14" y="13"/>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4" name="Google Shape;354;p35"/>
            <p:cNvSpPr/>
            <p:nvPr/>
          </p:nvSpPr>
          <p:spPr>
            <a:xfrm>
              <a:off x="5590" y="1622"/>
              <a:ext cx="1440" cy="1161"/>
            </a:xfrm>
            <a:custGeom>
              <a:avLst/>
              <a:gdLst/>
              <a:ahLst/>
              <a:cxnLst/>
              <a:rect l="l" t="t" r="r" b="b"/>
              <a:pathLst>
                <a:path w="609" h="491" extrusionOk="0">
                  <a:moveTo>
                    <a:pt x="157" y="0"/>
                  </a:moveTo>
                  <a:cubicBezTo>
                    <a:pt x="146" y="0"/>
                    <a:pt x="144" y="13"/>
                    <a:pt x="139" y="13"/>
                  </a:cubicBezTo>
                  <a:cubicBezTo>
                    <a:pt x="139" y="13"/>
                    <a:pt x="139" y="13"/>
                    <a:pt x="138" y="13"/>
                  </a:cubicBezTo>
                  <a:cubicBezTo>
                    <a:pt x="138" y="13"/>
                    <a:pt x="138" y="13"/>
                    <a:pt x="137" y="13"/>
                  </a:cubicBezTo>
                  <a:cubicBezTo>
                    <a:pt x="137" y="13"/>
                    <a:pt x="137" y="13"/>
                    <a:pt x="137" y="13"/>
                  </a:cubicBezTo>
                  <a:cubicBezTo>
                    <a:pt x="137" y="13"/>
                    <a:pt x="137" y="13"/>
                    <a:pt x="137" y="13"/>
                  </a:cubicBezTo>
                  <a:cubicBezTo>
                    <a:pt x="137" y="13"/>
                    <a:pt x="137" y="13"/>
                    <a:pt x="137" y="13"/>
                  </a:cubicBezTo>
                  <a:cubicBezTo>
                    <a:pt x="137" y="13"/>
                    <a:pt x="137" y="13"/>
                    <a:pt x="137" y="13"/>
                  </a:cubicBezTo>
                  <a:cubicBezTo>
                    <a:pt x="137" y="13"/>
                    <a:pt x="137" y="13"/>
                    <a:pt x="136" y="13"/>
                  </a:cubicBezTo>
                  <a:cubicBezTo>
                    <a:pt x="136" y="13"/>
                    <a:pt x="136" y="13"/>
                    <a:pt x="136" y="13"/>
                  </a:cubicBezTo>
                  <a:cubicBezTo>
                    <a:pt x="136" y="13"/>
                    <a:pt x="136" y="13"/>
                    <a:pt x="136" y="13"/>
                  </a:cubicBezTo>
                  <a:cubicBezTo>
                    <a:pt x="132" y="20"/>
                    <a:pt x="124" y="26"/>
                    <a:pt x="114" y="26"/>
                  </a:cubicBezTo>
                  <a:cubicBezTo>
                    <a:pt x="109" y="26"/>
                    <a:pt x="108" y="20"/>
                    <a:pt x="104" y="20"/>
                  </a:cubicBezTo>
                  <a:cubicBezTo>
                    <a:pt x="103" y="20"/>
                    <a:pt x="101" y="21"/>
                    <a:pt x="100" y="21"/>
                  </a:cubicBezTo>
                  <a:cubicBezTo>
                    <a:pt x="98" y="21"/>
                    <a:pt x="95" y="22"/>
                    <a:pt x="93" y="22"/>
                  </a:cubicBezTo>
                  <a:cubicBezTo>
                    <a:pt x="93" y="22"/>
                    <a:pt x="93" y="22"/>
                    <a:pt x="93" y="22"/>
                  </a:cubicBezTo>
                  <a:cubicBezTo>
                    <a:pt x="93" y="22"/>
                    <a:pt x="93" y="22"/>
                    <a:pt x="93" y="22"/>
                  </a:cubicBezTo>
                  <a:cubicBezTo>
                    <a:pt x="93" y="22"/>
                    <a:pt x="93" y="22"/>
                    <a:pt x="93" y="22"/>
                  </a:cubicBezTo>
                  <a:cubicBezTo>
                    <a:pt x="93" y="22"/>
                    <a:pt x="93" y="22"/>
                    <a:pt x="93" y="22"/>
                  </a:cubicBezTo>
                  <a:cubicBezTo>
                    <a:pt x="90" y="22"/>
                    <a:pt x="87" y="21"/>
                    <a:pt x="87" y="18"/>
                  </a:cubicBezTo>
                  <a:cubicBezTo>
                    <a:pt x="87" y="18"/>
                    <a:pt x="87" y="18"/>
                    <a:pt x="87" y="18"/>
                  </a:cubicBezTo>
                  <a:cubicBezTo>
                    <a:pt x="87" y="18"/>
                    <a:pt x="87" y="18"/>
                    <a:pt x="87" y="18"/>
                  </a:cubicBezTo>
                  <a:cubicBezTo>
                    <a:pt x="82" y="18"/>
                    <a:pt x="83" y="16"/>
                    <a:pt x="78" y="16"/>
                  </a:cubicBezTo>
                  <a:cubicBezTo>
                    <a:pt x="65" y="16"/>
                    <a:pt x="64" y="30"/>
                    <a:pt x="55" y="39"/>
                  </a:cubicBezTo>
                  <a:cubicBezTo>
                    <a:pt x="51" y="43"/>
                    <a:pt x="44" y="43"/>
                    <a:pt x="40" y="47"/>
                  </a:cubicBezTo>
                  <a:cubicBezTo>
                    <a:pt x="37" y="50"/>
                    <a:pt x="34" y="56"/>
                    <a:pt x="28" y="56"/>
                  </a:cubicBezTo>
                  <a:cubicBezTo>
                    <a:pt x="23" y="56"/>
                    <a:pt x="20" y="51"/>
                    <a:pt x="15" y="51"/>
                  </a:cubicBezTo>
                  <a:cubicBezTo>
                    <a:pt x="13" y="51"/>
                    <a:pt x="13" y="54"/>
                    <a:pt x="12" y="55"/>
                  </a:cubicBezTo>
                  <a:cubicBezTo>
                    <a:pt x="12" y="55"/>
                    <a:pt x="12" y="55"/>
                    <a:pt x="12" y="55"/>
                  </a:cubicBezTo>
                  <a:cubicBezTo>
                    <a:pt x="8" y="57"/>
                    <a:pt x="0" y="76"/>
                    <a:pt x="0" y="77"/>
                  </a:cubicBezTo>
                  <a:cubicBezTo>
                    <a:pt x="0" y="77"/>
                    <a:pt x="0" y="77"/>
                    <a:pt x="0" y="77"/>
                  </a:cubicBezTo>
                  <a:cubicBezTo>
                    <a:pt x="0" y="78"/>
                    <a:pt x="1" y="79"/>
                    <a:pt x="1" y="81"/>
                  </a:cubicBezTo>
                  <a:cubicBezTo>
                    <a:pt x="1" y="81"/>
                    <a:pt x="1" y="82"/>
                    <a:pt x="0" y="82"/>
                  </a:cubicBezTo>
                  <a:cubicBezTo>
                    <a:pt x="0" y="82"/>
                    <a:pt x="0" y="82"/>
                    <a:pt x="0" y="82"/>
                  </a:cubicBezTo>
                  <a:cubicBezTo>
                    <a:pt x="2" y="85"/>
                    <a:pt x="1" y="86"/>
                    <a:pt x="2" y="88"/>
                  </a:cubicBezTo>
                  <a:cubicBezTo>
                    <a:pt x="2" y="105"/>
                    <a:pt x="2" y="105"/>
                    <a:pt x="2" y="105"/>
                  </a:cubicBezTo>
                  <a:cubicBezTo>
                    <a:pt x="4" y="109"/>
                    <a:pt x="3" y="113"/>
                    <a:pt x="5" y="117"/>
                  </a:cubicBezTo>
                  <a:cubicBezTo>
                    <a:pt x="7" y="122"/>
                    <a:pt x="17" y="117"/>
                    <a:pt x="17" y="126"/>
                  </a:cubicBezTo>
                  <a:cubicBezTo>
                    <a:pt x="17" y="126"/>
                    <a:pt x="17" y="126"/>
                    <a:pt x="17" y="126"/>
                  </a:cubicBezTo>
                  <a:cubicBezTo>
                    <a:pt x="17" y="137"/>
                    <a:pt x="6" y="135"/>
                    <a:pt x="6" y="145"/>
                  </a:cubicBezTo>
                  <a:cubicBezTo>
                    <a:pt x="6" y="145"/>
                    <a:pt x="6" y="145"/>
                    <a:pt x="6" y="145"/>
                  </a:cubicBezTo>
                  <a:cubicBezTo>
                    <a:pt x="6" y="151"/>
                    <a:pt x="11" y="151"/>
                    <a:pt x="12" y="154"/>
                  </a:cubicBezTo>
                  <a:cubicBezTo>
                    <a:pt x="21" y="172"/>
                    <a:pt x="39" y="174"/>
                    <a:pt x="39" y="197"/>
                  </a:cubicBezTo>
                  <a:cubicBezTo>
                    <a:pt x="39" y="197"/>
                    <a:pt x="39" y="197"/>
                    <a:pt x="39" y="197"/>
                  </a:cubicBezTo>
                  <a:cubicBezTo>
                    <a:pt x="25" y="200"/>
                    <a:pt x="16" y="203"/>
                    <a:pt x="16" y="218"/>
                  </a:cubicBezTo>
                  <a:cubicBezTo>
                    <a:pt x="16" y="218"/>
                    <a:pt x="16" y="218"/>
                    <a:pt x="16" y="218"/>
                  </a:cubicBezTo>
                  <a:cubicBezTo>
                    <a:pt x="16" y="221"/>
                    <a:pt x="19" y="224"/>
                    <a:pt x="19" y="227"/>
                  </a:cubicBezTo>
                  <a:cubicBezTo>
                    <a:pt x="37" y="226"/>
                    <a:pt x="37" y="226"/>
                    <a:pt x="37" y="226"/>
                  </a:cubicBezTo>
                  <a:cubicBezTo>
                    <a:pt x="38" y="225"/>
                    <a:pt x="40" y="223"/>
                    <a:pt x="42" y="222"/>
                  </a:cubicBezTo>
                  <a:cubicBezTo>
                    <a:pt x="55" y="226"/>
                    <a:pt x="55" y="226"/>
                    <a:pt x="55" y="226"/>
                  </a:cubicBezTo>
                  <a:cubicBezTo>
                    <a:pt x="61" y="226"/>
                    <a:pt x="62" y="221"/>
                    <a:pt x="69" y="221"/>
                  </a:cubicBezTo>
                  <a:cubicBezTo>
                    <a:pt x="72" y="221"/>
                    <a:pt x="75" y="221"/>
                    <a:pt x="78" y="221"/>
                  </a:cubicBezTo>
                  <a:cubicBezTo>
                    <a:pt x="80" y="221"/>
                    <a:pt x="82" y="221"/>
                    <a:pt x="85" y="222"/>
                  </a:cubicBezTo>
                  <a:cubicBezTo>
                    <a:pt x="91" y="224"/>
                    <a:pt x="94" y="236"/>
                    <a:pt x="98" y="243"/>
                  </a:cubicBezTo>
                  <a:cubicBezTo>
                    <a:pt x="104" y="251"/>
                    <a:pt x="119" y="262"/>
                    <a:pt x="129" y="262"/>
                  </a:cubicBezTo>
                  <a:cubicBezTo>
                    <a:pt x="134" y="262"/>
                    <a:pt x="137" y="262"/>
                    <a:pt x="142" y="263"/>
                  </a:cubicBezTo>
                  <a:cubicBezTo>
                    <a:pt x="139" y="265"/>
                    <a:pt x="139" y="269"/>
                    <a:pt x="135" y="270"/>
                  </a:cubicBezTo>
                  <a:cubicBezTo>
                    <a:pt x="133" y="271"/>
                    <a:pt x="132" y="271"/>
                    <a:pt x="131" y="271"/>
                  </a:cubicBezTo>
                  <a:cubicBezTo>
                    <a:pt x="130" y="271"/>
                    <a:pt x="130" y="271"/>
                    <a:pt x="129" y="271"/>
                  </a:cubicBezTo>
                  <a:cubicBezTo>
                    <a:pt x="128" y="271"/>
                    <a:pt x="128" y="271"/>
                    <a:pt x="127" y="271"/>
                  </a:cubicBezTo>
                  <a:cubicBezTo>
                    <a:pt x="125" y="271"/>
                    <a:pt x="124" y="271"/>
                    <a:pt x="121" y="273"/>
                  </a:cubicBezTo>
                  <a:cubicBezTo>
                    <a:pt x="129" y="281"/>
                    <a:pt x="136" y="297"/>
                    <a:pt x="152" y="297"/>
                  </a:cubicBezTo>
                  <a:cubicBezTo>
                    <a:pt x="166" y="297"/>
                    <a:pt x="166" y="279"/>
                    <a:pt x="173" y="272"/>
                  </a:cubicBezTo>
                  <a:cubicBezTo>
                    <a:pt x="177" y="272"/>
                    <a:pt x="177" y="272"/>
                    <a:pt x="177" y="272"/>
                  </a:cubicBezTo>
                  <a:cubicBezTo>
                    <a:pt x="177" y="274"/>
                    <a:pt x="174" y="278"/>
                    <a:pt x="174" y="279"/>
                  </a:cubicBezTo>
                  <a:cubicBezTo>
                    <a:pt x="174" y="286"/>
                    <a:pt x="180" y="293"/>
                    <a:pt x="180" y="301"/>
                  </a:cubicBezTo>
                  <a:cubicBezTo>
                    <a:pt x="180" y="308"/>
                    <a:pt x="177" y="309"/>
                    <a:pt x="177" y="316"/>
                  </a:cubicBezTo>
                  <a:cubicBezTo>
                    <a:pt x="177" y="316"/>
                    <a:pt x="177" y="316"/>
                    <a:pt x="177" y="316"/>
                  </a:cubicBezTo>
                  <a:cubicBezTo>
                    <a:pt x="177" y="317"/>
                    <a:pt x="177" y="322"/>
                    <a:pt x="177" y="323"/>
                  </a:cubicBezTo>
                  <a:cubicBezTo>
                    <a:pt x="177" y="333"/>
                    <a:pt x="183" y="343"/>
                    <a:pt x="186" y="354"/>
                  </a:cubicBezTo>
                  <a:cubicBezTo>
                    <a:pt x="190" y="366"/>
                    <a:pt x="200" y="383"/>
                    <a:pt x="202" y="391"/>
                  </a:cubicBezTo>
                  <a:cubicBezTo>
                    <a:pt x="204" y="398"/>
                    <a:pt x="204" y="401"/>
                    <a:pt x="209" y="408"/>
                  </a:cubicBezTo>
                  <a:cubicBezTo>
                    <a:pt x="213" y="414"/>
                    <a:pt x="210" y="421"/>
                    <a:pt x="214" y="429"/>
                  </a:cubicBezTo>
                  <a:cubicBezTo>
                    <a:pt x="216" y="434"/>
                    <a:pt x="224" y="439"/>
                    <a:pt x="226" y="446"/>
                  </a:cubicBezTo>
                  <a:cubicBezTo>
                    <a:pt x="230" y="457"/>
                    <a:pt x="236" y="468"/>
                    <a:pt x="240" y="481"/>
                  </a:cubicBezTo>
                  <a:cubicBezTo>
                    <a:pt x="240" y="482"/>
                    <a:pt x="242" y="486"/>
                    <a:pt x="244" y="486"/>
                  </a:cubicBezTo>
                  <a:cubicBezTo>
                    <a:pt x="245" y="489"/>
                    <a:pt x="248" y="491"/>
                    <a:pt x="251" y="491"/>
                  </a:cubicBezTo>
                  <a:cubicBezTo>
                    <a:pt x="252" y="491"/>
                    <a:pt x="252" y="491"/>
                    <a:pt x="252" y="491"/>
                  </a:cubicBezTo>
                  <a:cubicBezTo>
                    <a:pt x="257" y="491"/>
                    <a:pt x="257" y="485"/>
                    <a:pt x="259" y="481"/>
                  </a:cubicBezTo>
                  <a:cubicBezTo>
                    <a:pt x="262" y="475"/>
                    <a:pt x="263" y="477"/>
                    <a:pt x="269" y="474"/>
                  </a:cubicBezTo>
                  <a:cubicBezTo>
                    <a:pt x="274" y="472"/>
                    <a:pt x="272" y="458"/>
                    <a:pt x="279" y="456"/>
                  </a:cubicBezTo>
                  <a:cubicBezTo>
                    <a:pt x="281" y="456"/>
                    <a:pt x="285" y="456"/>
                    <a:pt x="285" y="454"/>
                  </a:cubicBezTo>
                  <a:cubicBezTo>
                    <a:pt x="287" y="454"/>
                    <a:pt x="287" y="454"/>
                    <a:pt x="287" y="454"/>
                  </a:cubicBezTo>
                  <a:cubicBezTo>
                    <a:pt x="285" y="440"/>
                    <a:pt x="285" y="440"/>
                    <a:pt x="285" y="440"/>
                  </a:cubicBezTo>
                  <a:cubicBezTo>
                    <a:pt x="285" y="430"/>
                    <a:pt x="291" y="421"/>
                    <a:pt x="291" y="408"/>
                  </a:cubicBezTo>
                  <a:cubicBezTo>
                    <a:pt x="291" y="400"/>
                    <a:pt x="287" y="395"/>
                    <a:pt x="287" y="385"/>
                  </a:cubicBezTo>
                  <a:cubicBezTo>
                    <a:pt x="287" y="374"/>
                    <a:pt x="298" y="372"/>
                    <a:pt x="308" y="369"/>
                  </a:cubicBezTo>
                  <a:cubicBezTo>
                    <a:pt x="312" y="368"/>
                    <a:pt x="317" y="362"/>
                    <a:pt x="322" y="358"/>
                  </a:cubicBezTo>
                  <a:cubicBezTo>
                    <a:pt x="332" y="348"/>
                    <a:pt x="341" y="337"/>
                    <a:pt x="352" y="326"/>
                  </a:cubicBezTo>
                  <a:cubicBezTo>
                    <a:pt x="360" y="318"/>
                    <a:pt x="375" y="315"/>
                    <a:pt x="385" y="306"/>
                  </a:cubicBezTo>
                  <a:cubicBezTo>
                    <a:pt x="390" y="301"/>
                    <a:pt x="389" y="295"/>
                    <a:pt x="391" y="288"/>
                  </a:cubicBezTo>
                  <a:cubicBezTo>
                    <a:pt x="393" y="283"/>
                    <a:pt x="404" y="283"/>
                    <a:pt x="408" y="275"/>
                  </a:cubicBezTo>
                  <a:cubicBezTo>
                    <a:pt x="412" y="277"/>
                    <a:pt x="412" y="280"/>
                    <a:pt x="420" y="280"/>
                  </a:cubicBezTo>
                  <a:cubicBezTo>
                    <a:pt x="434" y="280"/>
                    <a:pt x="449" y="277"/>
                    <a:pt x="449" y="261"/>
                  </a:cubicBezTo>
                  <a:cubicBezTo>
                    <a:pt x="457" y="263"/>
                    <a:pt x="466" y="266"/>
                    <a:pt x="468" y="273"/>
                  </a:cubicBezTo>
                  <a:cubicBezTo>
                    <a:pt x="470" y="279"/>
                    <a:pt x="469" y="288"/>
                    <a:pt x="473" y="294"/>
                  </a:cubicBezTo>
                  <a:cubicBezTo>
                    <a:pt x="477" y="301"/>
                    <a:pt x="483" y="305"/>
                    <a:pt x="491" y="311"/>
                  </a:cubicBezTo>
                  <a:cubicBezTo>
                    <a:pt x="496" y="320"/>
                    <a:pt x="502" y="328"/>
                    <a:pt x="506" y="339"/>
                  </a:cubicBezTo>
                  <a:cubicBezTo>
                    <a:pt x="506" y="342"/>
                    <a:pt x="509" y="343"/>
                    <a:pt x="509" y="346"/>
                  </a:cubicBezTo>
                  <a:cubicBezTo>
                    <a:pt x="509" y="352"/>
                    <a:pt x="506" y="355"/>
                    <a:pt x="506" y="362"/>
                  </a:cubicBezTo>
                  <a:cubicBezTo>
                    <a:pt x="506" y="369"/>
                    <a:pt x="507" y="375"/>
                    <a:pt x="515" y="375"/>
                  </a:cubicBezTo>
                  <a:cubicBezTo>
                    <a:pt x="530" y="375"/>
                    <a:pt x="533" y="360"/>
                    <a:pt x="542" y="351"/>
                  </a:cubicBezTo>
                  <a:cubicBezTo>
                    <a:pt x="545" y="354"/>
                    <a:pt x="544" y="356"/>
                    <a:pt x="547" y="359"/>
                  </a:cubicBezTo>
                  <a:cubicBezTo>
                    <a:pt x="548" y="360"/>
                    <a:pt x="552" y="359"/>
                    <a:pt x="554" y="362"/>
                  </a:cubicBezTo>
                  <a:cubicBezTo>
                    <a:pt x="559" y="370"/>
                    <a:pt x="550" y="386"/>
                    <a:pt x="557" y="386"/>
                  </a:cubicBezTo>
                  <a:cubicBezTo>
                    <a:pt x="557" y="402"/>
                    <a:pt x="571" y="416"/>
                    <a:pt x="571" y="439"/>
                  </a:cubicBezTo>
                  <a:cubicBezTo>
                    <a:pt x="571" y="445"/>
                    <a:pt x="567" y="457"/>
                    <a:pt x="571" y="460"/>
                  </a:cubicBezTo>
                  <a:cubicBezTo>
                    <a:pt x="571" y="460"/>
                    <a:pt x="571" y="460"/>
                    <a:pt x="571" y="460"/>
                  </a:cubicBezTo>
                  <a:cubicBezTo>
                    <a:pt x="575" y="451"/>
                    <a:pt x="577" y="445"/>
                    <a:pt x="581" y="435"/>
                  </a:cubicBezTo>
                  <a:cubicBezTo>
                    <a:pt x="582" y="433"/>
                    <a:pt x="586" y="432"/>
                    <a:pt x="586" y="429"/>
                  </a:cubicBezTo>
                  <a:cubicBezTo>
                    <a:pt x="586" y="425"/>
                    <a:pt x="578" y="400"/>
                    <a:pt x="574" y="396"/>
                  </a:cubicBezTo>
                  <a:cubicBezTo>
                    <a:pt x="571" y="392"/>
                    <a:pt x="565" y="390"/>
                    <a:pt x="565" y="384"/>
                  </a:cubicBezTo>
                  <a:cubicBezTo>
                    <a:pt x="565" y="384"/>
                    <a:pt x="565" y="384"/>
                    <a:pt x="565" y="384"/>
                  </a:cubicBezTo>
                  <a:cubicBezTo>
                    <a:pt x="565" y="384"/>
                    <a:pt x="565" y="384"/>
                    <a:pt x="565" y="384"/>
                  </a:cubicBezTo>
                  <a:cubicBezTo>
                    <a:pt x="565" y="382"/>
                    <a:pt x="565" y="381"/>
                    <a:pt x="565" y="379"/>
                  </a:cubicBezTo>
                  <a:cubicBezTo>
                    <a:pt x="565" y="380"/>
                    <a:pt x="565" y="380"/>
                    <a:pt x="565" y="380"/>
                  </a:cubicBezTo>
                  <a:cubicBezTo>
                    <a:pt x="567" y="379"/>
                    <a:pt x="571" y="373"/>
                    <a:pt x="571" y="369"/>
                  </a:cubicBezTo>
                  <a:cubicBezTo>
                    <a:pt x="571" y="362"/>
                    <a:pt x="570" y="351"/>
                    <a:pt x="567" y="345"/>
                  </a:cubicBezTo>
                  <a:cubicBezTo>
                    <a:pt x="563" y="341"/>
                    <a:pt x="557" y="341"/>
                    <a:pt x="557" y="331"/>
                  </a:cubicBezTo>
                  <a:cubicBezTo>
                    <a:pt x="557" y="331"/>
                    <a:pt x="557" y="331"/>
                    <a:pt x="557" y="331"/>
                  </a:cubicBezTo>
                  <a:cubicBezTo>
                    <a:pt x="557" y="331"/>
                    <a:pt x="557" y="331"/>
                    <a:pt x="557" y="331"/>
                  </a:cubicBezTo>
                  <a:cubicBezTo>
                    <a:pt x="557" y="322"/>
                    <a:pt x="560" y="314"/>
                    <a:pt x="565" y="309"/>
                  </a:cubicBezTo>
                  <a:cubicBezTo>
                    <a:pt x="568" y="306"/>
                    <a:pt x="574" y="307"/>
                    <a:pt x="578" y="305"/>
                  </a:cubicBezTo>
                  <a:cubicBezTo>
                    <a:pt x="591" y="296"/>
                    <a:pt x="599" y="292"/>
                    <a:pt x="609" y="276"/>
                  </a:cubicBezTo>
                  <a:cubicBezTo>
                    <a:pt x="606" y="276"/>
                    <a:pt x="605" y="277"/>
                    <a:pt x="601" y="277"/>
                  </a:cubicBezTo>
                  <a:cubicBezTo>
                    <a:pt x="590" y="277"/>
                    <a:pt x="584" y="266"/>
                    <a:pt x="584" y="255"/>
                  </a:cubicBezTo>
                  <a:cubicBezTo>
                    <a:pt x="578" y="254"/>
                    <a:pt x="577" y="239"/>
                    <a:pt x="573" y="239"/>
                  </a:cubicBezTo>
                  <a:cubicBezTo>
                    <a:pt x="569" y="239"/>
                    <a:pt x="566" y="242"/>
                    <a:pt x="562" y="242"/>
                  </a:cubicBezTo>
                  <a:cubicBezTo>
                    <a:pt x="560" y="242"/>
                    <a:pt x="560" y="238"/>
                    <a:pt x="560" y="237"/>
                  </a:cubicBezTo>
                  <a:cubicBezTo>
                    <a:pt x="560" y="237"/>
                    <a:pt x="560" y="237"/>
                    <a:pt x="560" y="237"/>
                  </a:cubicBezTo>
                  <a:cubicBezTo>
                    <a:pt x="560" y="237"/>
                    <a:pt x="560" y="237"/>
                    <a:pt x="560" y="237"/>
                  </a:cubicBezTo>
                  <a:cubicBezTo>
                    <a:pt x="560" y="217"/>
                    <a:pt x="573" y="217"/>
                    <a:pt x="573" y="195"/>
                  </a:cubicBezTo>
                  <a:cubicBezTo>
                    <a:pt x="573" y="184"/>
                    <a:pt x="566" y="181"/>
                    <a:pt x="561" y="173"/>
                  </a:cubicBezTo>
                  <a:cubicBezTo>
                    <a:pt x="548" y="166"/>
                    <a:pt x="537" y="168"/>
                    <a:pt x="533" y="151"/>
                  </a:cubicBezTo>
                  <a:cubicBezTo>
                    <a:pt x="530" y="151"/>
                    <a:pt x="530" y="151"/>
                    <a:pt x="530" y="151"/>
                  </a:cubicBezTo>
                  <a:cubicBezTo>
                    <a:pt x="525" y="155"/>
                    <a:pt x="525" y="155"/>
                    <a:pt x="525" y="155"/>
                  </a:cubicBezTo>
                  <a:cubicBezTo>
                    <a:pt x="525" y="155"/>
                    <a:pt x="525" y="155"/>
                    <a:pt x="525" y="155"/>
                  </a:cubicBezTo>
                  <a:cubicBezTo>
                    <a:pt x="525" y="155"/>
                    <a:pt x="525" y="155"/>
                    <a:pt x="525" y="155"/>
                  </a:cubicBezTo>
                  <a:cubicBezTo>
                    <a:pt x="525" y="155"/>
                    <a:pt x="525" y="155"/>
                    <a:pt x="525" y="155"/>
                  </a:cubicBezTo>
                  <a:cubicBezTo>
                    <a:pt x="524" y="156"/>
                    <a:pt x="523" y="156"/>
                    <a:pt x="522" y="156"/>
                  </a:cubicBezTo>
                  <a:cubicBezTo>
                    <a:pt x="522" y="156"/>
                    <a:pt x="522" y="156"/>
                    <a:pt x="522" y="156"/>
                  </a:cubicBezTo>
                  <a:cubicBezTo>
                    <a:pt x="522" y="156"/>
                    <a:pt x="522" y="156"/>
                    <a:pt x="522" y="156"/>
                  </a:cubicBezTo>
                  <a:cubicBezTo>
                    <a:pt x="522" y="156"/>
                    <a:pt x="522" y="156"/>
                    <a:pt x="522" y="156"/>
                  </a:cubicBezTo>
                  <a:cubicBezTo>
                    <a:pt x="520" y="156"/>
                    <a:pt x="518" y="155"/>
                    <a:pt x="516" y="155"/>
                  </a:cubicBezTo>
                  <a:cubicBezTo>
                    <a:pt x="515" y="155"/>
                    <a:pt x="513" y="154"/>
                    <a:pt x="512" y="154"/>
                  </a:cubicBezTo>
                  <a:cubicBezTo>
                    <a:pt x="511" y="154"/>
                    <a:pt x="510" y="154"/>
                    <a:pt x="510" y="155"/>
                  </a:cubicBezTo>
                  <a:cubicBezTo>
                    <a:pt x="510" y="155"/>
                    <a:pt x="510" y="155"/>
                    <a:pt x="510" y="155"/>
                  </a:cubicBezTo>
                  <a:cubicBezTo>
                    <a:pt x="510" y="155"/>
                    <a:pt x="510" y="155"/>
                    <a:pt x="510" y="155"/>
                  </a:cubicBezTo>
                  <a:cubicBezTo>
                    <a:pt x="510" y="155"/>
                    <a:pt x="510" y="155"/>
                    <a:pt x="510" y="155"/>
                  </a:cubicBezTo>
                  <a:cubicBezTo>
                    <a:pt x="510" y="155"/>
                    <a:pt x="510" y="155"/>
                    <a:pt x="510" y="155"/>
                  </a:cubicBezTo>
                  <a:cubicBezTo>
                    <a:pt x="509" y="155"/>
                    <a:pt x="508" y="155"/>
                    <a:pt x="508" y="156"/>
                  </a:cubicBezTo>
                  <a:cubicBezTo>
                    <a:pt x="508" y="156"/>
                    <a:pt x="508" y="156"/>
                    <a:pt x="507" y="156"/>
                  </a:cubicBezTo>
                  <a:cubicBezTo>
                    <a:pt x="507" y="156"/>
                    <a:pt x="507" y="156"/>
                    <a:pt x="507" y="156"/>
                  </a:cubicBezTo>
                  <a:cubicBezTo>
                    <a:pt x="507" y="156"/>
                    <a:pt x="507" y="156"/>
                    <a:pt x="507" y="156"/>
                  </a:cubicBezTo>
                  <a:cubicBezTo>
                    <a:pt x="505" y="158"/>
                    <a:pt x="504" y="160"/>
                    <a:pt x="501" y="162"/>
                  </a:cubicBezTo>
                  <a:cubicBezTo>
                    <a:pt x="497" y="164"/>
                    <a:pt x="480" y="179"/>
                    <a:pt x="473" y="179"/>
                  </a:cubicBezTo>
                  <a:cubicBezTo>
                    <a:pt x="464" y="179"/>
                    <a:pt x="458" y="173"/>
                    <a:pt x="447" y="173"/>
                  </a:cubicBezTo>
                  <a:cubicBezTo>
                    <a:pt x="433" y="173"/>
                    <a:pt x="431" y="182"/>
                    <a:pt x="424" y="186"/>
                  </a:cubicBezTo>
                  <a:cubicBezTo>
                    <a:pt x="423" y="182"/>
                    <a:pt x="421" y="174"/>
                    <a:pt x="419" y="174"/>
                  </a:cubicBezTo>
                  <a:cubicBezTo>
                    <a:pt x="416" y="174"/>
                    <a:pt x="414" y="177"/>
                    <a:pt x="409" y="177"/>
                  </a:cubicBezTo>
                  <a:cubicBezTo>
                    <a:pt x="401" y="177"/>
                    <a:pt x="394" y="177"/>
                    <a:pt x="387" y="177"/>
                  </a:cubicBezTo>
                  <a:cubicBezTo>
                    <a:pt x="375" y="177"/>
                    <a:pt x="370" y="169"/>
                    <a:pt x="362" y="164"/>
                  </a:cubicBezTo>
                  <a:cubicBezTo>
                    <a:pt x="362" y="164"/>
                    <a:pt x="362" y="164"/>
                    <a:pt x="362" y="164"/>
                  </a:cubicBezTo>
                  <a:cubicBezTo>
                    <a:pt x="362" y="164"/>
                    <a:pt x="362" y="164"/>
                    <a:pt x="362" y="164"/>
                  </a:cubicBezTo>
                  <a:cubicBezTo>
                    <a:pt x="362" y="164"/>
                    <a:pt x="362" y="164"/>
                    <a:pt x="362" y="164"/>
                  </a:cubicBezTo>
                  <a:cubicBezTo>
                    <a:pt x="362" y="164"/>
                    <a:pt x="362" y="164"/>
                    <a:pt x="362" y="164"/>
                  </a:cubicBezTo>
                  <a:cubicBezTo>
                    <a:pt x="362" y="164"/>
                    <a:pt x="361" y="163"/>
                    <a:pt x="361" y="163"/>
                  </a:cubicBezTo>
                  <a:cubicBezTo>
                    <a:pt x="361" y="163"/>
                    <a:pt x="361" y="163"/>
                    <a:pt x="361" y="163"/>
                  </a:cubicBezTo>
                  <a:cubicBezTo>
                    <a:pt x="361" y="163"/>
                    <a:pt x="361" y="163"/>
                    <a:pt x="361" y="163"/>
                  </a:cubicBezTo>
                  <a:cubicBezTo>
                    <a:pt x="360" y="163"/>
                    <a:pt x="359" y="164"/>
                    <a:pt x="359" y="164"/>
                  </a:cubicBezTo>
                  <a:cubicBezTo>
                    <a:pt x="359" y="164"/>
                    <a:pt x="359" y="164"/>
                    <a:pt x="359" y="164"/>
                  </a:cubicBezTo>
                  <a:cubicBezTo>
                    <a:pt x="359" y="164"/>
                    <a:pt x="359" y="164"/>
                    <a:pt x="359" y="164"/>
                  </a:cubicBezTo>
                  <a:cubicBezTo>
                    <a:pt x="359" y="164"/>
                    <a:pt x="359" y="164"/>
                    <a:pt x="359" y="164"/>
                  </a:cubicBezTo>
                  <a:cubicBezTo>
                    <a:pt x="358" y="164"/>
                    <a:pt x="358" y="164"/>
                    <a:pt x="358" y="164"/>
                  </a:cubicBezTo>
                  <a:cubicBezTo>
                    <a:pt x="358" y="164"/>
                    <a:pt x="358" y="164"/>
                    <a:pt x="358" y="164"/>
                  </a:cubicBezTo>
                  <a:cubicBezTo>
                    <a:pt x="358" y="164"/>
                    <a:pt x="358" y="164"/>
                    <a:pt x="358" y="164"/>
                  </a:cubicBezTo>
                  <a:cubicBezTo>
                    <a:pt x="357" y="164"/>
                    <a:pt x="357" y="164"/>
                    <a:pt x="356" y="164"/>
                  </a:cubicBezTo>
                  <a:cubicBezTo>
                    <a:pt x="356" y="164"/>
                    <a:pt x="356" y="164"/>
                    <a:pt x="356" y="164"/>
                  </a:cubicBezTo>
                  <a:cubicBezTo>
                    <a:pt x="356" y="164"/>
                    <a:pt x="356" y="164"/>
                    <a:pt x="356" y="164"/>
                  </a:cubicBezTo>
                  <a:cubicBezTo>
                    <a:pt x="356" y="164"/>
                    <a:pt x="356" y="164"/>
                    <a:pt x="356" y="164"/>
                  </a:cubicBezTo>
                  <a:cubicBezTo>
                    <a:pt x="356" y="164"/>
                    <a:pt x="356" y="164"/>
                    <a:pt x="356" y="164"/>
                  </a:cubicBezTo>
                  <a:cubicBezTo>
                    <a:pt x="355" y="164"/>
                    <a:pt x="354" y="164"/>
                    <a:pt x="354" y="163"/>
                  </a:cubicBezTo>
                  <a:cubicBezTo>
                    <a:pt x="354" y="163"/>
                    <a:pt x="354" y="163"/>
                    <a:pt x="354" y="163"/>
                  </a:cubicBezTo>
                  <a:cubicBezTo>
                    <a:pt x="354" y="163"/>
                    <a:pt x="354" y="163"/>
                    <a:pt x="354" y="163"/>
                  </a:cubicBezTo>
                  <a:cubicBezTo>
                    <a:pt x="354" y="163"/>
                    <a:pt x="354" y="163"/>
                    <a:pt x="354" y="163"/>
                  </a:cubicBezTo>
                  <a:cubicBezTo>
                    <a:pt x="354" y="163"/>
                    <a:pt x="354" y="163"/>
                    <a:pt x="354" y="163"/>
                  </a:cubicBezTo>
                  <a:cubicBezTo>
                    <a:pt x="352" y="159"/>
                    <a:pt x="352" y="155"/>
                    <a:pt x="347" y="153"/>
                  </a:cubicBezTo>
                  <a:cubicBezTo>
                    <a:pt x="340" y="149"/>
                    <a:pt x="334" y="151"/>
                    <a:pt x="328" y="145"/>
                  </a:cubicBezTo>
                  <a:cubicBezTo>
                    <a:pt x="322" y="138"/>
                    <a:pt x="316" y="142"/>
                    <a:pt x="304" y="139"/>
                  </a:cubicBezTo>
                  <a:cubicBezTo>
                    <a:pt x="295" y="137"/>
                    <a:pt x="292" y="130"/>
                    <a:pt x="283" y="127"/>
                  </a:cubicBezTo>
                  <a:cubicBezTo>
                    <a:pt x="280" y="126"/>
                    <a:pt x="275" y="127"/>
                    <a:pt x="274" y="124"/>
                  </a:cubicBezTo>
                  <a:cubicBezTo>
                    <a:pt x="272" y="117"/>
                    <a:pt x="272" y="113"/>
                    <a:pt x="271" y="107"/>
                  </a:cubicBezTo>
                  <a:cubicBezTo>
                    <a:pt x="271" y="102"/>
                    <a:pt x="271" y="102"/>
                    <a:pt x="271" y="102"/>
                  </a:cubicBezTo>
                  <a:cubicBezTo>
                    <a:pt x="271" y="102"/>
                    <a:pt x="271" y="102"/>
                    <a:pt x="271" y="102"/>
                  </a:cubicBezTo>
                  <a:cubicBezTo>
                    <a:pt x="272" y="102"/>
                    <a:pt x="272" y="102"/>
                    <a:pt x="273" y="102"/>
                  </a:cubicBezTo>
                  <a:cubicBezTo>
                    <a:pt x="274" y="102"/>
                    <a:pt x="274" y="102"/>
                    <a:pt x="275" y="102"/>
                  </a:cubicBezTo>
                  <a:cubicBezTo>
                    <a:pt x="275" y="102"/>
                    <a:pt x="275" y="102"/>
                    <a:pt x="275" y="102"/>
                  </a:cubicBezTo>
                  <a:cubicBezTo>
                    <a:pt x="275" y="102"/>
                    <a:pt x="275" y="102"/>
                    <a:pt x="275" y="102"/>
                  </a:cubicBezTo>
                  <a:cubicBezTo>
                    <a:pt x="279" y="102"/>
                    <a:pt x="283" y="101"/>
                    <a:pt x="283" y="96"/>
                  </a:cubicBezTo>
                  <a:cubicBezTo>
                    <a:pt x="283" y="90"/>
                    <a:pt x="275" y="89"/>
                    <a:pt x="275" y="83"/>
                  </a:cubicBezTo>
                  <a:cubicBezTo>
                    <a:pt x="275" y="83"/>
                    <a:pt x="275" y="83"/>
                    <a:pt x="275" y="83"/>
                  </a:cubicBezTo>
                  <a:cubicBezTo>
                    <a:pt x="275" y="83"/>
                    <a:pt x="275" y="83"/>
                    <a:pt x="275" y="83"/>
                  </a:cubicBezTo>
                  <a:cubicBezTo>
                    <a:pt x="275" y="69"/>
                    <a:pt x="295" y="71"/>
                    <a:pt x="295" y="57"/>
                  </a:cubicBezTo>
                  <a:cubicBezTo>
                    <a:pt x="295" y="52"/>
                    <a:pt x="283" y="42"/>
                    <a:pt x="278" y="42"/>
                  </a:cubicBezTo>
                  <a:cubicBezTo>
                    <a:pt x="269" y="42"/>
                    <a:pt x="265" y="50"/>
                    <a:pt x="256" y="52"/>
                  </a:cubicBezTo>
                  <a:cubicBezTo>
                    <a:pt x="246" y="49"/>
                    <a:pt x="240" y="49"/>
                    <a:pt x="232" y="41"/>
                  </a:cubicBezTo>
                  <a:cubicBezTo>
                    <a:pt x="229" y="38"/>
                    <a:pt x="232" y="31"/>
                    <a:pt x="226" y="29"/>
                  </a:cubicBezTo>
                  <a:cubicBezTo>
                    <a:pt x="218" y="27"/>
                    <a:pt x="213" y="29"/>
                    <a:pt x="213" y="20"/>
                  </a:cubicBezTo>
                  <a:cubicBezTo>
                    <a:pt x="206" y="19"/>
                    <a:pt x="202" y="19"/>
                    <a:pt x="195" y="19"/>
                  </a:cubicBezTo>
                  <a:cubicBezTo>
                    <a:pt x="185" y="19"/>
                    <a:pt x="181" y="28"/>
                    <a:pt x="168" y="28"/>
                  </a:cubicBezTo>
                  <a:cubicBezTo>
                    <a:pt x="163" y="28"/>
                    <a:pt x="162" y="22"/>
                    <a:pt x="162" y="16"/>
                  </a:cubicBezTo>
                  <a:cubicBezTo>
                    <a:pt x="162" y="14"/>
                    <a:pt x="162" y="12"/>
                    <a:pt x="162" y="11"/>
                  </a:cubicBezTo>
                  <a:cubicBezTo>
                    <a:pt x="162" y="5"/>
                    <a:pt x="162" y="0"/>
                    <a:pt x="15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5" name="Google Shape;355;p35"/>
            <p:cNvSpPr/>
            <p:nvPr/>
          </p:nvSpPr>
          <p:spPr>
            <a:xfrm>
              <a:off x="6819" y="2871"/>
              <a:ext cx="376" cy="409"/>
            </a:xfrm>
            <a:custGeom>
              <a:avLst/>
              <a:gdLst/>
              <a:ahLst/>
              <a:cxnLst/>
              <a:rect l="l" t="t" r="r" b="b"/>
              <a:pathLst>
                <a:path w="159" h="173" extrusionOk="0">
                  <a:moveTo>
                    <a:pt x="3" y="0"/>
                  </a:moveTo>
                  <a:cubicBezTo>
                    <a:pt x="2" y="0"/>
                    <a:pt x="1" y="0"/>
                    <a:pt x="0" y="0"/>
                  </a:cubicBezTo>
                  <a:cubicBezTo>
                    <a:pt x="0" y="4"/>
                    <a:pt x="0" y="4"/>
                    <a:pt x="0" y="4"/>
                  </a:cubicBezTo>
                  <a:cubicBezTo>
                    <a:pt x="1" y="10"/>
                    <a:pt x="10" y="24"/>
                    <a:pt x="14" y="25"/>
                  </a:cubicBezTo>
                  <a:cubicBezTo>
                    <a:pt x="19" y="27"/>
                    <a:pt x="24" y="25"/>
                    <a:pt x="26" y="30"/>
                  </a:cubicBezTo>
                  <a:cubicBezTo>
                    <a:pt x="29" y="37"/>
                    <a:pt x="31" y="40"/>
                    <a:pt x="34" y="46"/>
                  </a:cubicBezTo>
                  <a:cubicBezTo>
                    <a:pt x="38" y="53"/>
                    <a:pt x="50" y="51"/>
                    <a:pt x="53" y="63"/>
                  </a:cubicBezTo>
                  <a:cubicBezTo>
                    <a:pt x="54" y="68"/>
                    <a:pt x="58" y="80"/>
                    <a:pt x="61" y="82"/>
                  </a:cubicBezTo>
                  <a:cubicBezTo>
                    <a:pt x="62" y="83"/>
                    <a:pt x="69" y="84"/>
                    <a:pt x="69" y="85"/>
                  </a:cubicBezTo>
                  <a:cubicBezTo>
                    <a:pt x="70" y="86"/>
                    <a:pt x="69" y="89"/>
                    <a:pt x="71" y="89"/>
                  </a:cubicBezTo>
                  <a:cubicBezTo>
                    <a:pt x="72" y="89"/>
                    <a:pt x="79" y="100"/>
                    <a:pt x="80" y="103"/>
                  </a:cubicBezTo>
                  <a:cubicBezTo>
                    <a:pt x="86" y="115"/>
                    <a:pt x="90" y="124"/>
                    <a:pt x="100" y="135"/>
                  </a:cubicBezTo>
                  <a:cubicBezTo>
                    <a:pt x="110" y="144"/>
                    <a:pt x="119" y="148"/>
                    <a:pt x="129" y="159"/>
                  </a:cubicBezTo>
                  <a:cubicBezTo>
                    <a:pt x="130" y="159"/>
                    <a:pt x="139" y="173"/>
                    <a:pt x="142" y="173"/>
                  </a:cubicBezTo>
                  <a:cubicBezTo>
                    <a:pt x="146" y="173"/>
                    <a:pt x="156" y="171"/>
                    <a:pt x="156" y="165"/>
                  </a:cubicBezTo>
                  <a:cubicBezTo>
                    <a:pt x="156" y="160"/>
                    <a:pt x="154" y="153"/>
                    <a:pt x="159" y="151"/>
                  </a:cubicBezTo>
                  <a:cubicBezTo>
                    <a:pt x="159" y="139"/>
                    <a:pt x="159" y="135"/>
                    <a:pt x="159" y="128"/>
                  </a:cubicBezTo>
                  <a:cubicBezTo>
                    <a:pt x="159" y="123"/>
                    <a:pt x="152" y="121"/>
                    <a:pt x="148" y="118"/>
                  </a:cubicBezTo>
                  <a:cubicBezTo>
                    <a:pt x="143" y="112"/>
                    <a:pt x="136" y="109"/>
                    <a:pt x="136" y="98"/>
                  </a:cubicBezTo>
                  <a:cubicBezTo>
                    <a:pt x="130" y="98"/>
                    <a:pt x="126" y="96"/>
                    <a:pt x="126" y="89"/>
                  </a:cubicBezTo>
                  <a:cubicBezTo>
                    <a:pt x="128" y="84"/>
                    <a:pt x="128" y="84"/>
                    <a:pt x="128" y="84"/>
                  </a:cubicBezTo>
                  <a:cubicBezTo>
                    <a:pt x="127" y="82"/>
                    <a:pt x="126" y="79"/>
                    <a:pt x="124" y="79"/>
                  </a:cubicBezTo>
                  <a:cubicBezTo>
                    <a:pt x="122" y="79"/>
                    <a:pt x="121" y="79"/>
                    <a:pt x="119" y="79"/>
                  </a:cubicBezTo>
                  <a:cubicBezTo>
                    <a:pt x="119" y="79"/>
                    <a:pt x="120" y="77"/>
                    <a:pt x="120" y="77"/>
                  </a:cubicBezTo>
                  <a:cubicBezTo>
                    <a:pt x="120" y="69"/>
                    <a:pt x="111" y="66"/>
                    <a:pt x="104" y="63"/>
                  </a:cubicBezTo>
                  <a:cubicBezTo>
                    <a:pt x="89" y="59"/>
                    <a:pt x="83" y="52"/>
                    <a:pt x="73" y="42"/>
                  </a:cubicBezTo>
                  <a:cubicBezTo>
                    <a:pt x="68" y="37"/>
                    <a:pt x="64" y="30"/>
                    <a:pt x="56" y="28"/>
                  </a:cubicBezTo>
                  <a:cubicBezTo>
                    <a:pt x="54" y="27"/>
                    <a:pt x="51" y="28"/>
                    <a:pt x="50" y="25"/>
                  </a:cubicBezTo>
                  <a:cubicBezTo>
                    <a:pt x="46" y="16"/>
                    <a:pt x="42" y="9"/>
                    <a:pt x="31" y="5"/>
                  </a:cubicBezTo>
                  <a:cubicBezTo>
                    <a:pt x="13" y="5"/>
                    <a:pt x="13" y="5"/>
                    <a:pt x="13" y="5"/>
                  </a:cubicBezTo>
                  <a:cubicBezTo>
                    <a:pt x="9" y="3"/>
                    <a:pt x="8" y="0"/>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6" name="Google Shape;356;p35"/>
            <p:cNvSpPr/>
            <p:nvPr/>
          </p:nvSpPr>
          <p:spPr>
            <a:xfrm>
              <a:off x="7304" y="2821"/>
              <a:ext cx="362" cy="397"/>
            </a:xfrm>
            <a:custGeom>
              <a:avLst/>
              <a:gdLst/>
              <a:ahLst/>
              <a:cxnLst/>
              <a:rect l="l" t="t" r="r" b="b"/>
              <a:pathLst>
                <a:path w="153" h="168" extrusionOk="0">
                  <a:moveTo>
                    <a:pt x="123" y="0"/>
                  </a:moveTo>
                  <a:cubicBezTo>
                    <a:pt x="115" y="0"/>
                    <a:pt x="103" y="20"/>
                    <a:pt x="99" y="28"/>
                  </a:cubicBezTo>
                  <a:cubicBezTo>
                    <a:pt x="97" y="32"/>
                    <a:pt x="84" y="30"/>
                    <a:pt x="80" y="34"/>
                  </a:cubicBezTo>
                  <a:cubicBezTo>
                    <a:pt x="79" y="35"/>
                    <a:pt x="78" y="38"/>
                    <a:pt x="76" y="39"/>
                  </a:cubicBezTo>
                  <a:cubicBezTo>
                    <a:pt x="74" y="40"/>
                    <a:pt x="74" y="41"/>
                    <a:pt x="71" y="42"/>
                  </a:cubicBezTo>
                  <a:cubicBezTo>
                    <a:pt x="71" y="42"/>
                    <a:pt x="65" y="46"/>
                    <a:pt x="68" y="49"/>
                  </a:cubicBezTo>
                  <a:cubicBezTo>
                    <a:pt x="63" y="53"/>
                    <a:pt x="63" y="58"/>
                    <a:pt x="55" y="60"/>
                  </a:cubicBezTo>
                  <a:cubicBezTo>
                    <a:pt x="50" y="61"/>
                    <a:pt x="44" y="61"/>
                    <a:pt x="41" y="64"/>
                  </a:cubicBezTo>
                  <a:cubicBezTo>
                    <a:pt x="33" y="72"/>
                    <a:pt x="35" y="88"/>
                    <a:pt x="19" y="88"/>
                  </a:cubicBezTo>
                  <a:cubicBezTo>
                    <a:pt x="16" y="88"/>
                    <a:pt x="12" y="87"/>
                    <a:pt x="8" y="87"/>
                  </a:cubicBezTo>
                  <a:cubicBezTo>
                    <a:pt x="4" y="87"/>
                    <a:pt x="0" y="89"/>
                    <a:pt x="0" y="93"/>
                  </a:cubicBezTo>
                  <a:cubicBezTo>
                    <a:pt x="0" y="96"/>
                    <a:pt x="6" y="115"/>
                    <a:pt x="8" y="116"/>
                  </a:cubicBezTo>
                  <a:cubicBezTo>
                    <a:pt x="11" y="116"/>
                    <a:pt x="14" y="116"/>
                    <a:pt x="15" y="119"/>
                  </a:cubicBezTo>
                  <a:cubicBezTo>
                    <a:pt x="15" y="119"/>
                    <a:pt x="15" y="121"/>
                    <a:pt x="15" y="121"/>
                  </a:cubicBezTo>
                  <a:cubicBezTo>
                    <a:pt x="22" y="132"/>
                    <a:pt x="13" y="150"/>
                    <a:pt x="33" y="150"/>
                  </a:cubicBezTo>
                  <a:cubicBezTo>
                    <a:pt x="37" y="150"/>
                    <a:pt x="39" y="148"/>
                    <a:pt x="43" y="148"/>
                  </a:cubicBezTo>
                  <a:cubicBezTo>
                    <a:pt x="43" y="148"/>
                    <a:pt x="43" y="148"/>
                    <a:pt x="44" y="148"/>
                  </a:cubicBezTo>
                  <a:cubicBezTo>
                    <a:pt x="44" y="150"/>
                    <a:pt x="44" y="156"/>
                    <a:pt x="45" y="156"/>
                  </a:cubicBezTo>
                  <a:cubicBezTo>
                    <a:pt x="46" y="156"/>
                    <a:pt x="47" y="158"/>
                    <a:pt x="49" y="158"/>
                  </a:cubicBezTo>
                  <a:cubicBezTo>
                    <a:pt x="55" y="158"/>
                    <a:pt x="58" y="153"/>
                    <a:pt x="62" y="153"/>
                  </a:cubicBezTo>
                  <a:cubicBezTo>
                    <a:pt x="71" y="153"/>
                    <a:pt x="77" y="159"/>
                    <a:pt x="85" y="161"/>
                  </a:cubicBezTo>
                  <a:cubicBezTo>
                    <a:pt x="85" y="164"/>
                    <a:pt x="87" y="168"/>
                    <a:pt x="92" y="168"/>
                  </a:cubicBezTo>
                  <a:cubicBezTo>
                    <a:pt x="99" y="168"/>
                    <a:pt x="100" y="162"/>
                    <a:pt x="109" y="160"/>
                  </a:cubicBezTo>
                  <a:cubicBezTo>
                    <a:pt x="109" y="154"/>
                    <a:pt x="115" y="146"/>
                    <a:pt x="115" y="142"/>
                  </a:cubicBezTo>
                  <a:cubicBezTo>
                    <a:pt x="115" y="139"/>
                    <a:pt x="112" y="138"/>
                    <a:pt x="112" y="135"/>
                  </a:cubicBezTo>
                  <a:cubicBezTo>
                    <a:pt x="112" y="131"/>
                    <a:pt x="118" y="124"/>
                    <a:pt x="124" y="122"/>
                  </a:cubicBezTo>
                  <a:cubicBezTo>
                    <a:pt x="124" y="114"/>
                    <a:pt x="128" y="110"/>
                    <a:pt x="131" y="99"/>
                  </a:cubicBezTo>
                  <a:cubicBezTo>
                    <a:pt x="134" y="93"/>
                    <a:pt x="134" y="93"/>
                    <a:pt x="134" y="93"/>
                  </a:cubicBezTo>
                  <a:cubicBezTo>
                    <a:pt x="135" y="93"/>
                    <a:pt x="137" y="92"/>
                    <a:pt x="139" y="92"/>
                  </a:cubicBezTo>
                  <a:cubicBezTo>
                    <a:pt x="141" y="92"/>
                    <a:pt x="143" y="93"/>
                    <a:pt x="145" y="93"/>
                  </a:cubicBezTo>
                  <a:cubicBezTo>
                    <a:pt x="148" y="93"/>
                    <a:pt x="149" y="92"/>
                    <a:pt x="150" y="87"/>
                  </a:cubicBezTo>
                  <a:cubicBezTo>
                    <a:pt x="141" y="87"/>
                    <a:pt x="127" y="61"/>
                    <a:pt x="127" y="53"/>
                  </a:cubicBezTo>
                  <a:cubicBezTo>
                    <a:pt x="127" y="51"/>
                    <a:pt x="129" y="50"/>
                    <a:pt x="130" y="49"/>
                  </a:cubicBezTo>
                  <a:cubicBezTo>
                    <a:pt x="130" y="48"/>
                    <a:pt x="129" y="46"/>
                    <a:pt x="128" y="44"/>
                  </a:cubicBezTo>
                  <a:cubicBezTo>
                    <a:pt x="128" y="44"/>
                    <a:pt x="142" y="39"/>
                    <a:pt x="144" y="37"/>
                  </a:cubicBezTo>
                  <a:cubicBezTo>
                    <a:pt x="142" y="37"/>
                    <a:pt x="141" y="35"/>
                    <a:pt x="141" y="34"/>
                  </a:cubicBezTo>
                  <a:cubicBezTo>
                    <a:pt x="141" y="30"/>
                    <a:pt x="153" y="33"/>
                    <a:pt x="153" y="28"/>
                  </a:cubicBezTo>
                  <a:cubicBezTo>
                    <a:pt x="153" y="17"/>
                    <a:pt x="131" y="24"/>
                    <a:pt x="131" y="13"/>
                  </a:cubicBezTo>
                  <a:cubicBezTo>
                    <a:pt x="131" y="5"/>
                    <a:pt x="132" y="0"/>
                    <a:pt x="1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7" name="Google Shape;357;p35"/>
            <p:cNvSpPr/>
            <p:nvPr/>
          </p:nvSpPr>
          <p:spPr>
            <a:xfrm>
              <a:off x="7654" y="3010"/>
              <a:ext cx="224" cy="265"/>
            </a:xfrm>
            <a:custGeom>
              <a:avLst/>
              <a:gdLst/>
              <a:ahLst/>
              <a:cxnLst/>
              <a:rect l="l" t="t" r="r" b="b"/>
              <a:pathLst>
                <a:path w="95" h="112" extrusionOk="0">
                  <a:moveTo>
                    <a:pt x="95" y="0"/>
                  </a:moveTo>
                  <a:cubicBezTo>
                    <a:pt x="92" y="0"/>
                    <a:pt x="92" y="0"/>
                    <a:pt x="92" y="0"/>
                  </a:cubicBezTo>
                  <a:cubicBezTo>
                    <a:pt x="86" y="4"/>
                    <a:pt x="78" y="9"/>
                    <a:pt x="75" y="12"/>
                  </a:cubicBezTo>
                  <a:cubicBezTo>
                    <a:pt x="71" y="12"/>
                    <a:pt x="71" y="12"/>
                    <a:pt x="71" y="12"/>
                  </a:cubicBezTo>
                  <a:cubicBezTo>
                    <a:pt x="34" y="6"/>
                    <a:pt x="34" y="6"/>
                    <a:pt x="34" y="6"/>
                  </a:cubicBezTo>
                  <a:cubicBezTo>
                    <a:pt x="20" y="6"/>
                    <a:pt x="14" y="24"/>
                    <a:pt x="14" y="36"/>
                  </a:cubicBezTo>
                  <a:cubicBezTo>
                    <a:pt x="14" y="39"/>
                    <a:pt x="10" y="42"/>
                    <a:pt x="9" y="44"/>
                  </a:cubicBezTo>
                  <a:cubicBezTo>
                    <a:pt x="6" y="56"/>
                    <a:pt x="0" y="61"/>
                    <a:pt x="0" y="73"/>
                  </a:cubicBezTo>
                  <a:cubicBezTo>
                    <a:pt x="0" y="79"/>
                    <a:pt x="7" y="79"/>
                    <a:pt x="10" y="79"/>
                  </a:cubicBezTo>
                  <a:cubicBezTo>
                    <a:pt x="10" y="88"/>
                    <a:pt x="10" y="99"/>
                    <a:pt x="10" y="105"/>
                  </a:cubicBezTo>
                  <a:cubicBezTo>
                    <a:pt x="10" y="108"/>
                    <a:pt x="15" y="112"/>
                    <a:pt x="19" y="112"/>
                  </a:cubicBezTo>
                  <a:cubicBezTo>
                    <a:pt x="25" y="112"/>
                    <a:pt x="27" y="93"/>
                    <a:pt x="27" y="91"/>
                  </a:cubicBezTo>
                  <a:cubicBezTo>
                    <a:pt x="27" y="84"/>
                    <a:pt x="22" y="80"/>
                    <a:pt x="22" y="73"/>
                  </a:cubicBezTo>
                  <a:cubicBezTo>
                    <a:pt x="22" y="69"/>
                    <a:pt x="26" y="67"/>
                    <a:pt x="30" y="67"/>
                  </a:cubicBezTo>
                  <a:cubicBezTo>
                    <a:pt x="31" y="67"/>
                    <a:pt x="32" y="67"/>
                    <a:pt x="33" y="67"/>
                  </a:cubicBezTo>
                  <a:cubicBezTo>
                    <a:pt x="33" y="67"/>
                    <a:pt x="34" y="67"/>
                    <a:pt x="34" y="67"/>
                  </a:cubicBezTo>
                  <a:cubicBezTo>
                    <a:pt x="32" y="78"/>
                    <a:pt x="32" y="78"/>
                    <a:pt x="32" y="78"/>
                  </a:cubicBezTo>
                  <a:cubicBezTo>
                    <a:pt x="32" y="85"/>
                    <a:pt x="40" y="87"/>
                    <a:pt x="40" y="94"/>
                  </a:cubicBezTo>
                  <a:cubicBezTo>
                    <a:pt x="40" y="96"/>
                    <a:pt x="41" y="97"/>
                    <a:pt x="40" y="99"/>
                  </a:cubicBezTo>
                  <a:cubicBezTo>
                    <a:pt x="47" y="99"/>
                    <a:pt x="47" y="99"/>
                    <a:pt x="47" y="99"/>
                  </a:cubicBezTo>
                  <a:cubicBezTo>
                    <a:pt x="47" y="93"/>
                    <a:pt x="59" y="94"/>
                    <a:pt x="59" y="88"/>
                  </a:cubicBezTo>
                  <a:cubicBezTo>
                    <a:pt x="57" y="87"/>
                    <a:pt x="52" y="82"/>
                    <a:pt x="52" y="78"/>
                  </a:cubicBezTo>
                  <a:cubicBezTo>
                    <a:pt x="52" y="77"/>
                    <a:pt x="53" y="76"/>
                    <a:pt x="54" y="75"/>
                  </a:cubicBezTo>
                  <a:cubicBezTo>
                    <a:pt x="50" y="74"/>
                    <a:pt x="40" y="55"/>
                    <a:pt x="40" y="53"/>
                  </a:cubicBezTo>
                  <a:cubicBezTo>
                    <a:pt x="55" y="53"/>
                    <a:pt x="56" y="41"/>
                    <a:pt x="68" y="38"/>
                  </a:cubicBezTo>
                  <a:cubicBezTo>
                    <a:pt x="68" y="34"/>
                    <a:pt x="68" y="34"/>
                    <a:pt x="68" y="34"/>
                  </a:cubicBezTo>
                  <a:cubicBezTo>
                    <a:pt x="68" y="34"/>
                    <a:pt x="68" y="34"/>
                    <a:pt x="68" y="34"/>
                  </a:cubicBezTo>
                  <a:cubicBezTo>
                    <a:pt x="64" y="34"/>
                    <a:pt x="38" y="41"/>
                    <a:pt x="37" y="43"/>
                  </a:cubicBezTo>
                  <a:cubicBezTo>
                    <a:pt x="38" y="41"/>
                    <a:pt x="38" y="41"/>
                    <a:pt x="38" y="41"/>
                  </a:cubicBezTo>
                  <a:cubicBezTo>
                    <a:pt x="36" y="44"/>
                    <a:pt x="35" y="46"/>
                    <a:pt x="32" y="46"/>
                  </a:cubicBezTo>
                  <a:cubicBezTo>
                    <a:pt x="24" y="46"/>
                    <a:pt x="21" y="36"/>
                    <a:pt x="21" y="28"/>
                  </a:cubicBezTo>
                  <a:cubicBezTo>
                    <a:pt x="21" y="21"/>
                    <a:pt x="25" y="20"/>
                    <a:pt x="31" y="20"/>
                  </a:cubicBezTo>
                  <a:cubicBezTo>
                    <a:pt x="33" y="20"/>
                    <a:pt x="36" y="20"/>
                    <a:pt x="38" y="20"/>
                  </a:cubicBezTo>
                  <a:cubicBezTo>
                    <a:pt x="47" y="20"/>
                    <a:pt x="51" y="18"/>
                    <a:pt x="58" y="18"/>
                  </a:cubicBezTo>
                  <a:cubicBezTo>
                    <a:pt x="65" y="18"/>
                    <a:pt x="70" y="21"/>
                    <a:pt x="77" y="21"/>
                  </a:cubicBezTo>
                  <a:cubicBezTo>
                    <a:pt x="87" y="21"/>
                    <a:pt x="91" y="12"/>
                    <a:pt x="93" y="4"/>
                  </a:cubicBezTo>
                  <a:cubicBezTo>
                    <a:pt x="94" y="4"/>
                    <a:pt x="95" y="2"/>
                    <a:pt x="9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8" name="Google Shape;358;p35"/>
            <p:cNvSpPr/>
            <p:nvPr/>
          </p:nvSpPr>
          <p:spPr>
            <a:xfrm>
              <a:off x="7181" y="3280"/>
              <a:ext cx="364" cy="106"/>
            </a:xfrm>
            <a:custGeom>
              <a:avLst/>
              <a:gdLst/>
              <a:ahLst/>
              <a:cxnLst/>
              <a:rect l="l" t="t" r="r" b="b"/>
              <a:pathLst>
                <a:path w="154" h="45" extrusionOk="0">
                  <a:moveTo>
                    <a:pt x="26" y="0"/>
                  </a:moveTo>
                  <a:cubicBezTo>
                    <a:pt x="23" y="0"/>
                    <a:pt x="21" y="3"/>
                    <a:pt x="18" y="3"/>
                  </a:cubicBezTo>
                  <a:cubicBezTo>
                    <a:pt x="16" y="3"/>
                    <a:pt x="15" y="1"/>
                    <a:pt x="13" y="1"/>
                  </a:cubicBezTo>
                  <a:cubicBezTo>
                    <a:pt x="10" y="1"/>
                    <a:pt x="1" y="10"/>
                    <a:pt x="0" y="12"/>
                  </a:cubicBezTo>
                  <a:cubicBezTo>
                    <a:pt x="8" y="12"/>
                    <a:pt x="12" y="18"/>
                    <a:pt x="18" y="24"/>
                  </a:cubicBezTo>
                  <a:cubicBezTo>
                    <a:pt x="20" y="25"/>
                    <a:pt x="22" y="26"/>
                    <a:pt x="24" y="26"/>
                  </a:cubicBezTo>
                  <a:cubicBezTo>
                    <a:pt x="26" y="26"/>
                    <a:pt x="27" y="26"/>
                    <a:pt x="29" y="26"/>
                  </a:cubicBezTo>
                  <a:cubicBezTo>
                    <a:pt x="30" y="26"/>
                    <a:pt x="32" y="25"/>
                    <a:pt x="33" y="25"/>
                  </a:cubicBezTo>
                  <a:cubicBezTo>
                    <a:pt x="35" y="25"/>
                    <a:pt x="37" y="26"/>
                    <a:pt x="39" y="26"/>
                  </a:cubicBezTo>
                  <a:cubicBezTo>
                    <a:pt x="49" y="29"/>
                    <a:pt x="58" y="30"/>
                    <a:pt x="68" y="30"/>
                  </a:cubicBezTo>
                  <a:cubicBezTo>
                    <a:pt x="73" y="30"/>
                    <a:pt x="75" y="37"/>
                    <a:pt x="81" y="37"/>
                  </a:cubicBezTo>
                  <a:cubicBezTo>
                    <a:pt x="102" y="37"/>
                    <a:pt x="120" y="38"/>
                    <a:pt x="137" y="45"/>
                  </a:cubicBezTo>
                  <a:cubicBezTo>
                    <a:pt x="136" y="43"/>
                    <a:pt x="135" y="39"/>
                    <a:pt x="137" y="39"/>
                  </a:cubicBezTo>
                  <a:cubicBezTo>
                    <a:pt x="143" y="39"/>
                    <a:pt x="143" y="43"/>
                    <a:pt x="148" y="43"/>
                  </a:cubicBezTo>
                  <a:cubicBezTo>
                    <a:pt x="149" y="43"/>
                    <a:pt x="153" y="39"/>
                    <a:pt x="154" y="37"/>
                  </a:cubicBezTo>
                  <a:cubicBezTo>
                    <a:pt x="150" y="36"/>
                    <a:pt x="150" y="34"/>
                    <a:pt x="145" y="32"/>
                  </a:cubicBezTo>
                  <a:cubicBezTo>
                    <a:pt x="145" y="32"/>
                    <a:pt x="144" y="32"/>
                    <a:pt x="143" y="32"/>
                  </a:cubicBezTo>
                  <a:cubicBezTo>
                    <a:pt x="142" y="32"/>
                    <a:pt x="141" y="32"/>
                    <a:pt x="140" y="33"/>
                  </a:cubicBezTo>
                  <a:cubicBezTo>
                    <a:pt x="139" y="33"/>
                    <a:pt x="137" y="33"/>
                    <a:pt x="136" y="33"/>
                  </a:cubicBezTo>
                  <a:cubicBezTo>
                    <a:pt x="135" y="33"/>
                    <a:pt x="134" y="33"/>
                    <a:pt x="133" y="31"/>
                  </a:cubicBezTo>
                  <a:cubicBezTo>
                    <a:pt x="132" y="30"/>
                    <a:pt x="132" y="27"/>
                    <a:pt x="128" y="27"/>
                  </a:cubicBezTo>
                  <a:cubicBezTo>
                    <a:pt x="119" y="27"/>
                    <a:pt x="112" y="26"/>
                    <a:pt x="106" y="20"/>
                  </a:cubicBezTo>
                  <a:cubicBezTo>
                    <a:pt x="106" y="20"/>
                    <a:pt x="107" y="20"/>
                    <a:pt x="107" y="20"/>
                  </a:cubicBezTo>
                  <a:cubicBezTo>
                    <a:pt x="112" y="20"/>
                    <a:pt x="125" y="18"/>
                    <a:pt x="126" y="16"/>
                  </a:cubicBezTo>
                  <a:cubicBezTo>
                    <a:pt x="122" y="16"/>
                    <a:pt x="122" y="16"/>
                    <a:pt x="122" y="16"/>
                  </a:cubicBezTo>
                  <a:cubicBezTo>
                    <a:pt x="106" y="18"/>
                    <a:pt x="106" y="18"/>
                    <a:pt x="106" y="18"/>
                  </a:cubicBezTo>
                  <a:cubicBezTo>
                    <a:pt x="96" y="18"/>
                    <a:pt x="93" y="9"/>
                    <a:pt x="82" y="9"/>
                  </a:cubicBezTo>
                  <a:cubicBezTo>
                    <a:pt x="76" y="9"/>
                    <a:pt x="74" y="17"/>
                    <a:pt x="66" y="17"/>
                  </a:cubicBezTo>
                  <a:cubicBezTo>
                    <a:pt x="49" y="17"/>
                    <a:pt x="42" y="0"/>
                    <a:pt x="2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9" name="Google Shape;359;p35"/>
            <p:cNvSpPr/>
            <p:nvPr/>
          </p:nvSpPr>
          <p:spPr>
            <a:xfrm>
              <a:off x="7694" y="3365"/>
              <a:ext cx="109" cy="24"/>
            </a:xfrm>
            <a:custGeom>
              <a:avLst/>
              <a:gdLst/>
              <a:ahLst/>
              <a:cxnLst/>
              <a:rect l="l" t="t" r="r" b="b"/>
              <a:pathLst>
                <a:path w="46" h="10" extrusionOk="0">
                  <a:moveTo>
                    <a:pt x="46" y="0"/>
                  </a:moveTo>
                  <a:cubicBezTo>
                    <a:pt x="41" y="2"/>
                    <a:pt x="39" y="5"/>
                    <a:pt x="31" y="5"/>
                  </a:cubicBezTo>
                  <a:cubicBezTo>
                    <a:pt x="23" y="5"/>
                    <a:pt x="19" y="1"/>
                    <a:pt x="10" y="1"/>
                  </a:cubicBezTo>
                  <a:cubicBezTo>
                    <a:pt x="9" y="1"/>
                    <a:pt x="8" y="1"/>
                    <a:pt x="7" y="1"/>
                  </a:cubicBezTo>
                  <a:cubicBezTo>
                    <a:pt x="4" y="1"/>
                    <a:pt x="0" y="2"/>
                    <a:pt x="0" y="5"/>
                  </a:cubicBezTo>
                  <a:cubicBezTo>
                    <a:pt x="0" y="10"/>
                    <a:pt x="6" y="10"/>
                    <a:pt x="10" y="10"/>
                  </a:cubicBezTo>
                  <a:cubicBezTo>
                    <a:pt x="11" y="10"/>
                    <a:pt x="11" y="10"/>
                    <a:pt x="12" y="10"/>
                  </a:cubicBezTo>
                  <a:cubicBezTo>
                    <a:pt x="16" y="10"/>
                    <a:pt x="23" y="10"/>
                    <a:pt x="31" y="10"/>
                  </a:cubicBezTo>
                  <a:cubicBezTo>
                    <a:pt x="38" y="8"/>
                    <a:pt x="42" y="7"/>
                    <a:pt x="4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0" name="Google Shape;360;p35"/>
            <p:cNvSpPr/>
            <p:nvPr/>
          </p:nvSpPr>
          <p:spPr>
            <a:xfrm>
              <a:off x="7585" y="3370"/>
              <a:ext cx="76" cy="26"/>
            </a:xfrm>
            <a:custGeom>
              <a:avLst/>
              <a:gdLst/>
              <a:ahLst/>
              <a:cxnLst/>
              <a:rect l="l" t="t" r="r" b="b"/>
              <a:pathLst>
                <a:path w="32" h="11" extrusionOk="0">
                  <a:moveTo>
                    <a:pt x="32" y="0"/>
                  </a:moveTo>
                  <a:cubicBezTo>
                    <a:pt x="20" y="0"/>
                    <a:pt x="20" y="0"/>
                    <a:pt x="20" y="0"/>
                  </a:cubicBezTo>
                  <a:cubicBezTo>
                    <a:pt x="20" y="1"/>
                    <a:pt x="19" y="2"/>
                    <a:pt x="19" y="4"/>
                  </a:cubicBezTo>
                  <a:cubicBezTo>
                    <a:pt x="17" y="3"/>
                    <a:pt x="14" y="2"/>
                    <a:pt x="9" y="2"/>
                  </a:cubicBezTo>
                  <a:cubicBezTo>
                    <a:pt x="8" y="2"/>
                    <a:pt x="8" y="2"/>
                    <a:pt x="7" y="2"/>
                  </a:cubicBezTo>
                  <a:cubicBezTo>
                    <a:pt x="3" y="2"/>
                    <a:pt x="0" y="2"/>
                    <a:pt x="0" y="7"/>
                  </a:cubicBezTo>
                  <a:cubicBezTo>
                    <a:pt x="0" y="9"/>
                    <a:pt x="7" y="11"/>
                    <a:pt x="11" y="11"/>
                  </a:cubicBezTo>
                  <a:cubicBezTo>
                    <a:pt x="16" y="11"/>
                    <a:pt x="18" y="8"/>
                    <a:pt x="23" y="6"/>
                  </a:cubicBezTo>
                  <a:cubicBezTo>
                    <a:pt x="28" y="8"/>
                    <a:pt x="28" y="8"/>
                    <a:pt x="28" y="8"/>
                  </a:cubicBezTo>
                  <a:cubicBezTo>
                    <a:pt x="32" y="8"/>
                    <a:pt x="32" y="8"/>
                    <a:pt x="32" y="8"/>
                  </a:cubicBezTo>
                  <a:cubicBezTo>
                    <a:pt x="31" y="7"/>
                    <a:pt x="32" y="4"/>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1" name="Google Shape;361;p35"/>
            <p:cNvSpPr/>
            <p:nvPr/>
          </p:nvSpPr>
          <p:spPr>
            <a:xfrm>
              <a:off x="7668" y="3403"/>
              <a:ext cx="54" cy="38"/>
            </a:xfrm>
            <a:custGeom>
              <a:avLst/>
              <a:gdLst/>
              <a:ahLst/>
              <a:cxnLst/>
              <a:rect l="l" t="t" r="r" b="b"/>
              <a:pathLst>
                <a:path w="23" h="16" extrusionOk="0">
                  <a:moveTo>
                    <a:pt x="5" y="0"/>
                  </a:moveTo>
                  <a:cubicBezTo>
                    <a:pt x="2" y="0"/>
                    <a:pt x="0" y="1"/>
                    <a:pt x="0" y="4"/>
                  </a:cubicBezTo>
                  <a:cubicBezTo>
                    <a:pt x="0" y="9"/>
                    <a:pt x="8" y="10"/>
                    <a:pt x="13" y="10"/>
                  </a:cubicBezTo>
                  <a:cubicBezTo>
                    <a:pt x="13" y="11"/>
                    <a:pt x="14" y="16"/>
                    <a:pt x="16" y="16"/>
                  </a:cubicBezTo>
                  <a:cubicBezTo>
                    <a:pt x="17" y="16"/>
                    <a:pt x="18" y="16"/>
                    <a:pt x="19" y="16"/>
                  </a:cubicBezTo>
                  <a:cubicBezTo>
                    <a:pt x="20" y="16"/>
                    <a:pt x="23" y="14"/>
                    <a:pt x="23" y="13"/>
                  </a:cubicBezTo>
                  <a:cubicBezTo>
                    <a:pt x="23" y="6"/>
                    <a:pt x="15" y="8"/>
                    <a:pt x="15" y="1"/>
                  </a:cubicBezTo>
                  <a:cubicBezTo>
                    <a:pt x="13" y="1"/>
                    <a:pt x="11" y="1"/>
                    <a:pt x="10" y="1"/>
                  </a:cubicBezTo>
                  <a:cubicBezTo>
                    <a:pt x="8" y="1"/>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2" name="Google Shape;362;p35"/>
            <p:cNvSpPr/>
            <p:nvPr/>
          </p:nvSpPr>
          <p:spPr>
            <a:xfrm>
              <a:off x="7557" y="3367"/>
              <a:ext cx="23" cy="22"/>
            </a:xfrm>
            <a:custGeom>
              <a:avLst/>
              <a:gdLst/>
              <a:ahLst/>
              <a:cxnLst/>
              <a:rect l="l" t="t" r="r" b="b"/>
              <a:pathLst>
                <a:path w="10" h="9" extrusionOk="0">
                  <a:moveTo>
                    <a:pt x="5" y="0"/>
                  </a:moveTo>
                  <a:cubicBezTo>
                    <a:pt x="3" y="0"/>
                    <a:pt x="2" y="0"/>
                    <a:pt x="0" y="0"/>
                  </a:cubicBezTo>
                  <a:cubicBezTo>
                    <a:pt x="0" y="2"/>
                    <a:pt x="0" y="4"/>
                    <a:pt x="0" y="6"/>
                  </a:cubicBezTo>
                  <a:cubicBezTo>
                    <a:pt x="0" y="7"/>
                    <a:pt x="3" y="9"/>
                    <a:pt x="4" y="9"/>
                  </a:cubicBezTo>
                  <a:cubicBezTo>
                    <a:pt x="7" y="9"/>
                    <a:pt x="9" y="7"/>
                    <a:pt x="10" y="4"/>
                  </a:cubicBezTo>
                  <a:cubicBezTo>
                    <a:pt x="8" y="3"/>
                    <a:pt x="8"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3" name="Google Shape;363;p35"/>
            <p:cNvSpPr/>
            <p:nvPr/>
          </p:nvSpPr>
          <p:spPr>
            <a:xfrm>
              <a:off x="7824" y="3375"/>
              <a:ext cx="125" cy="68"/>
            </a:xfrm>
            <a:custGeom>
              <a:avLst/>
              <a:gdLst/>
              <a:ahLst/>
              <a:cxnLst/>
              <a:rect l="l" t="t" r="r" b="b"/>
              <a:pathLst>
                <a:path w="53" h="29" extrusionOk="0">
                  <a:moveTo>
                    <a:pt x="44" y="0"/>
                  </a:moveTo>
                  <a:cubicBezTo>
                    <a:pt x="36" y="0"/>
                    <a:pt x="24" y="2"/>
                    <a:pt x="20" y="6"/>
                  </a:cubicBezTo>
                  <a:cubicBezTo>
                    <a:pt x="19" y="7"/>
                    <a:pt x="19" y="10"/>
                    <a:pt x="17" y="10"/>
                  </a:cubicBezTo>
                  <a:cubicBezTo>
                    <a:pt x="10" y="13"/>
                    <a:pt x="0" y="13"/>
                    <a:pt x="0" y="25"/>
                  </a:cubicBezTo>
                  <a:cubicBezTo>
                    <a:pt x="0" y="27"/>
                    <a:pt x="1" y="29"/>
                    <a:pt x="3" y="29"/>
                  </a:cubicBezTo>
                  <a:cubicBezTo>
                    <a:pt x="9" y="29"/>
                    <a:pt x="18" y="23"/>
                    <a:pt x="21" y="20"/>
                  </a:cubicBezTo>
                  <a:cubicBezTo>
                    <a:pt x="22" y="19"/>
                    <a:pt x="20" y="14"/>
                    <a:pt x="22" y="14"/>
                  </a:cubicBezTo>
                  <a:cubicBezTo>
                    <a:pt x="31" y="14"/>
                    <a:pt x="48" y="9"/>
                    <a:pt x="53" y="1"/>
                  </a:cubicBezTo>
                  <a:cubicBezTo>
                    <a:pt x="52" y="0"/>
                    <a:pt x="48" y="0"/>
                    <a:pt x="4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4" name="Google Shape;364;p35"/>
            <p:cNvSpPr/>
            <p:nvPr/>
          </p:nvSpPr>
          <p:spPr>
            <a:xfrm>
              <a:off x="8195" y="3268"/>
              <a:ext cx="26" cy="52"/>
            </a:xfrm>
            <a:custGeom>
              <a:avLst/>
              <a:gdLst/>
              <a:ahLst/>
              <a:cxnLst/>
              <a:rect l="l" t="t" r="r" b="b"/>
              <a:pathLst>
                <a:path w="11" h="22" extrusionOk="0">
                  <a:moveTo>
                    <a:pt x="9" y="0"/>
                  </a:moveTo>
                  <a:cubicBezTo>
                    <a:pt x="5" y="1"/>
                    <a:pt x="6" y="5"/>
                    <a:pt x="6" y="9"/>
                  </a:cubicBezTo>
                  <a:cubicBezTo>
                    <a:pt x="6" y="12"/>
                    <a:pt x="0" y="13"/>
                    <a:pt x="0" y="18"/>
                  </a:cubicBezTo>
                  <a:cubicBezTo>
                    <a:pt x="0" y="20"/>
                    <a:pt x="2" y="22"/>
                    <a:pt x="4" y="22"/>
                  </a:cubicBezTo>
                  <a:cubicBezTo>
                    <a:pt x="8" y="22"/>
                    <a:pt x="7" y="16"/>
                    <a:pt x="7" y="11"/>
                  </a:cubicBezTo>
                  <a:cubicBezTo>
                    <a:pt x="9" y="11"/>
                    <a:pt x="11" y="9"/>
                    <a:pt x="11" y="6"/>
                  </a:cubicBezTo>
                  <a:cubicBezTo>
                    <a:pt x="11" y="2"/>
                    <a:pt x="10" y="4"/>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5" name="Google Shape;365;p35"/>
            <p:cNvSpPr/>
            <p:nvPr/>
          </p:nvSpPr>
          <p:spPr>
            <a:xfrm>
              <a:off x="7914" y="3181"/>
              <a:ext cx="33" cy="30"/>
            </a:xfrm>
            <a:custGeom>
              <a:avLst/>
              <a:gdLst/>
              <a:ahLst/>
              <a:cxnLst/>
              <a:rect l="l" t="t" r="r" b="b"/>
              <a:pathLst>
                <a:path w="14" h="13" extrusionOk="0">
                  <a:moveTo>
                    <a:pt x="4" y="0"/>
                  </a:moveTo>
                  <a:cubicBezTo>
                    <a:pt x="1" y="0"/>
                    <a:pt x="0" y="0"/>
                    <a:pt x="0" y="3"/>
                  </a:cubicBezTo>
                  <a:cubicBezTo>
                    <a:pt x="0" y="7"/>
                    <a:pt x="6" y="13"/>
                    <a:pt x="9" y="13"/>
                  </a:cubicBezTo>
                  <a:cubicBezTo>
                    <a:pt x="11" y="13"/>
                    <a:pt x="14" y="7"/>
                    <a:pt x="14" y="6"/>
                  </a:cubicBezTo>
                  <a:cubicBezTo>
                    <a:pt x="14" y="2"/>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6" name="Google Shape;366;p35"/>
            <p:cNvSpPr/>
            <p:nvPr/>
          </p:nvSpPr>
          <p:spPr>
            <a:xfrm>
              <a:off x="7978" y="3176"/>
              <a:ext cx="101" cy="28"/>
            </a:xfrm>
            <a:custGeom>
              <a:avLst/>
              <a:gdLst/>
              <a:ahLst/>
              <a:cxnLst/>
              <a:rect l="l" t="t" r="r" b="b"/>
              <a:pathLst>
                <a:path w="43" h="12" extrusionOk="0">
                  <a:moveTo>
                    <a:pt x="27" y="0"/>
                  </a:moveTo>
                  <a:cubicBezTo>
                    <a:pt x="4" y="0"/>
                    <a:pt x="4" y="0"/>
                    <a:pt x="4" y="0"/>
                  </a:cubicBezTo>
                  <a:cubicBezTo>
                    <a:pt x="3" y="1"/>
                    <a:pt x="0" y="2"/>
                    <a:pt x="0" y="5"/>
                  </a:cubicBezTo>
                  <a:cubicBezTo>
                    <a:pt x="0" y="5"/>
                    <a:pt x="7" y="7"/>
                    <a:pt x="10" y="7"/>
                  </a:cubicBezTo>
                  <a:cubicBezTo>
                    <a:pt x="14" y="7"/>
                    <a:pt x="16" y="7"/>
                    <a:pt x="22" y="7"/>
                  </a:cubicBezTo>
                  <a:cubicBezTo>
                    <a:pt x="29" y="7"/>
                    <a:pt x="33" y="12"/>
                    <a:pt x="40" y="12"/>
                  </a:cubicBezTo>
                  <a:cubicBezTo>
                    <a:pt x="41" y="12"/>
                    <a:pt x="43" y="12"/>
                    <a:pt x="43" y="11"/>
                  </a:cubicBezTo>
                  <a:cubicBezTo>
                    <a:pt x="43" y="7"/>
                    <a:pt x="38" y="6"/>
                    <a:pt x="37" y="2"/>
                  </a:cubicBezTo>
                  <a:cubicBezTo>
                    <a:pt x="35" y="2"/>
                    <a:pt x="35" y="2"/>
                    <a:pt x="35" y="2"/>
                  </a:cubicBezTo>
                  <a:cubicBezTo>
                    <a:pt x="34" y="2"/>
                    <a:pt x="32" y="2"/>
                    <a:pt x="31" y="2"/>
                  </a:cubicBezTo>
                  <a:cubicBezTo>
                    <a:pt x="29" y="2"/>
                    <a:pt x="28" y="2"/>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7" name="Google Shape;367;p35"/>
            <p:cNvSpPr/>
            <p:nvPr/>
          </p:nvSpPr>
          <p:spPr>
            <a:xfrm>
              <a:off x="7961" y="2989"/>
              <a:ext cx="45" cy="99"/>
            </a:xfrm>
            <a:custGeom>
              <a:avLst/>
              <a:gdLst/>
              <a:ahLst/>
              <a:cxnLst/>
              <a:rect l="l" t="t" r="r" b="b"/>
              <a:pathLst>
                <a:path w="19" h="42" extrusionOk="0">
                  <a:moveTo>
                    <a:pt x="5" y="0"/>
                  </a:moveTo>
                  <a:cubicBezTo>
                    <a:pt x="1" y="2"/>
                    <a:pt x="0" y="6"/>
                    <a:pt x="0" y="10"/>
                  </a:cubicBezTo>
                  <a:cubicBezTo>
                    <a:pt x="0" y="17"/>
                    <a:pt x="4" y="19"/>
                    <a:pt x="4" y="25"/>
                  </a:cubicBezTo>
                  <a:cubicBezTo>
                    <a:pt x="4" y="30"/>
                    <a:pt x="4" y="29"/>
                    <a:pt x="4" y="32"/>
                  </a:cubicBezTo>
                  <a:cubicBezTo>
                    <a:pt x="4" y="35"/>
                    <a:pt x="6" y="42"/>
                    <a:pt x="11" y="42"/>
                  </a:cubicBezTo>
                  <a:cubicBezTo>
                    <a:pt x="9" y="38"/>
                    <a:pt x="8" y="36"/>
                    <a:pt x="5" y="33"/>
                  </a:cubicBezTo>
                  <a:cubicBezTo>
                    <a:pt x="5" y="29"/>
                    <a:pt x="5" y="29"/>
                    <a:pt x="5" y="29"/>
                  </a:cubicBezTo>
                  <a:cubicBezTo>
                    <a:pt x="10" y="29"/>
                    <a:pt x="15" y="29"/>
                    <a:pt x="18" y="28"/>
                  </a:cubicBezTo>
                  <a:cubicBezTo>
                    <a:pt x="17" y="24"/>
                    <a:pt x="13" y="23"/>
                    <a:pt x="13" y="20"/>
                  </a:cubicBezTo>
                  <a:cubicBezTo>
                    <a:pt x="13" y="17"/>
                    <a:pt x="19" y="17"/>
                    <a:pt x="19" y="13"/>
                  </a:cubicBezTo>
                  <a:cubicBezTo>
                    <a:pt x="10" y="11"/>
                    <a:pt x="6" y="7"/>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8" name="Google Shape;368;p35"/>
            <p:cNvSpPr/>
            <p:nvPr/>
          </p:nvSpPr>
          <p:spPr>
            <a:xfrm>
              <a:off x="8715" y="3218"/>
              <a:ext cx="139" cy="81"/>
            </a:xfrm>
            <a:custGeom>
              <a:avLst/>
              <a:gdLst/>
              <a:ahLst/>
              <a:cxnLst/>
              <a:rect l="l" t="t" r="r" b="b"/>
              <a:pathLst>
                <a:path w="59" h="34" extrusionOk="0">
                  <a:moveTo>
                    <a:pt x="14" y="31"/>
                  </a:moveTo>
                  <a:cubicBezTo>
                    <a:pt x="15" y="32"/>
                    <a:pt x="15" y="32"/>
                    <a:pt x="15" y="32"/>
                  </a:cubicBezTo>
                  <a:cubicBezTo>
                    <a:pt x="15" y="31"/>
                    <a:pt x="15" y="31"/>
                    <a:pt x="15" y="31"/>
                  </a:cubicBezTo>
                  <a:cubicBezTo>
                    <a:pt x="15" y="31"/>
                    <a:pt x="15" y="31"/>
                    <a:pt x="14" y="31"/>
                  </a:cubicBezTo>
                  <a:moveTo>
                    <a:pt x="54" y="0"/>
                  </a:moveTo>
                  <a:cubicBezTo>
                    <a:pt x="47" y="0"/>
                    <a:pt x="50" y="12"/>
                    <a:pt x="42" y="15"/>
                  </a:cubicBezTo>
                  <a:cubicBezTo>
                    <a:pt x="38" y="17"/>
                    <a:pt x="30" y="17"/>
                    <a:pt x="22" y="19"/>
                  </a:cubicBezTo>
                  <a:cubicBezTo>
                    <a:pt x="22" y="19"/>
                    <a:pt x="18" y="21"/>
                    <a:pt x="16" y="21"/>
                  </a:cubicBezTo>
                  <a:cubicBezTo>
                    <a:pt x="16" y="21"/>
                    <a:pt x="16" y="21"/>
                    <a:pt x="16" y="21"/>
                  </a:cubicBezTo>
                  <a:cubicBezTo>
                    <a:pt x="0" y="21"/>
                    <a:pt x="0" y="21"/>
                    <a:pt x="0" y="21"/>
                  </a:cubicBezTo>
                  <a:cubicBezTo>
                    <a:pt x="1" y="27"/>
                    <a:pt x="8" y="27"/>
                    <a:pt x="13" y="30"/>
                  </a:cubicBezTo>
                  <a:cubicBezTo>
                    <a:pt x="13" y="30"/>
                    <a:pt x="14" y="30"/>
                    <a:pt x="14" y="31"/>
                  </a:cubicBezTo>
                  <a:cubicBezTo>
                    <a:pt x="14" y="30"/>
                    <a:pt x="14" y="30"/>
                    <a:pt x="14" y="30"/>
                  </a:cubicBezTo>
                  <a:cubicBezTo>
                    <a:pt x="14" y="30"/>
                    <a:pt x="15" y="31"/>
                    <a:pt x="15" y="31"/>
                  </a:cubicBezTo>
                  <a:cubicBezTo>
                    <a:pt x="17" y="33"/>
                    <a:pt x="21" y="34"/>
                    <a:pt x="22" y="34"/>
                  </a:cubicBezTo>
                  <a:cubicBezTo>
                    <a:pt x="33" y="34"/>
                    <a:pt x="38" y="28"/>
                    <a:pt x="48" y="26"/>
                  </a:cubicBezTo>
                  <a:cubicBezTo>
                    <a:pt x="48" y="17"/>
                    <a:pt x="59" y="19"/>
                    <a:pt x="59" y="8"/>
                  </a:cubicBezTo>
                  <a:cubicBezTo>
                    <a:pt x="59" y="5"/>
                    <a:pt x="57" y="0"/>
                    <a:pt x="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9" name="Google Shape;369;p35"/>
            <p:cNvSpPr/>
            <p:nvPr/>
          </p:nvSpPr>
          <p:spPr>
            <a:xfrm>
              <a:off x="8079" y="3079"/>
              <a:ext cx="721" cy="376"/>
            </a:xfrm>
            <a:custGeom>
              <a:avLst/>
              <a:gdLst/>
              <a:ahLst/>
              <a:cxnLst/>
              <a:rect l="l" t="t" r="r" b="b"/>
              <a:pathLst>
                <a:path w="305" h="159" extrusionOk="0">
                  <a:moveTo>
                    <a:pt x="27" y="0"/>
                  </a:moveTo>
                  <a:cubicBezTo>
                    <a:pt x="17" y="0"/>
                    <a:pt x="14" y="9"/>
                    <a:pt x="7" y="9"/>
                  </a:cubicBezTo>
                  <a:cubicBezTo>
                    <a:pt x="4" y="9"/>
                    <a:pt x="0" y="11"/>
                    <a:pt x="0" y="14"/>
                  </a:cubicBezTo>
                  <a:cubicBezTo>
                    <a:pt x="0" y="21"/>
                    <a:pt x="12" y="18"/>
                    <a:pt x="16" y="26"/>
                  </a:cubicBezTo>
                  <a:cubicBezTo>
                    <a:pt x="17" y="27"/>
                    <a:pt x="18" y="30"/>
                    <a:pt x="19" y="30"/>
                  </a:cubicBezTo>
                  <a:cubicBezTo>
                    <a:pt x="22" y="31"/>
                    <a:pt x="24" y="32"/>
                    <a:pt x="27" y="32"/>
                  </a:cubicBezTo>
                  <a:cubicBezTo>
                    <a:pt x="32" y="32"/>
                    <a:pt x="36" y="31"/>
                    <a:pt x="42" y="30"/>
                  </a:cubicBezTo>
                  <a:cubicBezTo>
                    <a:pt x="46" y="30"/>
                    <a:pt x="46" y="30"/>
                    <a:pt x="46" y="30"/>
                  </a:cubicBezTo>
                  <a:cubicBezTo>
                    <a:pt x="42" y="36"/>
                    <a:pt x="26" y="35"/>
                    <a:pt x="19" y="39"/>
                  </a:cubicBezTo>
                  <a:cubicBezTo>
                    <a:pt x="20" y="43"/>
                    <a:pt x="26" y="41"/>
                    <a:pt x="28" y="45"/>
                  </a:cubicBezTo>
                  <a:cubicBezTo>
                    <a:pt x="31" y="49"/>
                    <a:pt x="28" y="52"/>
                    <a:pt x="31" y="57"/>
                  </a:cubicBezTo>
                  <a:cubicBezTo>
                    <a:pt x="31" y="58"/>
                    <a:pt x="35" y="58"/>
                    <a:pt x="36" y="58"/>
                  </a:cubicBezTo>
                  <a:cubicBezTo>
                    <a:pt x="40" y="58"/>
                    <a:pt x="43" y="53"/>
                    <a:pt x="44" y="49"/>
                  </a:cubicBezTo>
                  <a:cubicBezTo>
                    <a:pt x="44" y="54"/>
                    <a:pt x="44" y="54"/>
                    <a:pt x="44" y="54"/>
                  </a:cubicBezTo>
                  <a:cubicBezTo>
                    <a:pt x="45" y="53"/>
                    <a:pt x="46" y="53"/>
                    <a:pt x="46" y="53"/>
                  </a:cubicBezTo>
                  <a:cubicBezTo>
                    <a:pt x="53" y="53"/>
                    <a:pt x="56" y="65"/>
                    <a:pt x="64" y="65"/>
                  </a:cubicBezTo>
                  <a:cubicBezTo>
                    <a:pt x="72" y="65"/>
                    <a:pt x="86" y="67"/>
                    <a:pt x="92" y="70"/>
                  </a:cubicBezTo>
                  <a:cubicBezTo>
                    <a:pt x="97" y="73"/>
                    <a:pt x="112" y="78"/>
                    <a:pt x="114" y="85"/>
                  </a:cubicBezTo>
                  <a:cubicBezTo>
                    <a:pt x="117" y="93"/>
                    <a:pt x="114" y="100"/>
                    <a:pt x="121" y="107"/>
                  </a:cubicBezTo>
                  <a:cubicBezTo>
                    <a:pt x="118" y="109"/>
                    <a:pt x="108" y="112"/>
                    <a:pt x="108" y="118"/>
                  </a:cubicBezTo>
                  <a:cubicBezTo>
                    <a:pt x="108" y="122"/>
                    <a:pt x="113" y="122"/>
                    <a:pt x="116" y="122"/>
                  </a:cubicBezTo>
                  <a:cubicBezTo>
                    <a:pt x="128" y="122"/>
                    <a:pt x="128" y="122"/>
                    <a:pt x="128" y="122"/>
                  </a:cubicBezTo>
                  <a:cubicBezTo>
                    <a:pt x="128" y="120"/>
                    <a:pt x="133" y="119"/>
                    <a:pt x="135" y="119"/>
                  </a:cubicBezTo>
                  <a:cubicBezTo>
                    <a:pt x="149" y="119"/>
                    <a:pt x="153" y="135"/>
                    <a:pt x="167" y="135"/>
                  </a:cubicBezTo>
                  <a:cubicBezTo>
                    <a:pt x="172" y="135"/>
                    <a:pt x="175" y="135"/>
                    <a:pt x="187" y="135"/>
                  </a:cubicBezTo>
                  <a:cubicBezTo>
                    <a:pt x="187" y="132"/>
                    <a:pt x="191" y="130"/>
                    <a:pt x="189" y="123"/>
                  </a:cubicBezTo>
                  <a:cubicBezTo>
                    <a:pt x="197" y="119"/>
                    <a:pt x="196" y="110"/>
                    <a:pt x="209" y="110"/>
                  </a:cubicBezTo>
                  <a:cubicBezTo>
                    <a:pt x="226" y="110"/>
                    <a:pt x="236" y="124"/>
                    <a:pt x="246" y="135"/>
                  </a:cubicBezTo>
                  <a:cubicBezTo>
                    <a:pt x="247" y="136"/>
                    <a:pt x="252" y="137"/>
                    <a:pt x="252" y="139"/>
                  </a:cubicBezTo>
                  <a:cubicBezTo>
                    <a:pt x="252" y="145"/>
                    <a:pt x="264" y="151"/>
                    <a:pt x="272" y="152"/>
                  </a:cubicBezTo>
                  <a:cubicBezTo>
                    <a:pt x="285" y="152"/>
                    <a:pt x="285" y="152"/>
                    <a:pt x="285" y="152"/>
                  </a:cubicBezTo>
                  <a:cubicBezTo>
                    <a:pt x="286" y="153"/>
                    <a:pt x="294" y="159"/>
                    <a:pt x="295" y="159"/>
                  </a:cubicBezTo>
                  <a:cubicBezTo>
                    <a:pt x="296" y="159"/>
                    <a:pt x="298" y="159"/>
                    <a:pt x="299" y="159"/>
                  </a:cubicBezTo>
                  <a:cubicBezTo>
                    <a:pt x="299" y="155"/>
                    <a:pt x="302" y="152"/>
                    <a:pt x="305" y="150"/>
                  </a:cubicBezTo>
                  <a:cubicBezTo>
                    <a:pt x="304" y="150"/>
                    <a:pt x="296" y="151"/>
                    <a:pt x="295" y="148"/>
                  </a:cubicBezTo>
                  <a:cubicBezTo>
                    <a:pt x="294" y="146"/>
                    <a:pt x="293" y="143"/>
                    <a:pt x="290" y="142"/>
                  </a:cubicBezTo>
                  <a:cubicBezTo>
                    <a:pt x="289" y="142"/>
                    <a:pt x="289" y="142"/>
                    <a:pt x="289" y="142"/>
                  </a:cubicBezTo>
                  <a:cubicBezTo>
                    <a:pt x="288" y="142"/>
                    <a:pt x="288" y="142"/>
                    <a:pt x="287" y="142"/>
                  </a:cubicBezTo>
                  <a:cubicBezTo>
                    <a:pt x="287" y="142"/>
                    <a:pt x="286" y="142"/>
                    <a:pt x="285" y="142"/>
                  </a:cubicBezTo>
                  <a:cubicBezTo>
                    <a:pt x="285" y="142"/>
                    <a:pt x="284" y="142"/>
                    <a:pt x="283" y="141"/>
                  </a:cubicBezTo>
                  <a:cubicBezTo>
                    <a:pt x="282" y="139"/>
                    <a:pt x="281" y="135"/>
                    <a:pt x="279" y="135"/>
                  </a:cubicBezTo>
                  <a:cubicBezTo>
                    <a:pt x="275" y="135"/>
                    <a:pt x="269" y="132"/>
                    <a:pt x="267" y="130"/>
                  </a:cubicBezTo>
                  <a:cubicBezTo>
                    <a:pt x="263" y="123"/>
                    <a:pt x="264" y="120"/>
                    <a:pt x="259" y="114"/>
                  </a:cubicBezTo>
                  <a:cubicBezTo>
                    <a:pt x="258" y="113"/>
                    <a:pt x="249" y="104"/>
                    <a:pt x="249" y="102"/>
                  </a:cubicBezTo>
                  <a:cubicBezTo>
                    <a:pt x="249" y="97"/>
                    <a:pt x="259" y="99"/>
                    <a:pt x="259" y="93"/>
                  </a:cubicBezTo>
                  <a:cubicBezTo>
                    <a:pt x="259" y="86"/>
                    <a:pt x="255" y="86"/>
                    <a:pt x="251" y="86"/>
                  </a:cubicBezTo>
                  <a:cubicBezTo>
                    <a:pt x="250" y="86"/>
                    <a:pt x="250" y="86"/>
                    <a:pt x="249" y="86"/>
                  </a:cubicBezTo>
                  <a:cubicBezTo>
                    <a:pt x="249" y="86"/>
                    <a:pt x="248" y="86"/>
                    <a:pt x="248" y="86"/>
                  </a:cubicBezTo>
                  <a:cubicBezTo>
                    <a:pt x="246" y="86"/>
                    <a:pt x="244" y="85"/>
                    <a:pt x="243" y="85"/>
                  </a:cubicBezTo>
                  <a:cubicBezTo>
                    <a:pt x="230" y="78"/>
                    <a:pt x="231" y="64"/>
                    <a:pt x="214" y="59"/>
                  </a:cubicBezTo>
                  <a:cubicBezTo>
                    <a:pt x="211" y="58"/>
                    <a:pt x="207" y="58"/>
                    <a:pt x="207" y="54"/>
                  </a:cubicBezTo>
                  <a:cubicBezTo>
                    <a:pt x="200" y="54"/>
                    <a:pt x="197" y="46"/>
                    <a:pt x="191" y="46"/>
                  </a:cubicBezTo>
                  <a:cubicBezTo>
                    <a:pt x="179" y="46"/>
                    <a:pt x="163" y="41"/>
                    <a:pt x="155" y="35"/>
                  </a:cubicBezTo>
                  <a:cubicBezTo>
                    <a:pt x="155" y="35"/>
                    <a:pt x="155" y="35"/>
                    <a:pt x="155" y="35"/>
                  </a:cubicBezTo>
                  <a:cubicBezTo>
                    <a:pt x="155" y="35"/>
                    <a:pt x="154" y="34"/>
                    <a:pt x="154" y="34"/>
                  </a:cubicBezTo>
                  <a:cubicBezTo>
                    <a:pt x="153" y="34"/>
                    <a:pt x="153" y="33"/>
                    <a:pt x="152" y="33"/>
                  </a:cubicBezTo>
                  <a:cubicBezTo>
                    <a:pt x="154" y="34"/>
                    <a:pt x="154" y="34"/>
                    <a:pt x="154" y="34"/>
                  </a:cubicBezTo>
                  <a:cubicBezTo>
                    <a:pt x="151" y="34"/>
                    <a:pt x="147" y="32"/>
                    <a:pt x="144" y="30"/>
                  </a:cubicBezTo>
                  <a:cubicBezTo>
                    <a:pt x="130" y="30"/>
                    <a:pt x="130" y="30"/>
                    <a:pt x="130" y="30"/>
                  </a:cubicBezTo>
                  <a:cubicBezTo>
                    <a:pt x="127" y="28"/>
                    <a:pt x="123" y="22"/>
                    <a:pt x="116" y="20"/>
                  </a:cubicBezTo>
                  <a:cubicBezTo>
                    <a:pt x="115" y="19"/>
                    <a:pt x="111" y="20"/>
                    <a:pt x="110" y="17"/>
                  </a:cubicBezTo>
                  <a:cubicBezTo>
                    <a:pt x="104" y="18"/>
                    <a:pt x="97" y="28"/>
                    <a:pt x="93" y="29"/>
                  </a:cubicBezTo>
                  <a:cubicBezTo>
                    <a:pt x="85" y="31"/>
                    <a:pt x="84" y="32"/>
                    <a:pt x="80" y="36"/>
                  </a:cubicBezTo>
                  <a:cubicBezTo>
                    <a:pt x="79" y="37"/>
                    <a:pt x="74" y="45"/>
                    <a:pt x="71" y="45"/>
                  </a:cubicBezTo>
                  <a:cubicBezTo>
                    <a:pt x="67" y="45"/>
                    <a:pt x="60" y="37"/>
                    <a:pt x="60" y="35"/>
                  </a:cubicBezTo>
                  <a:cubicBezTo>
                    <a:pt x="55" y="35"/>
                    <a:pt x="52" y="32"/>
                    <a:pt x="52" y="30"/>
                  </a:cubicBezTo>
                  <a:cubicBezTo>
                    <a:pt x="52" y="26"/>
                    <a:pt x="52" y="18"/>
                    <a:pt x="52" y="11"/>
                  </a:cubicBezTo>
                  <a:cubicBezTo>
                    <a:pt x="43" y="9"/>
                    <a:pt x="36"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0" name="Google Shape;370;p35"/>
            <p:cNvSpPr/>
            <p:nvPr/>
          </p:nvSpPr>
          <p:spPr>
            <a:xfrm>
              <a:off x="8812" y="3162"/>
              <a:ext cx="73" cy="71"/>
            </a:xfrm>
            <a:custGeom>
              <a:avLst/>
              <a:gdLst/>
              <a:ahLst/>
              <a:cxnLst/>
              <a:rect l="l" t="t" r="r" b="b"/>
              <a:pathLst>
                <a:path w="31" h="30" extrusionOk="0">
                  <a:moveTo>
                    <a:pt x="0" y="0"/>
                  </a:moveTo>
                  <a:cubicBezTo>
                    <a:pt x="2" y="4"/>
                    <a:pt x="6" y="4"/>
                    <a:pt x="10" y="6"/>
                  </a:cubicBezTo>
                  <a:cubicBezTo>
                    <a:pt x="17" y="11"/>
                    <a:pt x="16" y="17"/>
                    <a:pt x="22" y="20"/>
                  </a:cubicBezTo>
                  <a:cubicBezTo>
                    <a:pt x="21" y="25"/>
                    <a:pt x="21" y="29"/>
                    <a:pt x="28" y="30"/>
                  </a:cubicBezTo>
                  <a:cubicBezTo>
                    <a:pt x="28" y="30"/>
                    <a:pt x="28" y="30"/>
                    <a:pt x="29" y="30"/>
                  </a:cubicBezTo>
                  <a:cubicBezTo>
                    <a:pt x="29" y="30"/>
                    <a:pt x="30" y="30"/>
                    <a:pt x="31" y="30"/>
                  </a:cubicBezTo>
                  <a:cubicBezTo>
                    <a:pt x="30" y="29"/>
                    <a:pt x="31" y="27"/>
                    <a:pt x="31" y="26"/>
                  </a:cubicBezTo>
                  <a:cubicBezTo>
                    <a:pt x="31" y="19"/>
                    <a:pt x="25" y="20"/>
                    <a:pt x="21" y="15"/>
                  </a:cubicBezTo>
                  <a:cubicBezTo>
                    <a:pt x="15" y="10"/>
                    <a:pt x="10" y="3"/>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1" name="Google Shape;371;p35"/>
            <p:cNvSpPr/>
            <p:nvPr/>
          </p:nvSpPr>
          <p:spPr>
            <a:xfrm>
              <a:off x="8940" y="3263"/>
              <a:ext cx="35" cy="48"/>
            </a:xfrm>
            <a:custGeom>
              <a:avLst/>
              <a:gdLst/>
              <a:ahLst/>
              <a:cxnLst/>
              <a:rect l="l" t="t" r="r" b="b"/>
              <a:pathLst>
                <a:path w="15" h="20" extrusionOk="0">
                  <a:moveTo>
                    <a:pt x="1" y="0"/>
                  </a:moveTo>
                  <a:cubicBezTo>
                    <a:pt x="0" y="6"/>
                    <a:pt x="2" y="11"/>
                    <a:pt x="9" y="12"/>
                  </a:cubicBezTo>
                  <a:cubicBezTo>
                    <a:pt x="9" y="14"/>
                    <a:pt x="9" y="15"/>
                    <a:pt x="9" y="16"/>
                  </a:cubicBezTo>
                  <a:cubicBezTo>
                    <a:pt x="9" y="18"/>
                    <a:pt x="10" y="20"/>
                    <a:pt x="12" y="20"/>
                  </a:cubicBezTo>
                  <a:cubicBezTo>
                    <a:pt x="13" y="20"/>
                    <a:pt x="15" y="17"/>
                    <a:pt x="15" y="16"/>
                  </a:cubicBezTo>
                  <a:cubicBezTo>
                    <a:pt x="15" y="14"/>
                    <a:pt x="4" y="3"/>
                    <a:pt x="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35"/>
            <p:cNvSpPr/>
            <p:nvPr/>
          </p:nvSpPr>
          <p:spPr>
            <a:xfrm>
              <a:off x="9183" y="3431"/>
              <a:ext cx="19" cy="26"/>
            </a:xfrm>
            <a:custGeom>
              <a:avLst/>
              <a:gdLst/>
              <a:ahLst/>
              <a:cxnLst/>
              <a:rect l="l" t="t" r="r" b="b"/>
              <a:pathLst>
                <a:path w="8" h="11" extrusionOk="0">
                  <a:moveTo>
                    <a:pt x="0" y="0"/>
                  </a:moveTo>
                  <a:cubicBezTo>
                    <a:pt x="0" y="3"/>
                    <a:pt x="3" y="11"/>
                    <a:pt x="8" y="11"/>
                  </a:cubicBezTo>
                  <a:cubicBezTo>
                    <a:pt x="8" y="10"/>
                    <a:pt x="8" y="9"/>
                    <a:pt x="8" y="8"/>
                  </a:cubicBezTo>
                  <a:cubicBezTo>
                    <a:pt x="8" y="4"/>
                    <a:pt x="4" y="3"/>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3" name="Google Shape;373;p35"/>
            <p:cNvSpPr/>
            <p:nvPr/>
          </p:nvSpPr>
          <p:spPr>
            <a:xfrm>
              <a:off x="9129" y="3412"/>
              <a:ext cx="40" cy="19"/>
            </a:xfrm>
            <a:custGeom>
              <a:avLst/>
              <a:gdLst/>
              <a:ahLst/>
              <a:cxnLst/>
              <a:rect l="l" t="t" r="r" b="b"/>
              <a:pathLst>
                <a:path w="17" h="8" extrusionOk="0">
                  <a:moveTo>
                    <a:pt x="0" y="0"/>
                  </a:moveTo>
                  <a:cubicBezTo>
                    <a:pt x="0" y="6"/>
                    <a:pt x="8" y="8"/>
                    <a:pt x="15" y="8"/>
                  </a:cubicBezTo>
                  <a:cubicBezTo>
                    <a:pt x="15" y="8"/>
                    <a:pt x="17" y="7"/>
                    <a:pt x="17" y="7"/>
                  </a:cubicBezTo>
                  <a:cubicBezTo>
                    <a:pt x="14" y="2"/>
                    <a:pt x="8"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4" name="Google Shape;374;p35"/>
            <p:cNvSpPr/>
            <p:nvPr/>
          </p:nvSpPr>
          <p:spPr>
            <a:xfrm>
              <a:off x="9133" y="3363"/>
              <a:ext cx="38" cy="40"/>
            </a:xfrm>
            <a:custGeom>
              <a:avLst/>
              <a:gdLst/>
              <a:ahLst/>
              <a:cxnLst/>
              <a:rect l="l" t="t" r="r" b="b"/>
              <a:pathLst>
                <a:path w="16" h="17" extrusionOk="0">
                  <a:moveTo>
                    <a:pt x="0" y="0"/>
                  </a:moveTo>
                  <a:cubicBezTo>
                    <a:pt x="1" y="4"/>
                    <a:pt x="10" y="17"/>
                    <a:pt x="16" y="17"/>
                  </a:cubicBezTo>
                  <a:cubicBezTo>
                    <a:pt x="13" y="9"/>
                    <a:pt x="8" y="4"/>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35"/>
            <p:cNvSpPr/>
            <p:nvPr/>
          </p:nvSpPr>
          <p:spPr>
            <a:xfrm>
              <a:off x="9058" y="3332"/>
              <a:ext cx="49" cy="28"/>
            </a:xfrm>
            <a:custGeom>
              <a:avLst/>
              <a:gdLst/>
              <a:ahLst/>
              <a:cxnLst/>
              <a:rect l="l" t="t" r="r" b="b"/>
              <a:pathLst>
                <a:path w="21" h="12" extrusionOk="0">
                  <a:moveTo>
                    <a:pt x="2" y="0"/>
                  </a:moveTo>
                  <a:cubicBezTo>
                    <a:pt x="1" y="2"/>
                    <a:pt x="1" y="2"/>
                    <a:pt x="1" y="2"/>
                  </a:cubicBezTo>
                  <a:cubicBezTo>
                    <a:pt x="0" y="2"/>
                    <a:pt x="0" y="2"/>
                    <a:pt x="0" y="2"/>
                  </a:cubicBezTo>
                  <a:cubicBezTo>
                    <a:pt x="0" y="8"/>
                    <a:pt x="12" y="12"/>
                    <a:pt x="17" y="12"/>
                  </a:cubicBezTo>
                  <a:cubicBezTo>
                    <a:pt x="18" y="12"/>
                    <a:pt x="20" y="12"/>
                    <a:pt x="21" y="11"/>
                  </a:cubicBezTo>
                  <a:cubicBezTo>
                    <a:pt x="18" y="6"/>
                    <a:pt x="7" y="3"/>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35"/>
            <p:cNvSpPr/>
            <p:nvPr/>
          </p:nvSpPr>
          <p:spPr>
            <a:xfrm>
              <a:off x="9001" y="3301"/>
              <a:ext cx="31" cy="19"/>
            </a:xfrm>
            <a:custGeom>
              <a:avLst/>
              <a:gdLst/>
              <a:ahLst/>
              <a:cxnLst/>
              <a:rect l="l" t="t" r="r" b="b"/>
              <a:pathLst>
                <a:path w="13" h="8" extrusionOk="0">
                  <a:moveTo>
                    <a:pt x="3" y="2"/>
                  </a:moveTo>
                  <a:cubicBezTo>
                    <a:pt x="3" y="2"/>
                    <a:pt x="1" y="2"/>
                    <a:pt x="0" y="2"/>
                  </a:cubicBezTo>
                  <a:cubicBezTo>
                    <a:pt x="8" y="8"/>
                    <a:pt x="8" y="8"/>
                    <a:pt x="8" y="8"/>
                  </a:cubicBezTo>
                  <a:cubicBezTo>
                    <a:pt x="13" y="8"/>
                    <a:pt x="13" y="8"/>
                    <a:pt x="13" y="8"/>
                  </a:cubicBezTo>
                  <a:cubicBezTo>
                    <a:pt x="10" y="4"/>
                    <a:pt x="7" y="4"/>
                    <a:pt x="3" y="2"/>
                  </a:cubicBezTo>
                  <a:moveTo>
                    <a:pt x="0" y="0"/>
                  </a:moveTo>
                  <a:cubicBezTo>
                    <a:pt x="1" y="1"/>
                    <a:pt x="2" y="1"/>
                    <a:pt x="3" y="2"/>
                  </a:cubicBezTo>
                  <a:cubicBezTo>
                    <a:pt x="3" y="2"/>
                    <a:pt x="3" y="2"/>
                    <a:pt x="3" y="2"/>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35"/>
            <p:cNvSpPr/>
            <p:nvPr/>
          </p:nvSpPr>
          <p:spPr>
            <a:xfrm>
              <a:off x="8573" y="4607"/>
              <a:ext cx="137" cy="130"/>
            </a:xfrm>
            <a:custGeom>
              <a:avLst/>
              <a:gdLst/>
              <a:ahLst/>
              <a:cxnLst/>
              <a:rect l="l" t="t" r="r" b="b"/>
              <a:pathLst>
                <a:path w="58" h="55" extrusionOk="0">
                  <a:moveTo>
                    <a:pt x="52" y="0"/>
                  </a:moveTo>
                  <a:cubicBezTo>
                    <a:pt x="45" y="2"/>
                    <a:pt x="36" y="5"/>
                    <a:pt x="29" y="5"/>
                  </a:cubicBezTo>
                  <a:cubicBezTo>
                    <a:pt x="29" y="5"/>
                    <a:pt x="16" y="2"/>
                    <a:pt x="7" y="2"/>
                  </a:cubicBezTo>
                  <a:cubicBezTo>
                    <a:pt x="3" y="2"/>
                    <a:pt x="0" y="2"/>
                    <a:pt x="0" y="5"/>
                  </a:cubicBezTo>
                  <a:cubicBezTo>
                    <a:pt x="0" y="16"/>
                    <a:pt x="17" y="55"/>
                    <a:pt x="33" y="55"/>
                  </a:cubicBezTo>
                  <a:cubicBezTo>
                    <a:pt x="44" y="55"/>
                    <a:pt x="58" y="27"/>
                    <a:pt x="58" y="16"/>
                  </a:cubicBezTo>
                  <a:cubicBezTo>
                    <a:pt x="58" y="9"/>
                    <a:pt x="54" y="6"/>
                    <a:pt x="5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8" name="Google Shape;378;p35"/>
            <p:cNvSpPr/>
            <p:nvPr/>
          </p:nvSpPr>
          <p:spPr>
            <a:xfrm>
              <a:off x="8691" y="4574"/>
              <a:ext cx="17" cy="21"/>
            </a:xfrm>
            <a:custGeom>
              <a:avLst/>
              <a:gdLst/>
              <a:ahLst/>
              <a:cxnLst/>
              <a:rect l="l" t="t" r="r" b="b"/>
              <a:pathLst>
                <a:path w="7" h="9" extrusionOk="0">
                  <a:moveTo>
                    <a:pt x="7" y="0"/>
                  </a:moveTo>
                  <a:cubicBezTo>
                    <a:pt x="6" y="0"/>
                    <a:pt x="5" y="0"/>
                    <a:pt x="4" y="0"/>
                  </a:cubicBezTo>
                  <a:cubicBezTo>
                    <a:pt x="3" y="0"/>
                    <a:pt x="1" y="0"/>
                    <a:pt x="0" y="0"/>
                  </a:cubicBezTo>
                  <a:cubicBezTo>
                    <a:pt x="0" y="4"/>
                    <a:pt x="1" y="7"/>
                    <a:pt x="5" y="9"/>
                  </a:cubicBezTo>
                  <a:cubicBezTo>
                    <a:pt x="6" y="6"/>
                    <a:pt x="7" y="5"/>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9" name="Google Shape;379;p35"/>
            <p:cNvSpPr/>
            <p:nvPr/>
          </p:nvSpPr>
          <p:spPr>
            <a:xfrm>
              <a:off x="8285" y="4403"/>
              <a:ext cx="45" cy="15"/>
            </a:xfrm>
            <a:custGeom>
              <a:avLst/>
              <a:gdLst/>
              <a:ahLst/>
              <a:cxnLst/>
              <a:rect l="l" t="t" r="r" b="b"/>
              <a:pathLst>
                <a:path w="19" h="6" extrusionOk="0">
                  <a:moveTo>
                    <a:pt x="10" y="0"/>
                  </a:moveTo>
                  <a:cubicBezTo>
                    <a:pt x="8" y="0"/>
                    <a:pt x="5" y="1"/>
                    <a:pt x="0" y="3"/>
                  </a:cubicBezTo>
                  <a:cubicBezTo>
                    <a:pt x="3" y="5"/>
                    <a:pt x="6" y="6"/>
                    <a:pt x="9" y="6"/>
                  </a:cubicBezTo>
                  <a:cubicBezTo>
                    <a:pt x="12" y="6"/>
                    <a:pt x="16" y="5"/>
                    <a:pt x="19" y="3"/>
                  </a:cubicBezTo>
                  <a:cubicBezTo>
                    <a:pt x="15" y="1"/>
                    <a:pt x="13"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0" name="Google Shape;380;p35"/>
            <p:cNvSpPr/>
            <p:nvPr/>
          </p:nvSpPr>
          <p:spPr>
            <a:xfrm>
              <a:off x="8053" y="3476"/>
              <a:ext cx="50" cy="19"/>
            </a:xfrm>
            <a:custGeom>
              <a:avLst/>
              <a:gdLst/>
              <a:ahLst/>
              <a:cxnLst/>
              <a:rect l="l" t="t" r="r" b="b"/>
              <a:pathLst>
                <a:path w="21" h="8" extrusionOk="0">
                  <a:moveTo>
                    <a:pt x="17" y="0"/>
                  </a:moveTo>
                  <a:cubicBezTo>
                    <a:pt x="12" y="0"/>
                    <a:pt x="8" y="1"/>
                    <a:pt x="0" y="3"/>
                  </a:cubicBezTo>
                  <a:cubicBezTo>
                    <a:pt x="2" y="5"/>
                    <a:pt x="9" y="8"/>
                    <a:pt x="16" y="8"/>
                  </a:cubicBezTo>
                  <a:cubicBezTo>
                    <a:pt x="17" y="8"/>
                    <a:pt x="19" y="8"/>
                    <a:pt x="21" y="8"/>
                  </a:cubicBezTo>
                  <a:cubicBezTo>
                    <a:pt x="21" y="0"/>
                    <a:pt x="21" y="0"/>
                    <a:pt x="21" y="0"/>
                  </a:cubicBezTo>
                  <a:cubicBezTo>
                    <a:pt x="19" y="0"/>
                    <a:pt x="18"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1" name="Google Shape;381;p35"/>
            <p:cNvSpPr/>
            <p:nvPr/>
          </p:nvSpPr>
          <p:spPr>
            <a:xfrm>
              <a:off x="7455" y="3457"/>
              <a:ext cx="1437" cy="1086"/>
            </a:xfrm>
            <a:custGeom>
              <a:avLst/>
              <a:gdLst/>
              <a:ahLst/>
              <a:cxnLst/>
              <a:rect l="l" t="t" r="r" b="b"/>
              <a:pathLst>
                <a:path w="608" h="459" extrusionOk="0">
                  <a:moveTo>
                    <a:pt x="445" y="0"/>
                  </a:moveTo>
                  <a:cubicBezTo>
                    <a:pt x="436" y="4"/>
                    <a:pt x="439" y="11"/>
                    <a:pt x="431" y="18"/>
                  </a:cubicBezTo>
                  <a:cubicBezTo>
                    <a:pt x="431" y="65"/>
                    <a:pt x="431" y="65"/>
                    <a:pt x="431" y="65"/>
                  </a:cubicBezTo>
                  <a:cubicBezTo>
                    <a:pt x="428" y="77"/>
                    <a:pt x="425" y="108"/>
                    <a:pt x="408" y="108"/>
                  </a:cubicBezTo>
                  <a:cubicBezTo>
                    <a:pt x="398" y="108"/>
                    <a:pt x="396" y="97"/>
                    <a:pt x="388" y="94"/>
                  </a:cubicBezTo>
                  <a:cubicBezTo>
                    <a:pt x="375" y="89"/>
                    <a:pt x="367" y="86"/>
                    <a:pt x="353" y="81"/>
                  </a:cubicBezTo>
                  <a:cubicBezTo>
                    <a:pt x="351" y="81"/>
                    <a:pt x="351" y="73"/>
                    <a:pt x="348" y="70"/>
                  </a:cubicBezTo>
                  <a:cubicBezTo>
                    <a:pt x="345" y="68"/>
                    <a:pt x="337" y="69"/>
                    <a:pt x="337" y="65"/>
                  </a:cubicBezTo>
                  <a:cubicBezTo>
                    <a:pt x="344" y="39"/>
                    <a:pt x="344" y="39"/>
                    <a:pt x="344" y="39"/>
                  </a:cubicBezTo>
                  <a:cubicBezTo>
                    <a:pt x="348" y="36"/>
                    <a:pt x="356" y="35"/>
                    <a:pt x="356" y="28"/>
                  </a:cubicBezTo>
                  <a:cubicBezTo>
                    <a:pt x="356" y="24"/>
                    <a:pt x="348" y="19"/>
                    <a:pt x="345" y="19"/>
                  </a:cubicBezTo>
                  <a:cubicBezTo>
                    <a:pt x="339" y="19"/>
                    <a:pt x="337" y="23"/>
                    <a:pt x="330" y="23"/>
                  </a:cubicBezTo>
                  <a:cubicBezTo>
                    <a:pt x="311" y="23"/>
                    <a:pt x="301" y="16"/>
                    <a:pt x="283" y="8"/>
                  </a:cubicBezTo>
                  <a:cubicBezTo>
                    <a:pt x="284" y="14"/>
                    <a:pt x="289" y="16"/>
                    <a:pt x="292" y="20"/>
                  </a:cubicBezTo>
                  <a:cubicBezTo>
                    <a:pt x="291" y="21"/>
                    <a:pt x="286" y="24"/>
                    <a:pt x="283" y="24"/>
                  </a:cubicBezTo>
                  <a:cubicBezTo>
                    <a:pt x="274" y="24"/>
                    <a:pt x="253" y="29"/>
                    <a:pt x="253" y="36"/>
                  </a:cubicBezTo>
                  <a:cubicBezTo>
                    <a:pt x="253" y="44"/>
                    <a:pt x="245" y="47"/>
                    <a:pt x="245" y="55"/>
                  </a:cubicBezTo>
                  <a:cubicBezTo>
                    <a:pt x="245" y="59"/>
                    <a:pt x="246" y="63"/>
                    <a:pt x="243" y="68"/>
                  </a:cubicBezTo>
                  <a:cubicBezTo>
                    <a:pt x="242" y="67"/>
                    <a:pt x="238" y="64"/>
                    <a:pt x="235" y="64"/>
                  </a:cubicBezTo>
                  <a:cubicBezTo>
                    <a:pt x="231" y="64"/>
                    <a:pt x="226" y="66"/>
                    <a:pt x="224" y="69"/>
                  </a:cubicBezTo>
                  <a:cubicBezTo>
                    <a:pt x="223" y="60"/>
                    <a:pt x="217" y="49"/>
                    <a:pt x="208" y="49"/>
                  </a:cubicBezTo>
                  <a:cubicBezTo>
                    <a:pt x="197" y="49"/>
                    <a:pt x="194" y="60"/>
                    <a:pt x="180" y="60"/>
                  </a:cubicBezTo>
                  <a:cubicBezTo>
                    <a:pt x="179" y="72"/>
                    <a:pt x="168" y="74"/>
                    <a:pt x="168" y="89"/>
                  </a:cubicBezTo>
                  <a:cubicBezTo>
                    <a:pt x="164" y="89"/>
                    <a:pt x="161" y="87"/>
                    <a:pt x="157" y="85"/>
                  </a:cubicBezTo>
                  <a:cubicBezTo>
                    <a:pt x="154" y="91"/>
                    <a:pt x="157" y="98"/>
                    <a:pt x="151" y="102"/>
                  </a:cubicBezTo>
                  <a:cubicBezTo>
                    <a:pt x="149" y="98"/>
                    <a:pt x="146" y="96"/>
                    <a:pt x="143" y="92"/>
                  </a:cubicBezTo>
                  <a:cubicBezTo>
                    <a:pt x="138" y="94"/>
                    <a:pt x="137" y="100"/>
                    <a:pt x="137" y="105"/>
                  </a:cubicBezTo>
                  <a:cubicBezTo>
                    <a:pt x="137" y="108"/>
                    <a:pt x="137" y="111"/>
                    <a:pt x="137" y="114"/>
                  </a:cubicBezTo>
                  <a:cubicBezTo>
                    <a:pt x="137" y="132"/>
                    <a:pt x="93" y="147"/>
                    <a:pt x="74" y="150"/>
                  </a:cubicBezTo>
                  <a:cubicBezTo>
                    <a:pt x="64" y="151"/>
                    <a:pt x="45" y="152"/>
                    <a:pt x="39" y="159"/>
                  </a:cubicBezTo>
                  <a:cubicBezTo>
                    <a:pt x="33" y="164"/>
                    <a:pt x="21" y="178"/>
                    <a:pt x="11" y="179"/>
                  </a:cubicBezTo>
                  <a:cubicBezTo>
                    <a:pt x="11" y="177"/>
                    <a:pt x="11" y="175"/>
                    <a:pt x="10" y="173"/>
                  </a:cubicBezTo>
                  <a:cubicBezTo>
                    <a:pt x="8" y="174"/>
                    <a:pt x="5" y="176"/>
                    <a:pt x="5" y="180"/>
                  </a:cubicBezTo>
                  <a:cubicBezTo>
                    <a:pt x="5" y="194"/>
                    <a:pt x="5" y="195"/>
                    <a:pt x="5" y="210"/>
                  </a:cubicBezTo>
                  <a:cubicBezTo>
                    <a:pt x="5" y="224"/>
                    <a:pt x="11" y="230"/>
                    <a:pt x="11" y="238"/>
                  </a:cubicBezTo>
                  <a:cubicBezTo>
                    <a:pt x="11" y="240"/>
                    <a:pt x="12" y="243"/>
                    <a:pt x="11" y="245"/>
                  </a:cubicBezTo>
                  <a:cubicBezTo>
                    <a:pt x="9" y="243"/>
                    <a:pt x="7" y="240"/>
                    <a:pt x="6" y="238"/>
                  </a:cubicBezTo>
                  <a:cubicBezTo>
                    <a:pt x="5" y="240"/>
                    <a:pt x="4" y="243"/>
                    <a:pt x="3" y="245"/>
                  </a:cubicBezTo>
                  <a:cubicBezTo>
                    <a:pt x="0" y="253"/>
                    <a:pt x="11" y="255"/>
                    <a:pt x="14" y="263"/>
                  </a:cubicBezTo>
                  <a:cubicBezTo>
                    <a:pt x="20" y="284"/>
                    <a:pt x="22" y="291"/>
                    <a:pt x="28" y="314"/>
                  </a:cubicBezTo>
                  <a:cubicBezTo>
                    <a:pt x="31" y="324"/>
                    <a:pt x="39" y="332"/>
                    <a:pt x="39" y="348"/>
                  </a:cubicBezTo>
                  <a:cubicBezTo>
                    <a:pt x="39" y="360"/>
                    <a:pt x="27" y="364"/>
                    <a:pt x="27" y="371"/>
                  </a:cubicBezTo>
                  <a:cubicBezTo>
                    <a:pt x="27" y="379"/>
                    <a:pt x="52" y="390"/>
                    <a:pt x="61" y="390"/>
                  </a:cubicBezTo>
                  <a:cubicBezTo>
                    <a:pt x="85" y="390"/>
                    <a:pt x="93" y="372"/>
                    <a:pt x="111" y="372"/>
                  </a:cubicBezTo>
                  <a:cubicBezTo>
                    <a:pt x="115" y="372"/>
                    <a:pt x="117" y="371"/>
                    <a:pt x="120" y="371"/>
                  </a:cubicBezTo>
                  <a:cubicBezTo>
                    <a:pt x="121" y="371"/>
                    <a:pt x="123" y="371"/>
                    <a:pt x="126" y="372"/>
                  </a:cubicBezTo>
                  <a:cubicBezTo>
                    <a:pt x="138" y="372"/>
                    <a:pt x="147" y="370"/>
                    <a:pt x="158" y="369"/>
                  </a:cubicBezTo>
                  <a:cubicBezTo>
                    <a:pt x="162" y="342"/>
                    <a:pt x="195" y="351"/>
                    <a:pt x="222" y="342"/>
                  </a:cubicBezTo>
                  <a:cubicBezTo>
                    <a:pt x="234" y="339"/>
                    <a:pt x="237" y="330"/>
                    <a:pt x="256" y="330"/>
                  </a:cubicBezTo>
                  <a:cubicBezTo>
                    <a:pt x="274" y="330"/>
                    <a:pt x="305" y="336"/>
                    <a:pt x="313" y="346"/>
                  </a:cubicBezTo>
                  <a:cubicBezTo>
                    <a:pt x="318" y="352"/>
                    <a:pt x="329" y="378"/>
                    <a:pt x="333" y="378"/>
                  </a:cubicBezTo>
                  <a:cubicBezTo>
                    <a:pt x="333" y="378"/>
                    <a:pt x="331" y="387"/>
                    <a:pt x="337" y="387"/>
                  </a:cubicBezTo>
                  <a:cubicBezTo>
                    <a:pt x="348" y="387"/>
                    <a:pt x="361" y="360"/>
                    <a:pt x="371" y="350"/>
                  </a:cubicBezTo>
                  <a:cubicBezTo>
                    <a:pt x="371" y="358"/>
                    <a:pt x="369" y="386"/>
                    <a:pt x="356" y="388"/>
                  </a:cubicBezTo>
                  <a:cubicBezTo>
                    <a:pt x="356" y="391"/>
                    <a:pt x="358" y="394"/>
                    <a:pt x="361" y="394"/>
                  </a:cubicBezTo>
                  <a:cubicBezTo>
                    <a:pt x="369" y="394"/>
                    <a:pt x="369" y="384"/>
                    <a:pt x="374" y="382"/>
                  </a:cubicBezTo>
                  <a:cubicBezTo>
                    <a:pt x="374" y="380"/>
                    <a:pt x="375" y="378"/>
                    <a:pt x="375" y="377"/>
                  </a:cubicBezTo>
                  <a:cubicBezTo>
                    <a:pt x="377" y="379"/>
                    <a:pt x="380" y="381"/>
                    <a:pt x="380" y="387"/>
                  </a:cubicBezTo>
                  <a:cubicBezTo>
                    <a:pt x="380" y="393"/>
                    <a:pt x="378" y="396"/>
                    <a:pt x="377" y="399"/>
                  </a:cubicBezTo>
                  <a:cubicBezTo>
                    <a:pt x="383" y="399"/>
                    <a:pt x="383" y="399"/>
                    <a:pt x="383" y="399"/>
                  </a:cubicBezTo>
                  <a:cubicBezTo>
                    <a:pt x="387" y="398"/>
                    <a:pt x="390" y="397"/>
                    <a:pt x="394" y="395"/>
                  </a:cubicBezTo>
                  <a:cubicBezTo>
                    <a:pt x="394" y="396"/>
                    <a:pt x="394" y="398"/>
                    <a:pt x="394" y="398"/>
                  </a:cubicBezTo>
                  <a:cubicBezTo>
                    <a:pt x="395" y="405"/>
                    <a:pt x="402" y="411"/>
                    <a:pt x="402" y="419"/>
                  </a:cubicBezTo>
                  <a:cubicBezTo>
                    <a:pt x="402" y="441"/>
                    <a:pt x="435" y="454"/>
                    <a:pt x="456" y="454"/>
                  </a:cubicBezTo>
                  <a:cubicBezTo>
                    <a:pt x="469" y="454"/>
                    <a:pt x="465" y="444"/>
                    <a:pt x="477" y="443"/>
                  </a:cubicBezTo>
                  <a:cubicBezTo>
                    <a:pt x="478" y="446"/>
                    <a:pt x="499" y="458"/>
                    <a:pt x="503" y="459"/>
                  </a:cubicBezTo>
                  <a:cubicBezTo>
                    <a:pt x="508" y="433"/>
                    <a:pt x="551" y="444"/>
                    <a:pt x="557" y="420"/>
                  </a:cubicBezTo>
                  <a:cubicBezTo>
                    <a:pt x="557" y="421"/>
                    <a:pt x="557" y="421"/>
                    <a:pt x="557" y="421"/>
                  </a:cubicBezTo>
                  <a:cubicBezTo>
                    <a:pt x="557" y="403"/>
                    <a:pt x="568" y="386"/>
                    <a:pt x="572" y="374"/>
                  </a:cubicBezTo>
                  <a:cubicBezTo>
                    <a:pt x="577" y="357"/>
                    <a:pt x="587" y="351"/>
                    <a:pt x="596" y="337"/>
                  </a:cubicBezTo>
                  <a:cubicBezTo>
                    <a:pt x="599" y="332"/>
                    <a:pt x="597" y="330"/>
                    <a:pt x="600" y="326"/>
                  </a:cubicBezTo>
                  <a:cubicBezTo>
                    <a:pt x="600" y="311"/>
                    <a:pt x="600" y="311"/>
                    <a:pt x="600" y="311"/>
                  </a:cubicBezTo>
                  <a:cubicBezTo>
                    <a:pt x="605" y="306"/>
                    <a:pt x="608" y="290"/>
                    <a:pt x="608" y="279"/>
                  </a:cubicBezTo>
                  <a:cubicBezTo>
                    <a:pt x="608" y="263"/>
                    <a:pt x="603" y="234"/>
                    <a:pt x="594" y="223"/>
                  </a:cubicBezTo>
                  <a:cubicBezTo>
                    <a:pt x="595" y="221"/>
                    <a:pt x="595" y="221"/>
                    <a:pt x="595" y="221"/>
                  </a:cubicBezTo>
                  <a:cubicBezTo>
                    <a:pt x="585" y="211"/>
                    <a:pt x="565" y="202"/>
                    <a:pt x="565" y="181"/>
                  </a:cubicBezTo>
                  <a:cubicBezTo>
                    <a:pt x="558" y="181"/>
                    <a:pt x="549" y="181"/>
                    <a:pt x="547" y="174"/>
                  </a:cubicBezTo>
                  <a:cubicBezTo>
                    <a:pt x="545" y="167"/>
                    <a:pt x="544" y="157"/>
                    <a:pt x="538" y="151"/>
                  </a:cubicBezTo>
                  <a:cubicBezTo>
                    <a:pt x="529" y="142"/>
                    <a:pt x="506" y="137"/>
                    <a:pt x="502" y="124"/>
                  </a:cubicBezTo>
                  <a:cubicBezTo>
                    <a:pt x="498" y="111"/>
                    <a:pt x="493" y="104"/>
                    <a:pt x="489" y="90"/>
                  </a:cubicBezTo>
                  <a:cubicBezTo>
                    <a:pt x="486" y="82"/>
                    <a:pt x="486" y="65"/>
                    <a:pt x="480" y="60"/>
                  </a:cubicBezTo>
                  <a:cubicBezTo>
                    <a:pt x="478" y="59"/>
                    <a:pt x="468" y="56"/>
                    <a:pt x="462" y="55"/>
                  </a:cubicBezTo>
                  <a:cubicBezTo>
                    <a:pt x="456" y="50"/>
                    <a:pt x="459" y="41"/>
                    <a:pt x="457" y="34"/>
                  </a:cubicBezTo>
                  <a:cubicBezTo>
                    <a:pt x="454" y="23"/>
                    <a:pt x="447" y="14"/>
                    <a:pt x="44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2" name="Google Shape;382;p35"/>
            <p:cNvSpPr/>
            <p:nvPr/>
          </p:nvSpPr>
          <p:spPr>
            <a:xfrm>
              <a:off x="9351" y="4607"/>
              <a:ext cx="269" cy="267"/>
            </a:xfrm>
            <a:custGeom>
              <a:avLst/>
              <a:gdLst/>
              <a:ahLst/>
              <a:cxnLst/>
              <a:rect l="l" t="t" r="r" b="b"/>
              <a:pathLst>
                <a:path w="114" h="113" extrusionOk="0">
                  <a:moveTo>
                    <a:pt x="92" y="0"/>
                  </a:moveTo>
                  <a:cubicBezTo>
                    <a:pt x="87" y="2"/>
                    <a:pt x="80" y="9"/>
                    <a:pt x="80" y="17"/>
                  </a:cubicBezTo>
                  <a:cubicBezTo>
                    <a:pt x="80" y="18"/>
                    <a:pt x="79" y="20"/>
                    <a:pt x="79" y="21"/>
                  </a:cubicBezTo>
                  <a:cubicBezTo>
                    <a:pt x="75" y="21"/>
                    <a:pt x="72" y="22"/>
                    <a:pt x="69" y="26"/>
                  </a:cubicBezTo>
                  <a:cubicBezTo>
                    <a:pt x="69" y="28"/>
                    <a:pt x="69" y="32"/>
                    <a:pt x="69" y="32"/>
                  </a:cubicBezTo>
                  <a:cubicBezTo>
                    <a:pt x="69" y="32"/>
                    <a:pt x="62" y="43"/>
                    <a:pt x="59" y="44"/>
                  </a:cubicBezTo>
                  <a:cubicBezTo>
                    <a:pt x="50" y="49"/>
                    <a:pt x="42" y="62"/>
                    <a:pt x="29" y="62"/>
                  </a:cubicBezTo>
                  <a:cubicBezTo>
                    <a:pt x="26" y="62"/>
                    <a:pt x="23" y="65"/>
                    <a:pt x="21" y="69"/>
                  </a:cubicBezTo>
                  <a:cubicBezTo>
                    <a:pt x="16" y="77"/>
                    <a:pt x="0" y="84"/>
                    <a:pt x="0" y="98"/>
                  </a:cubicBezTo>
                  <a:cubicBezTo>
                    <a:pt x="0" y="99"/>
                    <a:pt x="1" y="100"/>
                    <a:pt x="2" y="100"/>
                  </a:cubicBezTo>
                  <a:cubicBezTo>
                    <a:pt x="2" y="102"/>
                    <a:pt x="23" y="110"/>
                    <a:pt x="26" y="110"/>
                  </a:cubicBezTo>
                  <a:cubicBezTo>
                    <a:pt x="29" y="110"/>
                    <a:pt x="36" y="113"/>
                    <a:pt x="38" y="113"/>
                  </a:cubicBezTo>
                  <a:cubicBezTo>
                    <a:pt x="44" y="113"/>
                    <a:pt x="53" y="105"/>
                    <a:pt x="58" y="100"/>
                  </a:cubicBezTo>
                  <a:cubicBezTo>
                    <a:pt x="58" y="100"/>
                    <a:pt x="73" y="70"/>
                    <a:pt x="74" y="63"/>
                  </a:cubicBezTo>
                  <a:cubicBezTo>
                    <a:pt x="78" y="63"/>
                    <a:pt x="91" y="61"/>
                    <a:pt x="94" y="61"/>
                  </a:cubicBezTo>
                  <a:cubicBezTo>
                    <a:pt x="95" y="54"/>
                    <a:pt x="92" y="52"/>
                    <a:pt x="94" y="44"/>
                  </a:cubicBezTo>
                  <a:cubicBezTo>
                    <a:pt x="102" y="44"/>
                    <a:pt x="113" y="25"/>
                    <a:pt x="114" y="18"/>
                  </a:cubicBezTo>
                  <a:cubicBezTo>
                    <a:pt x="112" y="17"/>
                    <a:pt x="111" y="14"/>
                    <a:pt x="111" y="10"/>
                  </a:cubicBezTo>
                  <a:cubicBezTo>
                    <a:pt x="110" y="10"/>
                    <a:pt x="108" y="9"/>
                    <a:pt x="107" y="8"/>
                  </a:cubicBezTo>
                  <a:cubicBezTo>
                    <a:pt x="105" y="9"/>
                    <a:pt x="102" y="13"/>
                    <a:pt x="98" y="13"/>
                  </a:cubicBezTo>
                  <a:cubicBezTo>
                    <a:pt x="95" y="13"/>
                    <a:pt x="96" y="9"/>
                    <a:pt x="96" y="5"/>
                  </a:cubicBezTo>
                  <a:cubicBezTo>
                    <a:pt x="94" y="5"/>
                    <a:pt x="92" y="4"/>
                    <a:pt x="9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3" name="Google Shape;383;p35"/>
            <p:cNvSpPr/>
            <p:nvPr/>
          </p:nvSpPr>
          <p:spPr>
            <a:xfrm>
              <a:off x="9571" y="4349"/>
              <a:ext cx="203" cy="296"/>
            </a:xfrm>
            <a:custGeom>
              <a:avLst/>
              <a:gdLst/>
              <a:ahLst/>
              <a:cxnLst/>
              <a:rect l="l" t="t" r="r" b="b"/>
              <a:pathLst>
                <a:path w="86" h="125" extrusionOk="0">
                  <a:moveTo>
                    <a:pt x="0" y="0"/>
                  </a:moveTo>
                  <a:cubicBezTo>
                    <a:pt x="3" y="13"/>
                    <a:pt x="11" y="30"/>
                    <a:pt x="23" y="32"/>
                  </a:cubicBezTo>
                  <a:cubicBezTo>
                    <a:pt x="22" y="34"/>
                    <a:pt x="21" y="36"/>
                    <a:pt x="21" y="38"/>
                  </a:cubicBezTo>
                  <a:cubicBezTo>
                    <a:pt x="21" y="42"/>
                    <a:pt x="26" y="44"/>
                    <a:pt x="27" y="48"/>
                  </a:cubicBezTo>
                  <a:cubicBezTo>
                    <a:pt x="27" y="47"/>
                    <a:pt x="27" y="47"/>
                    <a:pt x="27" y="47"/>
                  </a:cubicBezTo>
                  <a:cubicBezTo>
                    <a:pt x="28" y="50"/>
                    <a:pt x="29" y="55"/>
                    <a:pt x="29" y="58"/>
                  </a:cubicBezTo>
                  <a:cubicBezTo>
                    <a:pt x="29" y="66"/>
                    <a:pt x="28" y="73"/>
                    <a:pt x="23" y="78"/>
                  </a:cubicBezTo>
                  <a:cubicBezTo>
                    <a:pt x="20" y="81"/>
                    <a:pt x="16" y="82"/>
                    <a:pt x="16" y="87"/>
                  </a:cubicBezTo>
                  <a:cubicBezTo>
                    <a:pt x="16" y="96"/>
                    <a:pt x="35" y="92"/>
                    <a:pt x="35" y="103"/>
                  </a:cubicBezTo>
                  <a:cubicBezTo>
                    <a:pt x="35" y="109"/>
                    <a:pt x="29" y="112"/>
                    <a:pt x="29" y="118"/>
                  </a:cubicBezTo>
                  <a:cubicBezTo>
                    <a:pt x="29" y="122"/>
                    <a:pt x="32" y="125"/>
                    <a:pt x="37" y="125"/>
                  </a:cubicBezTo>
                  <a:cubicBezTo>
                    <a:pt x="48" y="125"/>
                    <a:pt x="51" y="114"/>
                    <a:pt x="56" y="106"/>
                  </a:cubicBezTo>
                  <a:cubicBezTo>
                    <a:pt x="57" y="105"/>
                    <a:pt x="64" y="99"/>
                    <a:pt x="64" y="96"/>
                  </a:cubicBezTo>
                  <a:cubicBezTo>
                    <a:pt x="64" y="94"/>
                    <a:pt x="61" y="92"/>
                    <a:pt x="61" y="91"/>
                  </a:cubicBezTo>
                  <a:cubicBezTo>
                    <a:pt x="61" y="86"/>
                    <a:pt x="67" y="85"/>
                    <a:pt x="72" y="84"/>
                  </a:cubicBezTo>
                  <a:cubicBezTo>
                    <a:pt x="73" y="84"/>
                    <a:pt x="73" y="82"/>
                    <a:pt x="74" y="82"/>
                  </a:cubicBezTo>
                  <a:cubicBezTo>
                    <a:pt x="76" y="85"/>
                    <a:pt x="76" y="85"/>
                    <a:pt x="76" y="85"/>
                  </a:cubicBezTo>
                  <a:cubicBezTo>
                    <a:pt x="81" y="77"/>
                    <a:pt x="79" y="66"/>
                    <a:pt x="86" y="58"/>
                  </a:cubicBezTo>
                  <a:cubicBezTo>
                    <a:pt x="85" y="57"/>
                    <a:pt x="84" y="55"/>
                    <a:pt x="82" y="55"/>
                  </a:cubicBezTo>
                  <a:cubicBezTo>
                    <a:pt x="74" y="55"/>
                    <a:pt x="74" y="60"/>
                    <a:pt x="64" y="60"/>
                  </a:cubicBezTo>
                  <a:cubicBezTo>
                    <a:pt x="51" y="60"/>
                    <a:pt x="45" y="53"/>
                    <a:pt x="45" y="39"/>
                  </a:cubicBezTo>
                  <a:cubicBezTo>
                    <a:pt x="44" y="39"/>
                    <a:pt x="42" y="39"/>
                    <a:pt x="41" y="39"/>
                  </a:cubicBezTo>
                  <a:cubicBezTo>
                    <a:pt x="39" y="39"/>
                    <a:pt x="37" y="41"/>
                    <a:pt x="37" y="44"/>
                  </a:cubicBezTo>
                  <a:cubicBezTo>
                    <a:pt x="33" y="44"/>
                    <a:pt x="33" y="44"/>
                    <a:pt x="33" y="44"/>
                  </a:cubicBezTo>
                  <a:cubicBezTo>
                    <a:pt x="31" y="41"/>
                    <a:pt x="25" y="30"/>
                    <a:pt x="25" y="27"/>
                  </a:cubicBezTo>
                  <a:cubicBezTo>
                    <a:pt x="25" y="26"/>
                    <a:pt x="26" y="25"/>
                    <a:pt x="27" y="23"/>
                  </a:cubicBezTo>
                  <a:cubicBezTo>
                    <a:pt x="23" y="22"/>
                    <a:pt x="23" y="18"/>
                    <a:pt x="20" y="15"/>
                  </a:cubicBezTo>
                  <a:cubicBezTo>
                    <a:pt x="15" y="10"/>
                    <a:pt x="6" y="9"/>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4" name="Google Shape;384;p35"/>
            <p:cNvSpPr/>
            <p:nvPr/>
          </p:nvSpPr>
          <p:spPr>
            <a:xfrm>
              <a:off x="9724" y="3694"/>
              <a:ext cx="45" cy="31"/>
            </a:xfrm>
            <a:custGeom>
              <a:avLst/>
              <a:gdLst/>
              <a:ahLst/>
              <a:cxnLst/>
              <a:rect l="l" t="t" r="r" b="b"/>
              <a:pathLst>
                <a:path w="19" h="13" extrusionOk="0">
                  <a:moveTo>
                    <a:pt x="12" y="0"/>
                  </a:moveTo>
                  <a:cubicBezTo>
                    <a:pt x="8" y="2"/>
                    <a:pt x="0" y="3"/>
                    <a:pt x="0" y="10"/>
                  </a:cubicBezTo>
                  <a:cubicBezTo>
                    <a:pt x="0" y="12"/>
                    <a:pt x="7" y="13"/>
                    <a:pt x="11" y="13"/>
                  </a:cubicBezTo>
                  <a:cubicBezTo>
                    <a:pt x="13" y="13"/>
                    <a:pt x="14" y="13"/>
                    <a:pt x="15" y="13"/>
                  </a:cubicBezTo>
                  <a:cubicBezTo>
                    <a:pt x="16" y="13"/>
                    <a:pt x="17" y="13"/>
                    <a:pt x="19" y="11"/>
                  </a:cubicBezTo>
                  <a:cubicBezTo>
                    <a:pt x="19" y="5"/>
                    <a:pt x="19" y="5"/>
                    <a:pt x="19" y="5"/>
                  </a:cubicBezTo>
                  <a:cubicBezTo>
                    <a:pt x="16" y="4"/>
                    <a:pt x="14" y="3"/>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5" name="Google Shape;385;p35"/>
            <p:cNvSpPr/>
            <p:nvPr/>
          </p:nvSpPr>
          <p:spPr>
            <a:xfrm>
              <a:off x="9774" y="3658"/>
              <a:ext cx="40" cy="26"/>
            </a:xfrm>
            <a:custGeom>
              <a:avLst/>
              <a:gdLst/>
              <a:ahLst/>
              <a:cxnLst/>
              <a:rect l="l" t="t" r="r" b="b"/>
              <a:pathLst>
                <a:path w="17" h="11" extrusionOk="0">
                  <a:moveTo>
                    <a:pt x="17" y="0"/>
                  </a:moveTo>
                  <a:cubicBezTo>
                    <a:pt x="13" y="0"/>
                    <a:pt x="0" y="0"/>
                    <a:pt x="0" y="7"/>
                  </a:cubicBezTo>
                  <a:cubicBezTo>
                    <a:pt x="0" y="8"/>
                    <a:pt x="2" y="11"/>
                    <a:pt x="3" y="11"/>
                  </a:cubicBezTo>
                  <a:cubicBezTo>
                    <a:pt x="9" y="11"/>
                    <a:pt x="10" y="6"/>
                    <a:pt x="17" y="4"/>
                  </a:cubicBezTo>
                  <a:cubicBezTo>
                    <a:pt x="17" y="3"/>
                    <a:pt x="17" y="1"/>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6" name="Google Shape;386;p35"/>
            <p:cNvSpPr/>
            <p:nvPr/>
          </p:nvSpPr>
          <p:spPr>
            <a:xfrm>
              <a:off x="7774" y="2719"/>
              <a:ext cx="163" cy="152"/>
            </a:xfrm>
            <a:custGeom>
              <a:avLst/>
              <a:gdLst/>
              <a:ahLst/>
              <a:cxnLst/>
              <a:rect l="l" t="t" r="r" b="b"/>
              <a:pathLst>
                <a:path w="69" h="64" extrusionOk="0">
                  <a:moveTo>
                    <a:pt x="50" y="0"/>
                  </a:moveTo>
                  <a:cubicBezTo>
                    <a:pt x="49" y="1"/>
                    <a:pt x="50" y="8"/>
                    <a:pt x="48" y="11"/>
                  </a:cubicBezTo>
                  <a:cubicBezTo>
                    <a:pt x="46" y="14"/>
                    <a:pt x="38" y="12"/>
                    <a:pt x="38" y="18"/>
                  </a:cubicBezTo>
                  <a:cubicBezTo>
                    <a:pt x="35" y="18"/>
                    <a:pt x="33" y="21"/>
                    <a:pt x="33" y="24"/>
                  </a:cubicBezTo>
                  <a:cubicBezTo>
                    <a:pt x="32" y="24"/>
                    <a:pt x="31" y="24"/>
                    <a:pt x="30" y="24"/>
                  </a:cubicBezTo>
                  <a:cubicBezTo>
                    <a:pt x="27" y="24"/>
                    <a:pt x="28" y="17"/>
                    <a:pt x="22" y="16"/>
                  </a:cubicBezTo>
                  <a:cubicBezTo>
                    <a:pt x="22" y="16"/>
                    <a:pt x="22" y="16"/>
                    <a:pt x="22" y="16"/>
                  </a:cubicBezTo>
                  <a:cubicBezTo>
                    <a:pt x="18" y="16"/>
                    <a:pt x="16" y="19"/>
                    <a:pt x="14" y="21"/>
                  </a:cubicBezTo>
                  <a:cubicBezTo>
                    <a:pt x="12" y="24"/>
                    <a:pt x="10" y="26"/>
                    <a:pt x="6" y="26"/>
                  </a:cubicBezTo>
                  <a:cubicBezTo>
                    <a:pt x="6" y="26"/>
                    <a:pt x="5" y="26"/>
                    <a:pt x="5" y="26"/>
                  </a:cubicBezTo>
                  <a:cubicBezTo>
                    <a:pt x="4" y="31"/>
                    <a:pt x="2" y="34"/>
                    <a:pt x="2" y="38"/>
                  </a:cubicBezTo>
                  <a:cubicBezTo>
                    <a:pt x="2" y="40"/>
                    <a:pt x="4" y="41"/>
                    <a:pt x="4" y="43"/>
                  </a:cubicBezTo>
                  <a:cubicBezTo>
                    <a:pt x="4" y="45"/>
                    <a:pt x="0" y="53"/>
                    <a:pt x="4" y="53"/>
                  </a:cubicBezTo>
                  <a:cubicBezTo>
                    <a:pt x="4" y="53"/>
                    <a:pt x="4" y="53"/>
                    <a:pt x="4" y="53"/>
                  </a:cubicBezTo>
                  <a:cubicBezTo>
                    <a:pt x="9" y="53"/>
                    <a:pt x="9" y="38"/>
                    <a:pt x="13" y="34"/>
                  </a:cubicBezTo>
                  <a:cubicBezTo>
                    <a:pt x="13" y="34"/>
                    <a:pt x="17" y="37"/>
                    <a:pt x="18" y="38"/>
                  </a:cubicBezTo>
                  <a:cubicBezTo>
                    <a:pt x="19" y="38"/>
                    <a:pt x="20" y="36"/>
                    <a:pt x="20" y="36"/>
                  </a:cubicBezTo>
                  <a:cubicBezTo>
                    <a:pt x="21" y="37"/>
                    <a:pt x="22" y="38"/>
                    <a:pt x="24" y="38"/>
                  </a:cubicBezTo>
                  <a:cubicBezTo>
                    <a:pt x="24" y="37"/>
                    <a:pt x="24" y="35"/>
                    <a:pt x="24" y="34"/>
                  </a:cubicBezTo>
                  <a:cubicBezTo>
                    <a:pt x="31" y="34"/>
                    <a:pt x="31" y="34"/>
                    <a:pt x="31" y="34"/>
                  </a:cubicBezTo>
                  <a:cubicBezTo>
                    <a:pt x="32" y="35"/>
                    <a:pt x="33" y="37"/>
                    <a:pt x="33" y="39"/>
                  </a:cubicBezTo>
                  <a:cubicBezTo>
                    <a:pt x="32" y="40"/>
                    <a:pt x="31" y="41"/>
                    <a:pt x="31" y="44"/>
                  </a:cubicBezTo>
                  <a:cubicBezTo>
                    <a:pt x="30" y="53"/>
                    <a:pt x="36" y="60"/>
                    <a:pt x="43" y="60"/>
                  </a:cubicBezTo>
                  <a:cubicBezTo>
                    <a:pt x="44" y="60"/>
                    <a:pt x="44" y="61"/>
                    <a:pt x="45" y="61"/>
                  </a:cubicBezTo>
                  <a:cubicBezTo>
                    <a:pt x="46" y="61"/>
                    <a:pt x="47" y="60"/>
                    <a:pt x="48" y="60"/>
                  </a:cubicBezTo>
                  <a:cubicBezTo>
                    <a:pt x="48" y="61"/>
                    <a:pt x="49" y="64"/>
                    <a:pt x="50" y="64"/>
                  </a:cubicBezTo>
                  <a:cubicBezTo>
                    <a:pt x="50" y="64"/>
                    <a:pt x="50" y="64"/>
                    <a:pt x="50" y="64"/>
                  </a:cubicBezTo>
                  <a:cubicBezTo>
                    <a:pt x="53" y="64"/>
                    <a:pt x="55" y="61"/>
                    <a:pt x="55" y="57"/>
                  </a:cubicBezTo>
                  <a:cubicBezTo>
                    <a:pt x="55" y="52"/>
                    <a:pt x="50" y="51"/>
                    <a:pt x="50" y="48"/>
                  </a:cubicBezTo>
                  <a:cubicBezTo>
                    <a:pt x="50" y="45"/>
                    <a:pt x="52" y="44"/>
                    <a:pt x="54" y="41"/>
                  </a:cubicBezTo>
                  <a:cubicBezTo>
                    <a:pt x="55" y="43"/>
                    <a:pt x="57" y="44"/>
                    <a:pt x="57" y="45"/>
                  </a:cubicBezTo>
                  <a:cubicBezTo>
                    <a:pt x="57" y="44"/>
                    <a:pt x="57" y="44"/>
                    <a:pt x="57" y="44"/>
                  </a:cubicBezTo>
                  <a:cubicBezTo>
                    <a:pt x="58" y="47"/>
                    <a:pt x="61" y="54"/>
                    <a:pt x="63" y="55"/>
                  </a:cubicBezTo>
                  <a:cubicBezTo>
                    <a:pt x="63" y="47"/>
                    <a:pt x="69" y="44"/>
                    <a:pt x="69" y="39"/>
                  </a:cubicBezTo>
                  <a:cubicBezTo>
                    <a:pt x="69" y="35"/>
                    <a:pt x="61" y="8"/>
                    <a:pt x="57" y="4"/>
                  </a:cubicBezTo>
                  <a:cubicBezTo>
                    <a:pt x="55" y="2"/>
                    <a:pt x="53"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7" name="Google Shape;387;p35"/>
            <p:cNvSpPr/>
            <p:nvPr/>
          </p:nvSpPr>
          <p:spPr>
            <a:xfrm>
              <a:off x="7625" y="2679"/>
              <a:ext cx="81" cy="83"/>
            </a:xfrm>
            <a:custGeom>
              <a:avLst/>
              <a:gdLst/>
              <a:ahLst/>
              <a:cxnLst/>
              <a:rect l="l" t="t" r="r" b="b"/>
              <a:pathLst>
                <a:path w="34" h="35" extrusionOk="0">
                  <a:moveTo>
                    <a:pt x="30" y="0"/>
                  </a:moveTo>
                  <a:cubicBezTo>
                    <a:pt x="28" y="2"/>
                    <a:pt x="28" y="4"/>
                    <a:pt x="27" y="6"/>
                  </a:cubicBezTo>
                  <a:cubicBezTo>
                    <a:pt x="22" y="16"/>
                    <a:pt x="5" y="21"/>
                    <a:pt x="0" y="35"/>
                  </a:cubicBezTo>
                  <a:cubicBezTo>
                    <a:pt x="3" y="35"/>
                    <a:pt x="3" y="35"/>
                    <a:pt x="3" y="35"/>
                  </a:cubicBezTo>
                  <a:cubicBezTo>
                    <a:pt x="9" y="32"/>
                    <a:pt x="19" y="26"/>
                    <a:pt x="21" y="15"/>
                  </a:cubicBezTo>
                  <a:cubicBezTo>
                    <a:pt x="21" y="15"/>
                    <a:pt x="21" y="15"/>
                    <a:pt x="21" y="15"/>
                  </a:cubicBezTo>
                  <a:cubicBezTo>
                    <a:pt x="25" y="15"/>
                    <a:pt x="28" y="14"/>
                    <a:pt x="29" y="10"/>
                  </a:cubicBezTo>
                  <a:cubicBezTo>
                    <a:pt x="29" y="10"/>
                    <a:pt x="29" y="10"/>
                    <a:pt x="29" y="10"/>
                  </a:cubicBezTo>
                  <a:cubicBezTo>
                    <a:pt x="31" y="10"/>
                    <a:pt x="32" y="9"/>
                    <a:pt x="34" y="8"/>
                  </a:cubicBezTo>
                  <a:cubicBezTo>
                    <a:pt x="32" y="6"/>
                    <a:pt x="30" y="5"/>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8" name="Google Shape;388;p35"/>
            <p:cNvSpPr/>
            <p:nvPr/>
          </p:nvSpPr>
          <p:spPr>
            <a:xfrm>
              <a:off x="7684" y="2407"/>
              <a:ext cx="154" cy="218"/>
            </a:xfrm>
            <a:custGeom>
              <a:avLst/>
              <a:gdLst/>
              <a:ahLst/>
              <a:cxnLst/>
              <a:rect l="l" t="t" r="r" b="b"/>
              <a:pathLst>
                <a:path w="65" h="92" extrusionOk="0">
                  <a:moveTo>
                    <a:pt x="11" y="0"/>
                  </a:moveTo>
                  <a:cubicBezTo>
                    <a:pt x="7" y="0"/>
                    <a:pt x="6" y="4"/>
                    <a:pt x="6" y="9"/>
                  </a:cubicBezTo>
                  <a:cubicBezTo>
                    <a:pt x="6" y="14"/>
                    <a:pt x="8" y="18"/>
                    <a:pt x="8" y="24"/>
                  </a:cubicBezTo>
                  <a:cubicBezTo>
                    <a:pt x="8" y="28"/>
                    <a:pt x="7" y="34"/>
                    <a:pt x="5" y="37"/>
                  </a:cubicBezTo>
                  <a:cubicBezTo>
                    <a:pt x="5" y="37"/>
                    <a:pt x="5" y="37"/>
                    <a:pt x="4" y="37"/>
                  </a:cubicBezTo>
                  <a:cubicBezTo>
                    <a:pt x="0" y="37"/>
                    <a:pt x="2" y="46"/>
                    <a:pt x="2" y="53"/>
                  </a:cubicBezTo>
                  <a:cubicBezTo>
                    <a:pt x="2" y="56"/>
                    <a:pt x="10" y="62"/>
                    <a:pt x="12" y="62"/>
                  </a:cubicBezTo>
                  <a:cubicBezTo>
                    <a:pt x="12" y="62"/>
                    <a:pt x="12" y="62"/>
                    <a:pt x="12" y="62"/>
                  </a:cubicBezTo>
                  <a:cubicBezTo>
                    <a:pt x="14" y="62"/>
                    <a:pt x="15" y="60"/>
                    <a:pt x="16" y="59"/>
                  </a:cubicBezTo>
                  <a:cubicBezTo>
                    <a:pt x="19" y="59"/>
                    <a:pt x="19" y="59"/>
                    <a:pt x="19" y="59"/>
                  </a:cubicBezTo>
                  <a:cubicBezTo>
                    <a:pt x="19" y="63"/>
                    <a:pt x="19" y="63"/>
                    <a:pt x="19" y="63"/>
                  </a:cubicBezTo>
                  <a:cubicBezTo>
                    <a:pt x="18" y="64"/>
                    <a:pt x="16" y="65"/>
                    <a:pt x="16" y="68"/>
                  </a:cubicBezTo>
                  <a:cubicBezTo>
                    <a:pt x="16" y="70"/>
                    <a:pt x="19" y="75"/>
                    <a:pt x="23" y="75"/>
                  </a:cubicBezTo>
                  <a:cubicBezTo>
                    <a:pt x="23" y="75"/>
                    <a:pt x="23" y="75"/>
                    <a:pt x="23" y="75"/>
                  </a:cubicBezTo>
                  <a:cubicBezTo>
                    <a:pt x="24" y="75"/>
                    <a:pt x="25" y="74"/>
                    <a:pt x="27" y="73"/>
                  </a:cubicBezTo>
                  <a:cubicBezTo>
                    <a:pt x="28" y="73"/>
                    <a:pt x="29" y="72"/>
                    <a:pt x="30" y="72"/>
                  </a:cubicBezTo>
                  <a:cubicBezTo>
                    <a:pt x="30" y="72"/>
                    <a:pt x="30" y="72"/>
                    <a:pt x="30" y="72"/>
                  </a:cubicBezTo>
                  <a:cubicBezTo>
                    <a:pt x="37" y="72"/>
                    <a:pt x="37" y="82"/>
                    <a:pt x="44" y="82"/>
                  </a:cubicBezTo>
                  <a:cubicBezTo>
                    <a:pt x="43" y="79"/>
                    <a:pt x="41" y="77"/>
                    <a:pt x="44" y="74"/>
                  </a:cubicBezTo>
                  <a:cubicBezTo>
                    <a:pt x="47" y="78"/>
                    <a:pt x="58" y="82"/>
                    <a:pt x="61" y="88"/>
                  </a:cubicBezTo>
                  <a:cubicBezTo>
                    <a:pt x="61" y="89"/>
                    <a:pt x="62" y="92"/>
                    <a:pt x="63" y="92"/>
                  </a:cubicBezTo>
                  <a:cubicBezTo>
                    <a:pt x="63" y="92"/>
                    <a:pt x="63" y="92"/>
                    <a:pt x="63" y="92"/>
                  </a:cubicBezTo>
                  <a:cubicBezTo>
                    <a:pt x="64" y="92"/>
                    <a:pt x="65" y="90"/>
                    <a:pt x="65" y="89"/>
                  </a:cubicBezTo>
                  <a:cubicBezTo>
                    <a:pt x="65" y="87"/>
                    <a:pt x="65" y="87"/>
                    <a:pt x="65" y="85"/>
                  </a:cubicBezTo>
                  <a:cubicBezTo>
                    <a:pt x="62" y="85"/>
                    <a:pt x="59" y="83"/>
                    <a:pt x="59" y="80"/>
                  </a:cubicBezTo>
                  <a:cubicBezTo>
                    <a:pt x="59" y="80"/>
                    <a:pt x="58" y="80"/>
                    <a:pt x="57" y="80"/>
                  </a:cubicBezTo>
                  <a:cubicBezTo>
                    <a:pt x="56" y="80"/>
                    <a:pt x="56" y="80"/>
                    <a:pt x="56" y="79"/>
                  </a:cubicBezTo>
                  <a:cubicBezTo>
                    <a:pt x="56" y="77"/>
                    <a:pt x="58" y="77"/>
                    <a:pt x="59" y="74"/>
                  </a:cubicBezTo>
                  <a:cubicBezTo>
                    <a:pt x="58" y="74"/>
                    <a:pt x="57" y="73"/>
                    <a:pt x="56" y="73"/>
                  </a:cubicBezTo>
                  <a:cubicBezTo>
                    <a:pt x="56" y="73"/>
                    <a:pt x="56" y="73"/>
                    <a:pt x="56" y="73"/>
                  </a:cubicBezTo>
                  <a:cubicBezTo>
                    <a:pt x="55" y="73"/>
                    <a:pt x="54" y="74"/>
                    <a:pt x="54" y="75"/>
                  </a:cubicBezTo>
                  <a:cubicBezTo>
                    <a:pt x="53" y="75"/>
                    <a:pt x="53" y="76"/>
                    <a:pt x="52" y="76"/>
                  </a:cubicBezTo>
                  <a:cubicBezTo>
                    <a:pt x="52" y="76"/>
                    <a:pt x="52" y="76"/>
                    <a:pt x="52" y="76"/>
                  </a:cubicBezTo>
                  <a:cubicBezTo>
                    <a:pt x="49" y="76"/>
                    <a:pt x="47" y="66"/>
                    <a:pt x="42" y="65"/>
                  </a:cubicBezTo>
                  <a:cubicBezTo>
                    <a:pt x="42" y="65"/>
                    <a:pt x="42" y="65"/>
                    <a:pt x="42" y="65"/>
                  </a:cubicBezTo>
                  <a:cubicBezTo>
                    <a:pt x="39" y="65"/>
                    <a:pt x="36" y="67"/>
                    <a:pt x="36" y="69"/>
                  </a:cubicBezTo>
                  <a:cubicBezTo>
                    <a:pt x="36" y="69"/>
                    <a:pt x="36" y="71"/>
                    <a:pt x="36" y="71"/>
                  </a:cubicBezTo>
                  <a:cubicBezTo>
                    <a:pt x="31" y="69"/>
                    <a:pt x="24" y="57"/>
                    <a:pt x="25" y="50"/>
                  </a:cubicBezTo>
                  <a:cubicBezTo>
                    <a:pt x="25" y="41"/>
                    <a:pt x="33" y="40"/>
                    <a:pt x="34" y="30"/>
                  </a:cubicBezTo>
                  <a:cubicBezTo>
                    <a:pt x="34" y="22"/>
                    <a:pt x="28" y="15"/>
                    <a:pt x="28" y="9"/>
                  </a:cubicBezTo>
                  <a:cubicBezTo>
                    <a:pt x="28" y="8"/>
                    <a:pt x="27" y="7"/>
                    <a:pt x="27" y="6"/>
                  </a:cubicBezTo>
                  <a:cubicBezTo>
                    <a:pt x="27" y="5"/>
                    <a:pt x="26" y="4"/>
                    <a:pt x="26" y="4"/>
                  </a:cubicBezTo>
                  <a:cubicBezTo>
                    <a:pt x="24" y="4"/>
                    <a:pt x="22" y="8"/>
                    <a:pt x="20" y="8"/>
                  </a:cubicBezTo>
                  <a:cubicBezTo>
                    <a:pt x="20" y="8"/>
                    <a:pt x="19" y="8"/>
                    <a:pt x="19" y="8"/>
                  </a:cubicBezTo>
                  <a:cubicBezTo>
                    <a:pt x="15" y="8"/>
                    <a:pt x="16" y="0"/>
                    <a:pt x="11" y="0"/>
                  </a:cubicBezTo>
                  <a:cubicBezTo>
                    <a:pt x="11" y="0"/>
                    <a:pt x="11" y="0"/>
                    <a:pt x="1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9" name="Google Shape;389;p35"/>
            <p:cNvSpPr/>
            <p:nvPr/>
          </p:nvSpPr>
          <p:spPr>
            <a:xfrm>
              <a:off x="7845" y="2627"/>
              <a:ext cx="50" cy="85"/>
            </a:xfrm>
            <a:custGeom>
              <a:avLst/>
              <a:gdLst/>
              <a:ahLst/>
              <a:cxnLst/>
              <a:rect l="l" t="t" r="r" b="b"/>
              <a:pathLst>
                <a:path w="21" h="36" extrusionOk="0">
                  <a:moveTo>
                    <a:pt x="4" y="0"/>
                  </a:moveTo>
                  <a:cubicBezTo>
                    <a:pt x="3" y="0"/>
                    <a:pt x="1" y="1"/>
                    <a:pt x="0" y="1"/>
                  </a:cubicBezTo>
                  <a:cubicBezTo>
                    <a:pt x="0" y="5"/>
                    <a:pt x="11" y="8"/>
                    <a:pt x="11" y="15"/>
                  </a:cubicBezTo>
                  <a:cubicBezTo>
                    <a:pt x="11" y="16"/>
                    <a:pt x="9" y="18"/>
                    <a:pt x="8" y="18"/>
                  </a:cubicBezTo>
                  <a:cubicBezTo>
                    <a:pt x="8" y="18"/>
                    <a:pt x="5" y="18"/>
                    <a:pt x="2" y="17"/>
                  </a:cubicBezTo>
                  <a:cubicBezTo>
                    <a:pt x="2" y="20"/>
                    <a:pt x="2" y="20"/>
                    <a:pt x="2" y="20"/>
                  </a:cubicBezTo>
                  <a:cubicBezTo>
                    <a:pt x="3" y="22"/>
                    <a:pt x="6" y="26"/>
                    <a:pt x="9" y="26"/>
                  </a:cubicBezTo>
                  <a:cubicBezTo>
                    <a:pt x="9" y="29"/>
                    <a:pt x="9" y="29"/>
                    <a:pt x="9" y="29"/>
                  </a:cubicBezTo>
                  <a:cubicBezTo>
                    <a:pt x="7" y="32"/>
                    <a:pt x="8" y="36"/>
                    <a:pt x="12" y="36"/>
                  </a:cubicBezTo>
                  <a:cubicBezTo>
                    <a:pt x="13" y="36"/>
                    <a:pt x="14" y="36"/>
                    <a:pt x="16" y="36"/>
                  </a:cubicBezTo>
                  <a:cubicBezTo>
                    <a:pt x="16" y="33"/>
                    <a:pt x="16" y="33"/>
                    <a:pt x="16" y="33"/>
                  </a:cubicBezTo>
                  <a:cubicBezTo>
                    <a:pt x="14" y="32"/>
                    <a:pt x="12" y="27"/>
                    <a:pt x="12" y="24"/>
                  </a:cubicBezTo>
                  <a:cubicBezTo>
                    <a:pt x="19" y="24"/>
                    <a:pt x="19" y="24"/>
                    <a:pt x="19" y="24"/>
                  </a:cubicBezTo>
                  <a:cubicBezTo>
                    <a:pt x="19" y="22"/>
                    <a:pt x="20" y="21"/>
                    <a:pt x="21" y="18"/>
                  </a:cubicBezTo>
                  <a:cubicBezTo>
                    <a:pt x="20" y="18"/>
                    <a:pt x="17" y="14"/>
                    <a:pt x="17" y="14"/>
                  </a:cubicBezTo>
                  <a:cubicBezTo>
                    <a:pt x="17" y="14"/>
                    <a:pt x="18" y="9"/>
                    <a:pt x="17" y="6"/>
                  </a:cubicBezTo>
                  <a:cubicBezTo>
                    <a:pt x="16" y="6"/>
                    <a:pt x="15" y="6"/>
                    <a:pt x="14" y="6"/>
                  </a:cubicBezTo>
                  <a:cubicBezTo>
                    <a:pt x="15" y="5"/>
                    <a:pt x="14" y="3"/>
                    <a:pt x="14" y="2"/>
                  </a:cubicBezTo>
                  <a:cubicBezTo>
                    <a:pt x="11" y="2"/>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0" name="Google Shape;390;p35"/>
            <p:cNvSpPr/>
            <p:nvPr/>
          </p:nvSpPr>
          <p:spPr>
            <a:xfrm>
              <a:off x="7770" y="2648"/>
              <a:ext cx="40" cy="55"/>
            </a:xfrm>
            <a:custGeom>
              <a:avLst/>
              <a:gdLst/>
              <a:ahLst/>
              <a:cxnLst/>
              <a:rect l="l" t="t" r="r" b="b"/>
              <a:pathLst>
                <a:path w="17" h="23" extrusionOk="0">
                  <a:moveTo>
                    <a:pt x="4" y="1"/>
                  </a:moveTo>
                  <a:cubicBezTo>
                    <a:pt x="4" y="1"/>
                    <a:pt x="4" y="1"/>
                    <a:pt x="3" y="1"/>
                  </a:cubicBezTo>
                  <a:cubicBezTo>
                    <a:pt x="4" y="1"/>
                    <a:pt x="4" y="1"/>
                    <a:pt x="4" y="1"/>
                  </a:cubicBezTo>
                  <a:moveTo>
                    <a:pt x="3" y="0"/>
                  </a:moveTo>
                  <a:cubicBezTo>
                    <a:pt x="2" y="0"/>
                    <a:pt x="0" y="1"/>
                    <a:pt x="0" y="2"/>
                  </a:cubicBezTo>
                  <a:cubicBezTo>
                    <a:pt x="0" y="7"/>
                    <a:pt x="2" y="15"/>
                    <a:pt x="2" y="23"/>
                  </a:cubicBezTo>
                  <a:cubicBezTo>
                    <a:pt x="6" y="20"/>
                    <a:pt x="17" y="16"/>
                    <a:pt x="17" y="9"/>
                  </a:cubicBezTo>
                  <a:cubicBezTo>
                    <a:pt x="17" y="5"/>
                    <a:pt x="9" y="4"/>
                    <a:pt x="5" y="2"/>
                  </a:cubicBezTo>
                  <a:cubicBezTo>
                    <a:pt x="5" y="1"/>
                    <a:pt x="4" y="0"/>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1" name="Google Shape;391;p35"/>
            <p:cNvSpPr/>
            <p:nvPr/>
          </p:nvSpPr>
          <p:spPr>
            <a:xfrm>
              <a:off x="7793" y="2684"/>
              <a:ext cx="40" cy="66"/>
            </a:xfrm>
            <a:custGeom>
              <a:avLst/>
              <a:gdLst/>
              <a:ahLst/>
              <a:cxnLst/>
              <a:rect l="l" t="t" r="r" b="b"/>
              <a:pathLst>
                <a:path w="17" h="28" extrusionOk="0">
                  <a:moveTo>
                    <a:pt x="12" y="0"/>
                  </a:moveTo>
                  <a:cubicBezTo>
                    <a:pt x="11" y="0"/>
                    <a:pt x="10" y="0"/>
                    <a:pt x="10" y="0"/>
                  </a:cubicBezTo>
                  <a:cubicBezTo>
                    <a:pt x="7" y="1"/>
                    <a:pt x="5" y="12"/>
                    <a:pt x="5" y="13"/>
                  </a:cubicBezTo>
                  <a:cubicBezTo>
                    <a:pt x="5" y="13"/>
                    <a:pt x="5" y="13"/>
                    <a:pt x="5" y="13"/>
                  </a:cubicBezTo>
                  <a:cubicBezTo>
                    <a:pt x="3" y="13"/>
                    <a:pt x="0" y="15"/>
                    <a:pt x="0" y="16"/>
                  </a:cubicBezTo>
                  <a:cubicBezTo>
                    <a:pt x="0" y="19"/>
                    <a:pt x="9" y="28"/>
                    <a:pt x="11" y="28"/>
                  </a:cubicBezTo>
                  <a:cubicBezTo>
                    <a:pt x="12" y="28"/>
                    <a:pt x="13" y="27"/>
                    <a:pt x="14" y="26"/>
                  </a:cubicBezTo>
                  <a:cubicBezTo>
                    <a:pt x="14" y="23"/>
                    <a:pt x="11" y="24"/>
                    <a:pt x="11" y="20"/>
                  </a:cubicBezTo>
                  <a:cubicBezTo>
                    <a:pt x="11" y="14"/>
                    <a:pt x="17" y="11"/>
                    <a:pt x="17" y="5"/>
                  </a:cubicBezTo>
                  <a:cubicBezTo>
                    <a:pt x="17" y="3"/>
                    <a:pt x="15"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2" name="Google Shape;392;p35"/>
            <p:cNvSpPr/>
            <p:nvPr/>
          </p:nvSpPr>
          <p:spPr>
            <a:xfrm>
              <a:off x="7826" y="2686"/>
              <a:ext cx="22" cy="40"/>
            </a:xfrm>
            <a:custGeom>
              <a:avLst/>
              <a:gdLst/>
              <a:ahLst/>
              <a:cxnLst/>
              <a:rect l="l" t="t" r="r" b="b"/>
              <a:pathLst>
                <a:path w="9" h="17" extrusionOk="0">
                  <a:moveTo>
                    <a:pt x="5" y="0"/>
                  </a:moveTo>
                  <a:cubicBezTo>
                    <a:pt x="5" y="8"/>
                    <a:pt x="2" y="12"/>
                    <a:pt x="0" y="17"/>
                  </a:cubicBezTo>
                  <a:cubicBezTo>
                    <a:pt x="1" y="17"/>
                    <a:pt x="2" y="17"/>
                    <a:pt x="3" y="17"/>
                  </a:cubicBezTo>
                  <a:cubicBezTo>
                    <a:pt x="3" y="10"/>
                    <a:pt x="9" y="8"/>
                    <a:pt x="9" y="0"/>
                  </a:cubicBezTo>
                  <a:cubicBezTo>
                    <a:pt x="8" y="0"/>
                    <a:pt x="6"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3" name="Google Shape;393;p35"/>
            <p:cNvSpPr/>
            <p:nvPr/>
          </p:nvSpPr>
          <p:spPr>
            <a:xfrm>
              <a:off x="7836" y="2712"/>
              <a:ext cx="26" cy="22"/>
            </a:xfrm>
            <a:custGeom>
              <a:avLst/>
              <a:gdLst/>
              <a:ahLst/>
              <a:cxnLst/>
              <a:rect l="l" t="t" r="r" b="b"/>
              <a:pathLst>
                <a:path w="11" h="9" extrusionOk="0">
                  <a:moveTo>
                    <a:pt x="5" y="0"/>
                  </a:moveTo>
                  <a:cubicBezTo>
                    <a:pt x="3" y="3"/>
                    <a:pt x="0" y="4"/>
                    <a:pt x="0" y="7"/>
                  </a:cubicBezTo>
                  <a:cubicBezTo>
                    <a:pt x="0" y="8"/>
                    <a:pt x="2" y="9"/>
                    <a:pt x="3" y="9"/>
                  </a:cubicBezTo>
                  <a:cubicBezTo>
                    <a:pt x="3" y="9"/>
                    <a:pt x="3" y="9"/>
                    <a:pt x="4" y="9"/>
                  </a:cubicBezTo>
                  <a:cubicBezTo>
                    <a:pt x="8" y="9"/>
                    <a:pt x="11" y="5"/>
                    <a:pt x="11" y="0"/>
                  </a:cubicBezTo>
                  <a:cubicBezTo>
                    <a:pt x="11" y="1"/>
                    <a:pt x="10" y="1"/>
                    <a:pt x="9" y="1"/>
                  </a:cubicBezTo>
                  <a:cubicBezTo>
                    <a:pt x="8" y="1"/>
                    <a:pt x="6" y="1"/>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4" name="Google Shape;394;p35"/>
            <p:cNvSpPr/>
            <p:nvPr/>
          </p:nvSpPr>
          <p:spPr>
            <a:xfrm>
              <a:off x="7810" y="2625"/>
              <a:ext cx="28" cy="31"/>
            </a:xfrm>
            <a:custGeom>
              <a:avLst/>
              <a:gdLst/>
              <a:ahLst/>
              <a:cxnLst/>
              <a:rect l="l" t="t" r="r" b="b"/>
              <a:pathLst>
                <a:path w="12" h="13" extrusionOk="0">
                  <a:moveTo>
                    <a:pt x="0" y="0"/>
                  </a:moveTo>
                  <a:cubicBezTo>
                    <a:pt x="0" y="2"/>
                    <a:pt x="0" y="4"/>
                    <a:pt x="0" y="7"/>
                  </a:cubicBezTo>
                  <a:cubicBezTo>
                    <a:pt x="0" y="7"/>
                    <a:pt x="0" y="7"/>
                    <a:pt x="0" y="7"/>
                  </a:cubicBezTo>
                  <a:cubicBezTo>
                    <a:pt x="1" y="7"/>
                    <a:pt x="2" y="7"/>
                    <a:pt x="2" y="7"/>
                  </a:cubicBezTo>
                  <a:cubicBezTo>
                    <a:pt x="3" y="7"/>
                    <a:pt x="4" y="7"/>
                    <a:pt x="4" y="7"/>
                  </a:cubicBezTo>
                  <a:cubicBezTo>
                    <a:pt x="5" y="7"/>
                    <a:pt x="6" y="7"/>
                    <a:pt x="7" y="7"/>
                  </a:cubicBezTo>
                  <a:cubicBezTo>
                    <a:pt x="7" y="9"/>
                    <a:pt x="10" y="13"/>
                    <a:pt x="11" y="13"/>
                  </a:cubicBezTo>
                  <a:cubicBezTo>
                    <a:pt x="12" y="13"/>
                    <a:pt x="12" y="12"/>
                    <a:pt x="12" y="12"/>
                  </a:cubicBezTo>
                  <a:cubicBezTo>
                    <a:pt x="12" y="6"/>
                    <a:pt x="6" y="5"/>
                    <a:pt x="4" y="0"/>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5" name="Google Shape;395;p35"/>
            <p:cNvSpPr/>
            <p:nvPr/>
          </p:nvSpPr>
          <p:spPr>
            <a:xfrm>
              <a:off x="7715" y="2592"/>
              <a:ext cx="43" cy="42"/>
            </a:xfrm>
            <a:custGeom>
              <a:avLst/>
              <a:gdLst/>
              <a:ahLst/>
              <a:cxnLst/>
              <a:rect l="l" t="t" r="r" b="b"/>
              <a:pathLst>
                <a:path w="18" h="18" extrusionOk="0">
                  <a:moveTo>
                    <a:pt x="0" y="0"/>
                  </a:moveTo>
                  <a:cubicBezTo>
                    <a:pt x="0" y="0"/>
                    <a:pt x="11" y="17"/>
                    <a:pt x="14" y="18"/>
                  </a:cubicBezTo>
                  <a:cubicBezTo>
                    <a:pt x="16" y="18"/>
                    <a:pt x="18" y="12"/>
                    <a:pt x="17" y="8"/>
                  </a:cubicBezTo>
                  <a:cubicBezTo>
                    <a:pt x="16" y="3"/>
                    <a:pt x="11" y="4"/>
                    <a:pt x="5" y="0"/>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6" name="Google Shape;396;p35"/>
            <p:cNvSpPr/>
            <p:nvPr/>
          </p:nvSpPr>
          <p:spPr>
            <a:xfrm>
              <a:off x="7760" y="2596"/>
              <a:ext cx="12" cy="3"/>
            </a:xfrm>
            <a:custGeom>
              <a:avLst/>
              <a:gdLst/>
              <a:ahLst/>
              <a:cxnLst/>
              <a:rect l="l" t="t" r="r" b="b"/>
              <a:pathLst>
                <a:path w="5" h="1" extrusionOk="0">
                  <a:moveTo>
                    <a:pt x="2" y="0"/>
                  </a:moveTo>
                  <a:cubicBezTo>
                    <a:pt x="1" y="0"/>
                    <a:pt x="0" y="1"/>
                    <a:pt x="0" y="1"/>
                  </a:cubicBezTo>
                  <a:cubicBezTo>
                    <a:pt x="0" y="1"/>
                    <a:pt x="1" y="1"/>
                    <a:pt x="2" y="1"/>
                  </a:cubicBezTo>
                  <a:cubicBezTo>
                    <a:pt x="3" y="1"/>
                    <a:pt x="4" y="1"/>
                    <a:pt x="5" y="1"/>
                  </a:cubicBezTo>
                  <a:cubicBezTo>
                    <a:pt x="4" y="1"/>
                    <a:pt x="3" y="0"/>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7" name="Google Shape;397;p35"/>
            <p:cNvSpPr/>
            <p:nvPr/>
          </p:nvSpPr>
          <p:spPr>
            <a:xfrm>
              <a:off x="7696" y="2147"/>
              <a:ext cx="78" cy="109"/>
            </a:xfrm>
            <a:custGeom>
              <a:avLst/>
              <a:gdLst/>
              <a:ahLst/>
              <a:cxnLst/>
              <a:rect l="l" t="t" r="r" b="b"/>
              <a:pathLst>
                <a:path w="33" h="46" extrusionOk="0">
                  <a:moveTo>
                    <a:pt x="20" y="0"/>
                  </a:moveTo>
                  <a:cubicBezTo>
                    <a:pt x="12" y="0"/>
                    <a:pt x="1" y="20"/>
                    <a:pt x="1" y="32"/>
                  </a:cubicBezTo>
                  <a:cubicBezTo>
                    <a:pt x="1" y="40"/>
                    <a:pt x="0" y="46"/>
                    <a:pt x="9" y="46"/>
                  </a:cubicBezTo>
                  <a:cubicBezTo>
                    <a:pt x="21" y="46"/>
                    <a:pt x="33"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8" name="Google Shape;398;p35"/>
            <p:cNvSpPr/>
            <p:nvPr/>
          </p:nvSpPr>
          <p:spPr>
            <a:xfrm>
              <a:off x="7285" y="2341"/>
              <a:ext cx="90" cy="73"/>
            </a:xfrm>
            <a:custGeom>
              <a:avLst/>
              <a:gdLst/>
              <a:ahLst/>
              <a:cxnLst/>
              <a:rect l="l" t="t" r="r" b="b"/>
              <a:pathLst>
                <a:path w="38" h="31" extrusionOk="0">
                  <a:moveTo>
                    <a:pt x="32" y="0"/>
                  </a:moveTo>
                  <a:cubicBezTo>
                    <a:pt x="25" y="0"/>
                    <a:pt x="7" y="13"/>
                    <a:pt x="3" y="13"/>
                  </a:cubicBezTo>
                  <a:cubicBezTo>
                    <a:pt x="0" y="13"/>
                    <a:pt x="3" y="18"/>
                    <a:pt x="3" y="21"/>
                  </a:cubicBezTo>
                  <a:cubicBezTo>
                    <a:pt x="3" y="28"/>
                    <a:pt x="6" y="31"/>
                    <a:pt x="14" y="31"/>
                  </a:cubicBezTo>
                  <a:cubicBezTo>
                    <a:pt x="22" y="31"/>
                    <a:pt x="38" y="15"/>
                    <a:pt x="38" y="8"/>
                  </a:cubicBezTo>
                  <a:cubicBezTo>
                    <a:pt x="38" y="5"/>
                    <a:pt x="34" y="0"/>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9" name="Google Shape;399;p35"/>
            <p:cNvSpPr/>
            <p:nvPr/>
          </p:nvSpPr>
          <p:spPr>
            <a:xfrm>
              <a:off x="6907" y="2220"/>
              <a:ext cx="413" cy="800"/>
            </a:xfrm>
            <a:custGeom>
              <a:avLst/>
              <a:gdLst/>
              <a:ahLst/>
              <a:cxnLst/>
              <a:rect l="l" t="t" r="r" b="b"/>
              <a:pathLst>
                <a:path w="175" h="338" extrusionOk="0">
                  <a:moveTo>
                    <a:pt x="114" y="0"/>
                  </a:moveTo>
                  <a:cubicBezTo>
                    <a:pt x="107" y="0"/>
                    <a:pt x="102" y="8"/>
                    <a:pt x="95" y="8"/>
                  </a:cubicBezTo>
                  <a:cubicBezTo>
                    <a:pt x="95" y="8"/>
                    <a:pt x="93" y="8"/>
                    <a:pt x="92" y="7"/>
                  </a:cubicBezTo>
                  <a:cubicBezTo>
                    <a:pt x="76" y="7"/>
                    <a:pt x="76" y="7"/>
                    <a:pt x="76" y="7"/>
                  </a:cubicBezTo>
                  <a:cubicBezTo>
                    <a:pt x="75" y="7"/>
                    <a:pt x="75" y="7"/>
                    <a:pt x="75" y="7"/>
                  </a:cubicBezTo>
                  <a:cubicBezTo>
                    <a:pt x="72" y="7"/>
                    <a:pt x="61" y="11"/>
                    <a:pt x="61" y="11"/>
                  </a:cubicBezTo>
                  <a:cubicBezTo>
                    <a:pt x="61" y="16"/>
                    <a:pt x="61" y="19"/>
                    <a:pt x="61" y="24"/>
                  </a:cubicBezTo>
                  <a:cubicBezTo>
                    <a:pt x="61" y="24"/>
                    <a:pt x="61" y="24"/>
                    <a:pt x="61" y="24"/>
                  </a:cubicBezTo>
                  <a:cubicBezTo>
                    <a:pt x="61" y="24"/>
                    <a:pt x="61" y="24"/>
                    <a:pt x="61" y="24"/>
                  </a:cubicBezTo>
                  <a:cubicBezTo>
                    <a:pt x="61" y="26"/>
                    <a:pt x="60" y="29"/>
                    <a:pt x="59" y="29"/>
                  </a:cubicBezTo>
                  <a:cubicBezTo>
                    <a:pt x="58" y="29"/>
                    <a:pt x="55" y="28"/>
                    <a:pt x="55" y="23"/>
                  </a:cubicBezTo>
                  <a:cubicBezTo>
                    <a:pt x="52" y="23"/>
                    <a:pt x="52" y="23"/>
                    <a:pt x="52" y="23"/>
                  </a:cubicBezTo>
                  <a:cubicBezTo>
                    <a:pt x="52" y="23"/>
                    <a:pt x="52" y="23"/>
                    <a:pt x="52" y="23"/>
                  </a:cubicBezTo>
                  <a:cubicBezTo>
                    <a:pt x="42" y="39"/>
                    <a:pt x="34" y="43"/>
                    <a:pt x="21" y="52"/>
                  </a:cubicBezTo>
                  <a:cubicBezTo>
                    <a:pt x="17" y="54"/>
                    <a:pt x="11" y="53"/>
                    <a:pt x="8" y="56"/>
                  </a:cubicBezTo>
                  <a:cubicBezTo>
                    <a:pt x="3" y="61"/>
                    <a:pt x="0" y="69"/>
                    <a:pt x="0" y="78"/>
                  </a:cubicBezTo>
                  <a:cubicBezTo>
                    <a:pt x="0" y="78"/>
                    <a:pt x="0" y="78"/>
                    <a:pt x="0" y="78"/>
                  </a:cubicBezTo>
                  <a:cubicBezTo>
                    <a:pt x="0" y="88"/>
                    <a:pt x="6" y="88"/>
                    <a:pt x="10" y="92"/>
                  </a:cubicBezTo>
                  <a:cubicBezTo>
                    <a:pt x="13" y="98"/>
                    <a:pt x="14" y="109"/>
                    <a:pt x="14" y="116"/>
                  </a:cubicBezTo>
                  <a:cubicBezTo>
                    <a:pt x="14" y="116"/>
                    <a:pt x="14" y="116"/>
                    <a:pt x="14" y="116"/>
                  </a:cubicBezTo>
                  <a:cubicBezTo>
                    <a:pt x="14" y="120"/>
                    <a:pt x="10" y="126"/>
                    <a:pt x="8" y="127"/>
                  </a:cubicBezTo>
                  <a:cubicBezTo>
                    <a:pt x="8" y="126"/>
                    <a:pt x="8" y="126"/>
                    <a:pt x="8" y="126"/>
                  </a:cubicBezTo>
                  <a:cubicBezTo>
                    <a:pt x="8" y="128"/>
                    <a:pt x="8" y="129"/>
                    <a:pt x="8" y="131"/>
                  </a:cubicBezTo>
                  <a:cubicBezTo>
                    <a:pt x="8" y="131"/>
                    <a:pt x="8" y="131"/>
                    <a:pt x="8" y="131"/>
                  </a:cubicBezTo>
                  <a:cubicBezTo>
                    <a:pt x="8" y="137"/>
                    <a:pt x="14" y="139"/>
                    <a:pt x="17" y="143"/>
                  </a:cubicBezTo>
                  <a:cubicBezTo>
                    <a:pt x="21" y="147"/>
                    <a:pt x="29" y="172"/>
                    <a:pt x="29" y="176"/>
                  </a:cubicBezTo>
                  <a:cubicBezTo>
                    <a:pt x="29" y="176"/>
                    <a:pt x="29" y="176"/>
                    <a:pt x="29" y="176"/>
                  </a:cubicBezTo>
                  <a:cubicBezTo>
                    <a:pt x="29" y="179"/>
                    <a:pt x="25" y="180"/>
                    <a:pt x="24" y="182"/>
                  </a:cubicBezTo>
                  <a:cubicBezTo>
                    <a:pt x="20" y="192"/>
                    <a:pt x="18" y="198"/>
                    <a:pt x="14" y="207"/>
                  </a:cubicBezTo>
                  <a:cubicBezTo>
                    <a:pt x="14" y="207"/>
                    <a:pt x="14" y="207"/>
                    <a:pt x="14" y="207"/>
                  </a:cubicBezTo>
                  <a:cubicBezTo>
                    <a:pt x="12" y="207"/>
                    <a:pt x="12" y="207"/>
                    <a:pt x="12" y="207"/>
                  </a:cubicBezTo>
                  <a:cubicBezTo>
                    <a:pt x="11" y="207"/>
                    <a:pt x="11" y="207"/>
                    <a:pt x="11" y="207"/>
                  </a:cubicBezTo>
                  <a:cubicBezTo>
                    <a:pt x="10" y="214"/>
                    <a:pt x="8" y="219"/>
                    <a:pt x="8" y="227"/>
                  </a:cubicBezTo>
                  <a:cubicBezTo>
                    <a:pt x="8" y="228"/>
                    <a:pt x="7" y="230"/>
                    <a:pt x="8" y="230"/>
                  </a:cubicBezTo>
                  <a:cubicBezTo>
                    <a:pt x="10" y="231"/>
                    <a:pt x="11" y="231"/>
                    <a:pt x="11" y="231"/>
                  </a:cubicBezTo>
                  <a:cubicBezTo>
                    <a:pt x="12" y="231"/>
                    <a:pt x="12" y="230"/>
                    <a:pt x="15" y="230"/>
                  </a:cubicBezTo>
                  <a:cubicBezTo>
                    <a:pt x="24" y="230"/>
                    <a:pt x="28" y="249"/>
                    <a:pt x="31" y="256"/>
                  </a:cubicBezTo>
                  <a:cubicBezTo>
                    <a:pt x="37" y="268"/>
                    <a:pt x="38" y="279"/>
                    <a:pt x="43" y="295"/>
                  </a:cubicBezTo>
                  <a:cubicBezTo>
                    <a:pt x="49" y="312"/>
                    <a:pt x="63" y="328"/>
                    <a:pt x="80" y="333"/>
                  </a:cubicBezTo>
                  <a:cubicBezTo>
                    <a:pt x="83" y="334"/>
                    <a:pt x="83" y="338"/>
                    <a:pt x="89" y="338"/>
                  </a:cubicBezTo>
                  <a:cubicBezTo>
                    <a:pt x="90" y="338"/>
                    <a:pt x="91" y="336"/>
                    <a:pt x="92" y="336"/>
                  </a:cubicBezTo>
                  <a:cubicBezTo>
                    <a:pt x="95" y="336"/>
                    <a:pt x="95" y="336"/>
                    <a:pt x="99" y="335"/>
                  </a:cubicBezTo>
                  <a:cubicBezTo>
                    <a:pt x="97" y="330"/>
                    <a:pt x="97" y="327"/>
                    <a:pt x="95" y="320"/>
                  </a:cubicBezTo>
                  <a:cubicBezTo>
                    <a:pt x="92" y="314"/>
                    <a:pt x="85" y="310"/>
                    <a:pt x="85" y="301"/>
                  </a:cubicBezTo>
                  <a:cubicBezTo>
                    <a:pt x="85" y="296"/>
                    <a:pt x="87" y="296"/>
                    <a:pt x="87" y="291"/>
                  </a:cubicBezTo>
                  <a:cubicBezTo>
                    <a:pt x="87" y="265"/>
                    <a:pt x="55" y="261"/>
                    <a:pt x="41" y="247"/>
                  </a:cubicBezTo>
                  <a:cubicBezTo>
                    <a:pt x="38" y="243"/>
                    <a:pt x="37" y="234"/>
                    <a:pt x="35" y="230"/>
                  </a:cubicBezTo>
                  <a:cubicBezTo>
                    <a:pt x="36" y="230"/>
                    <a:pt x="36" y="230"/>
                    <a:pt x="36" y="230"/>
                  </a:cubicBezTo>
                  <a:cubicBezTo>
                    <a:pt x="36" y="215"/>
                    <a:pt x="18" y="221"/>
                    <a:pt x="18" y="205"/>
                  </a:cubicBezTo>
                  <a:cubicBezTo>
                    <a:pt x="18" y="191"/>
                    <a:pt x="33" y="186"/>
                    <a:pt x="33" y="171"/>
                  </a:cubicBezTo>
                  <a:cubicBezTo>
                    <a:pt x="33" y="166"/>
                    <a:pt x="31" y="165"/>
                    <a:pt x="31" y="161"/>
                  </a:cubicBezTo>
                  <a:cubicBezTo>
                    <a:pt x="31" y="158"/>
                    <a:pt x="30" y="155"/>
                    <a:pt x="34" y="155"/>
                  </a:cubicBezTo>
                  <a:cubicBezTo>
                    <a:pt x="40" y="155"/>
                    <a:pt x="46" y="156"/>
                    <a:pt x="48" y="162"/>
                  </a:cubicBezTo>
                  <a:cubicBezTo>
                    <a:pt x="48" y="162"/>
                    <a:pt x="50" y="168"/>
                    <a:pt x="51" y="168"/>
                  </a:cubicBezTo>
                  <a:cubicBezTo>
                    <a:pt x="59" y="171"/>
                    <a:pt x="67" y="172"/>
                    <a:pt x="74" y="179"/>
                  </a:cubicBezTo>
                  <a:cubicBezTo>
                    <a:pt x="80" y="185"/>
                    <a:pt x="74" y="193"/>
                    <a:pt x="86" y="193"/>
                  </a:cubicBezTo>
                  <a:cubicBezTo>
                    <a:pt x="86" y="201"/>
                    <a:pt x="97" y="204"/>
                    <a:pt x="105" y="204"/>
                  </a:cubicBezTo>
                  <a:cubicBezTo>
                    <a:pt x="105" y="207"/>
                    <a:pt x="106" y="211"/>
                    <a:pt x="108" y="212"/>
                  </a:cubicBezTo>
                  <a:cubicBezTo>
                    <a:pt x="106" y="213"/>
                    <a:pt x="106" y="215"/>
                    <a:pt x="106" y="219"/>
                  </a:cubicBezTo>
                  <a:cubicBezTo>
                    <a:pt x="106" y="222"/>
                    <a:pt x="108" y="230"/>
                    <a:pt x="110" y="230"/>
                  </a:cubicBezTo>
                  <a:cubicBezTo>
                    <a:pt x="112" y="230"/>
                    <a:pt x="123" y="222"/>
                    <a:pt x="123" y="217"/>
                  </a:cubicBezTo>
                  <a:cubicBezTo>
                    <a:pt x="123" y="216"/>
                    <a:pt x="123" y="214"/>
                    <a:pt x="123" y="211"/>
                  </a:cubicBezTo>
                  <a:cubicBezTo>
                    <a:pt x="123" y="212"/>
                    <a:pt x="123" y="215"/>
                    <a:pt x="125" y="215"/>
                  </a:cubicBezTo>
                  <a:cubicBezTo>
                    <a:pt x="131" y="215"/>
                    <a:pt x="130" y="207"/>
                    <a:pt x="136" y="204"/>
                  </a:cubicBezTo>
                  <a:cubicBezTo>
                    <a:pt x="150" y="197"/>
                    <a:pt x="152" y="191"/>
                    <a:pt x="168" y="187"/>
                  </a:cubicBezTo>
                  <a:cubicBezTo>
                    <a:pt x="168" y="177"/>
                    <a:pt x="175" y="173"/>
                    <a:pt x="175" y="161"/>
                  </a:cubicBezTo>
                  <a:cubicBezTo>
                    <a:pt x="175" y="143"/>
                    <a:pt x="166" y="120"/>
                    <a:pt x="154" y="111"/>
                  </a:cubicBezTo>
                  <a:cubicBezTo>
                    <a:pt x="140" y="103"/>
                    <a:pt x="135" y="89"/>
                    <a:pt x="123" y="77"/>
                  </a:cubicBezTo>
                  <a:cubicBezTo>
                    <a:pt x="121" y="75"/>
                    <a:pt x="118" y="74"/>
                    <a:pt x="118" y="69"/>
                  </a:cubicBezTo>
                  <a:cubicBezTo>
                    <a:pt x="118" y="47"/>
                    <a:pt x="144" y="43"/>
                    <a:pt x="155" y="26"/>
                  </a:cubicBezTo>
                  <a:cubicBezTo>
                    <a:pt x="147" y="24"/>
                    <a:pt x="136" y="20"/>
                    <a:pt x="136" y="6"/>
                  </a:cubicBezTo>
                  <a:cubicBezTo>
                    <a:pt x="127" y="6"/>
                    <a:pt x="122" y="0"/>
                    <a:pt x="1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0" name="Google Shape;400;p35"/>
            <p:cNvSpPr/>
            <p:nvPr/>
          </p:nvSpPr>
          <p:spPr>
            <a:xfrm>
              <a:off x="7172" y="3121"/>
              <a:ext cx="59" cy="55"/>
            </a:xfrm>
            <a:custGeom>
              <a:avLst/>
              <a:gdLst/>
              <a:ahLst/>
              <a:cxnLst/>
              <a:rect l="l" t="t" r="r" b="b"/>
              <a:pathLst>
                <a:path w="25" h="23" extrusionOk="0">
                  <a:moveTo>
                    <a:pt x="12" y="0"/>
                  </a:moveTo>
                  <a:cubicBezTo>
                    <a:pt x="8" y="0"/>
                    <a:pt x="0" y="4"/>
                    <a:pt x="0" y="7"/>
                  </a:cubicBezTo>
                  <a:cubicBezTo>
                    <a:pt x="0" y="11"/>
                    <a:pt x="9" y="8"/>
                    <a:pt x="11" y="12"/>
                  </a:cubicBezTo>
                  <a:cubicBezTo>
                    <a:pt x="12" y="14"/>
                    <a:pt x="14" y="20"/>
                    <a:pt x="15" y="20"/>
                  </a:cubicBezTo>
                  <a:cubicBezTo>
                    <a:pt x="17" y="20"/>
                    <a:pt x="18" y="23"/>
                    <a:pt x="22" y="23"/>
                  </a:cubicBezTo>
                  <a:cubicBezTo>
                    <a:pt x="23" y="23"/>
                    <a:pt x="24" y="23"/>
                    <a:pt x="25" y="23"/>
                  </a:cubicBezTo>
                  <a:cubicBezTo>
                    <a:pt x="25" y="21"/>
                    <a:pt x="25" y="19"/>
                    <a:pt x="25" y="18"/>
                  </a:cubicBezTo>
                  <a:cubicBezTo>
                    <a:pt x="17" y="18"/>
                    <a:pt x="14" y="8"/>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1" name="Google Shape;401;p35"/>
            <p:cNvSpPr/>
            <p:nvPr/>
          </p:nvSpPr>
          <p:spPr>
            <a:xfrm>
              <a:off x="7261" y="3162"/>
              <a:ext cx="26" cy="21"/>
            </a:xfrm>
            <a:custGeom>
              <a:avLst/>
              <a:gdLst/>
              <a:ahLst/>
              <a:cxnLst/>
              <a:rect l="l" t="t" r="r" b="b"/>
              <a:pathLst>
                <a:path w="11" h="9" extrusionOk="0">
                  <a:moveTo>
                    <a:pt x="6" y="0"/>
                  </a:moveTo>
                  <a:cubicBezTo>
                    <a:pt x="4" y="0"/>
                    <a:pt x="2" y="0"/>
                    <a:pt x="1" y="0"/>
                  </a:cubicBezTo>
                  <a:cubicBezTo>
                    <a:pt x="0" y="0"/>
                    <a:pt x="1" y="2"/>
                    <a:pt x="1" y="3"/>
                  </a:cubicBezTo>
                  <a:cubicBezTo>
                    <a:pt x="1" y="5"/>
                    <a:pt x="2" y="9"/>
                    <a:pt x="5" y="9"/>
                  </a:cubicBezTo>
                  <a:cubicBezTo>
                    <a:pt x="8" y="9"/>
                    <a:pt x="10" y="6"/>
                    <a:pt x="11" y="3"/>
                  </a:cubicBezTo>
                  <a:cubicBezTo>
                    <a:pt x="9" y="2"/>
                    <a:pt x="7"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2" name="Google Shape;402;p35"/>
            <p:cNvSpPr/>
            <p:nvPr/>
          </p:nvSpPr>
          <p:spPr>
            <a:xfrm>
              <a:off x="6945" y="3107"/>
              <a:ext cx="23" cy="36"/>
            </a:xfrm>
            <a:custGeom>
              <a:avLst/>
              <a:gdLst/>
              <a:ahLst/>
              <a:cxnLst/>
              <a:rect l="l" t="t" r="r" b="b"/>
              <a:pathLst>
                <a:path w="10" h="15" extrusionOk="0">
                  <a:moveTo>
                    <a:pt x="5" y="0"/>
                  </a:moveTo>
                  <a:cubicBezTo>
                    <a:pt x="3" y="0"/>
                    <a:pt x="3" y="0"/>
                    <a:pt x="3" y="0"/>
                  </a:cubicBezTo>
                  <a:cubicBezTo>
                    <a:pt x="3" y="0"/>
                    <a:pt x="3" y="0"/>
                    <a:pt x="3" y="0"/>
                  </a:cubicBezTo>
                  <a:cubicBezTo>
                    <a:pt x="3" y="0"/>
                    <a:pt x="3" y="0"/>
                    <a:pt x="3" y="0"/>
                  </a:cubicBezTo>
                  <a:cubicBezTo>
                    <a:pt x="0" y="0"/>
                    <a:pt x="0" y="0"/>
                    <a:pt x="0" y="0"/>
                  </a:cubicBezTo>
                  <a:cubicBezTo>
                    <a:pt x="0" y="0"/>
                    <a:pt x="0" y="1"/>
                    <a:pt x="0" y="2"/>
                  </a:cubicBezTo>
                  <a:cubicBezTo>
                    <a:pt x="0" y="6"/>
                    <a:pt x="7" y="14"/>
                    <a:pt x="10" y="15"/>
                  </a:cubicBezTo>
                  <a:cubicBezTo>
                    <a:pt x="10" y="9"/>
                    <a:pt x="8" y="6"/>
                    <a:pt x="5" y="2"/>
                  </a:cubicBezTo>
                  <a:cubicBezTo>
                    <a:pt x="5" y="2"/>
                    <a:pt x="5"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3" name="Google Shape;403;p35"/>
            <p:cNvSpPr/>
            <p:nvPr/>
          </p:nvSpPr>
          <p:spPr>
            <a:xfrm>
              <a:off x="6900" y="3032"/>
              <a:ext cx="35" cy="28"/>
            </a:xfrm>
            <a:custGeom>
              <a:avLst/>
              <a:gdLst/>
              <a:ahLst/>
              <a:cxnLst/>
              <a:rect l="l" t="t" r="r" b="b"/>
              <a:pathLst>
                <a:path w="15" h="12" extrusionOk="0">
                  <a:moveTo>
                    <a:pt x="3" y="0"/>
                  </a:moveTo>
                  <a:cubicBezTo>
                    <a:pt x="0" y="1"/>
                    <a:pt x="0" y="1"/>
                    <a:pt x="0" y="1"/>
                  </a:cubicBezTo>
                  <a:cubicBezTo>
                    <a:pt x="1" y="1"/>
                    <a:pt x="1" y="1"/>
                    <a:pt x="1" y="1"/>
                  </a:cubicBezTo>
                  <a:cubicBezTo>
                    <a:pt x="1" y="4"/>
                    <a:pt x="8" y="12"/>
                    <a:pt x="10" y="12"/>
                  </a:cubicBezTo>
                  <a:cubicBezTo>
                    <a:pt x="15" y="12"/>
                    <a:pt x="6" y="2"/>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4" name="Google Shape;404;p35"/>
            <p:cNvSpPr/>
            <p:nvPr/>
          </p:nvSpPr>
          <p:spPr>
            <a:xfrm>
              <a:off x="8039" y="1811"/>
              <a:ext cx="85" cy="107"/>
            </a:xfrm>
            <a:custGeom>
              <a:avLst/>
              <a:gdLst/>
              <a:ahLst/>
              <a:cxnLst/>
              <a:rect l="l" t="t" r="r" b="b"/>
              <a:pathLst>
                <a:path w="36" h="45" extrusionOk="0">
                  <a:moveTo>
                    <a:pt x="17" y="0"/>
                  </a:moveTo>
                  <a:cubicBezTo>
                    <a:pt x="15" y="0"/>
                    <a:pt x="0" y="10"/>
                    <a:pt x="0" y="14"/>
                  </a:cubicBezTo>
                  <a:cubicBezTo>
                    <a:pt x="0" y="16"/>
                    <a:pt x="3" y="19"/>
                    <a:pt x="6" y="19"/>
                  </a:cubicBezTo>
                  <a:cubicBezTo>
                    <a:pt x="7" y="19"/>
                    <a:pt x="9" y="17"/>
                    <a:pt x="12" y="17"/>
                  </a:cubicBezTo>
                  <a:cubicBezTo>
                    <a:pt x="11" y="16"/>
                    <a:pt x="12" y="14"/>
                    <a:pt x="12" y="13"/>
                  </a:cubicBezTo>
                  <a:cubicBezTo>
                    <a:pt x="13" y="15"/>
                    <a:pt x="13" y="18"/>
                    <a:pt x="16" y="19"/>
                  </a:cubicBezTo>
                  <a:cubicBezTo>
                    <a:pt x="14" y="27"/>
                    <a:pt x="14" y="27"/>
                    <a:pt x="14" y="27"/>
                  </a:cubicBezTo>
                  <a:cubicBezTo>
                    <a:pt x="14" y="27"/>
                    <a:pt x="9" y="34"/>
                    <a:pt x="9" y="35"/>
                  </a:cubicBezTo>
                  <a:cubicBezTo>
                    <a:pt x="9" y="37"/>
                    <a:pt x="12" y="44"/>
                    <a:pt x="16" y="44"/>
                  </a:cubicBezTo>
                  <a:cubicBezTo>
                    <a:pt x="16" y="41"/>
                    <a:pt x="16" y="41"/>
                    <a:pt x="16" y="41"/>
                  </a:cubicBezTo>
                  <a:cubicBezTo>
                    <a:pt x="16" y="42"/>
                    <a:pt x="16" y="45"/>
                    <a:pt x="18" y="45"/>
                  </a:cubicBezTo>
                  <a:cubicBezTo>
                    <a:pt x="25" y="45"/>
                    <a:pt x="29" y="29"/>
                    <a:pt x="31" y="19"/>
                  </a:cubicBezTo>
                  <a:cubicBezTo>
                    <a:pt x="32" y="20"/>
                    <a:pt x="32" y="20"/>
                    <a:pt x="33" y="20"/>
                  </a:cubicBezTo>
                  <a:cubicBezTo>
                    <a:pt x="34" y="20"/>
                    <a:pt x="35" y="19"/>
                    <a:pt x="36" y="19"/>
                  </a:cubicBezTo>
                  <a:cubicBezTo>
                    <a:pt x="35" y="18"/>
                    <a:pt x="36" y="16"/>
                    <a:pt x="36" y="14"/>
                  </a:cubicBezTo>
                  <a:cubicBezTo>
                    <a:pt x="31" y="10"/>
                    <a:pt x="31" y="10"/>
                    <a:pt x="31" y="10"/>
                  </a:cubicBezTo>
                  <a:cubicBezTo>
                    <a:pt x="29" y="10"/>
                    <a:pt x="31" y="6"/>
                    <a:pt x="31" y="5"/>
                  </a:cubicBezTo>
                  <a:cubicBezTo>
                    <a:pt x="24" y="5"/>
                    <a:pt x="21"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5" name="Google Shape;405;p35"/>
            <p:cNvSpPr/>
            <p:nvPr/>
          </p:nvSpPr>
          <p:spPr>
            <a:xfrm>
              <a:off x="8138" y="1788"/>
              <a:ext cx="92" cy="66"/>
            </a:xfrm>
            <a:custGeom>
              <a:avLst/>
              <a:gdLst/>
              <a:ahLst/>
              <a:cxnLst/>
              <a:rect l="l" t="t" r="r" b="b"/>
              <a:pathLst>
                <a:path w="39" h="28" extrusionOk="0">
                  <a:moveTo>
                    <a:pt x="28" y="0"/>
                  </a:moveTo>
                  <a:cubicBezTo>
                    <a:pt x="21" y="0"/>
                    <a:pt x="19" y="7"/>
                    <a:pt x="13" y="7"/>
                  </a:cubicBezTo>
                  <a:cubicBezTo>
                    <a:pt x="12" y="7"/>
                    <a:pt x="11" y="7"/>
                    <a:pt x="10" y="6"/>
                  </a:cubicBezTo>
                  <a:cubicBezTo>
                    <a:pt x="10" y="7"/>
                    <a:pt x="0" y="14"/>
                    <a:pt x="0" y="14"/>
                  </a:cubicBezTo>
                  <a:cubicBezTo>
                    <a:pt x="0" y="17"/>
                    <a:pt x="1" y="18"/>
                    <a:pt x="4" y="20"/>
                  </a:cubicBezTo>
                  <a:cubicBezTo>
                    <a:pt x="3" y="23"/>
                    <a:pt x="4" y="28"/>
                    <a:pt x="7" y="28"/>
                  </a:cubicBezTo>
                  <a:cubicBezTo>
                    <a:pt x="14" y="28"/>
                    <a:pt x="15" y="19"/>
                    <a:pt x="20" y="15"/>
                  </a:cubicBezTo>
                  <a:cubicBezTo>
                    <a:pt x="21" y="15"/>
                    <a:pt x="23" y="18"/>
                    <a:pt x="28" y="18"/>
                  </a:cubicBezTo>
                  <a:cubicBezTo>
                    <a:pt x="33" y="18"/>
                    <a:pt x="39" y="0"/>
                    <a:pt x="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6" name="Google Shape;406;p35"/>
            <p:cNvSpPr/>
            <p:nvPr/>
          </p:nvSpPr>
          <p:spPr>
            <a:xfrm>
              <a:off x="8086" y="1501"/>
              <a:ext cx="397" cy="324"/>
            </a:xfrm>
            <a:custGeom>
              <a:avLst/>
              <a:gdLst/>
              <a:ahLst/>
              <a:cxnLst/>
              <a:rect l="l" t="t" r="r" b="b"/>
              <a:pathLst>
                <a:path w="168" h="137" extrusionOk="0">
                  <a:moveTo>
                    <a:pt x="154" y="0"/>
                  </a:moveTo>
                  <a:cubicBezTo>
                    <a:pt x="152" y="0"/>
                    <a:pt x="153" y="5"/>
                    <a:pt x="155" y="5"/>
                  </a:cubicBezTo>
                  <a:cubicBezTo>
                    <a:pt x="155" y="5"/>
                    <a:pt x="156" y="5"/>
                    <a:pt x="156" y="5"/>
                  </a:cubicBezTo>
                  <a:cubicBezTo>
                    <a:pt x="154" y="7"/>
                    <a:pt x="153" y="7"/>
                    <a:pt x="152" y="7"/>
                  </a:cubicBezTo>
                  <a:cubicBezTo>
                    <a:pt x="150" y="7"/>
                    <a:pt x="150" y="4"/>
                    <a:pt x="149" y="4"/>
                  </a:cubicBezTo>
                  <a:cubicBezTo>
                    <a:pt x="142" y="4"/>
                    <a:pt x="137" y="17"/>
                    <a:pt x="137" y="23"/>
                  </a:cubicBezTo>
                  <a:cubicBezTo>
                    <a:pt x="137" y="26"/>
                    <a:pt x="139" y="26"/>
                    <a:pt x="139" y="30"/>
                  </a:cubicBezTo>
                  <a:cubicBezTo>
                    <a:pt x="139" y="46"/>
                    <a:pt x="121" y="69"/>
                    <a:pt x="110" y="72"/>
                  </a:cubicBezTo>
                  <a:cubicBezTo>
                    <a:pt x="104" y="74"/>
                    <a:pt x="103" y="80"/>
                    <a:pt x="95" y="80"/>
                  </a:cubicBezTo>
                  <a:cubicBezTo>
                    <a:pt x="94" y="80"/>
                    <a:pt x="92" y="78"/>
                    <a:pt x="92" y="77"/>
                  </a:cubicBezTo>
                  <a:cubicBezTo>
                    <a:pt x="92" y="75"/>
                    <a:pt x="93" y="73"/>
                    <a:pt x="95" y="71"/>
                  </a:cubicBezTo>
                  <a:cubicBezTo>
                    <a:pt x="93" y="72"/>
                    <a:pt x="87" y="84"/>
                    <a:pt x="86" y="84"/>
                  </a:cubicBezTo>
                  <a:cubicBezTo>
                    <a:pt x="81" y="84"/>
                    <a:pt x="78" y="101"/>
                    <a:pt x="69" y="101"/>
                  </a:cubicBezTo>
                  <a:cubicBezTo>
                    <a:pt x="57" y="101"/>
                    <a:pt x="52" y="101"/>
                    <a:pt x="36" y="101"/>
                  </a:cubicBezTo>
                  <a:cubicBezTo>
                    <a:pt x="23" y="101"/>
                    <a:pt x="18" y="114"/>
                    <a:pt x="7" y="121"/>
                  </a:cubicBezTo>
                  <a:cubicBezTo>
                    <a:pt x="5" y="122"/>
                    <a:pt x="0" y="124"/>
                    <a:pt x="0" y="125"/>
                  </a:cubicBezTo>
                  <a:cubicBezTo>
                    <a:pt x="0" y="127"/>
                    <a:pt x="4" y="127"/>
                    <a:pt x="7" y="127"/>
                  </a:cubicBezTo>
                  <a:cubicBezTo>
                    <a:pt x="18" y="127"/>
                    <a:pt x="28" y="123"/>
                    <a:pt x="35" y="120"/>
                  </a:cubicBezTo>
                  <a:cubicBezTo>
                    <a:pt x="36" y="119"/>
                    <a:pt x="38" y="119"/>
                    <a:pt x="39" y="119"/>
                  </a:cubicBezTo>
                  <a:cubicBezTo>
                    <a:pt x="39" y="119"/>
                    <a:pt x="40" y="119"/>
                    <a:pt x="41" y="119"/>
                  </a:cubicBezTo>
                  <a:cubicBezTo>
                    <a:pt x="41" y="119"/>
                    <a:pt x="42" y="119"/>
                    <a:pt x="42" y="119"/>
                  </a:cubicBezTo>
                  <a:cubicBezTo>
                    <a:pt x="44" y="119"/>
                    <a:pt x="45" y="119"/>
                    <a:pt x="46" y="118"/>
                  </a:cubicBezTo>
                  <a:cubicBezTo>
                    <a:pt x="48" y="118"/>
                    <a:pt x="49" y="114"/>
                    <a:pt x="52" y="114"/>
                  </a:cubicBezTo>
                  <a:cubicBezTo>
                    <a:pt x="58" y="114"/>
                    <a:pt x="61" y="117"/>
                    <a:pt x="68" y="119"/>
                  </a:cubicBezTo>
                  <a:cubicBezTo>
                    <a:pt x="68" y="121"/>
                    <a:pt x="66" y="125"/>
                    <a:pt x="66" y="128"/>
                  </a:cubicBezTo>
                  <a:cubicBezTo>
                    <a:pt x="66" y="129"/>
                    <a:pt x="64" y="132"/>
                    <a:pt x="66" y="132"/>
                  </a:cubicBezTo>
                  <a:cubicBezTo>
                    <a:pt x="70" y="132"/>
                    <a:pt x="69" y="136"/>
                    <a:pt x="73" y="137"/>
                  </a:cubicBezTo>
                  <a:cubicBezTo>
                    <a:pt x="76" y="132"/>
                    <a:pt x="82" y="124"/>
                    <a:pt x="86" y="124"/>
                  </a:cubicBezTo>
                  <a:cubicBezTo>
                    <a:pt x="88" y="124"/>
                    <a:pt x="90" y="124"/>
                    <a:pt x="91" y="123"/>
                  </a:cubicBezTo>
                  <a:cubicBezTo>
                    <a:pt x="91" y="123"/>
                    <a:pt x="86" y="117"/>
                    <a:pt x="86" y="115"/>
                  </a:cubicBezTo>
                  <a:cubicBezTo>
                    <a:pt x="86" y="113"/>
                    <a:pt x="88" y="110"/>
                    <a:pt x="89" y="110"/>
                  </a:cubicBezTo>
                  <a:cubicBezTo>
                    <a:pt x="94" y="110"/>
                    <a:pt x="93" y="119"/>
                    <a:pt x="104" y="119"/>
                  </a:cubicBezTo>
                  <a:cubicBezTo>
                    <a:pt x="109" y="119"/>
                    <a:pt x="112" y="116"/>
                    <a:pt x="115" y="113"/>
                  </a:cubicBezTo>
                  <a:cubicBezTo>
                    <a:pt x="120" y="113"/>
                    <a:pt x="120" y="113"/>
                    <a:pt x="120" y="113"/>
                  </a:cubicBezTo>
                  <a:cubicBezTo>
                    <a:pt x="120" y="114"/>
                    <a:pt x="122" y="116"/>
                    <a:pt x="123" y="116"/>
                  </a:cubicBezTo>
                  <a:cubicBezTo>
                    <a:pt x="125" y="108"/>
                    <a:pt x="130" y="108"/>
                    <a:pt x="137" y="103"/>
                  </a:cubicBezTo>
                  <a:cubicBezTo>
                    <a:pt x="137" y="107"/>
                    <a:pt x="135" y="107"/>
                    <a:pt x="137" y="111"/>
                  </a:cubicBezTo>
                  <a:cubicBezTo>
                    <a:pt x="143" y="109"/>
                    <a:pt x="143" y="104"/>
                    <a:pt x="149" y="101"/>
                  </a:cubicBezTo>
                  <a:cubicBezTo>
                    <a:pt x="148" y="98"/>
                    <a:pt x="147" y="95"/>
                    <a:pt x="147" y="91"/>
                  </a:cubicBezTo>
                  <a:cubicBezTo>
                    <a:pt x="147" y="84"/>
                    <a:pt x="153" y="81"/>
                    <a:pt x="153" y="76"/>
                  </a:cubicBezTo>
                  <a:cubicBezTo>
                    <a:pt x="153" y="70"/>
                    <a:pt x="151" y="54"/>
                    <a:pt x="156" y="52"/>
                  </a:cubicBezTo>
                  <a:cubicBezTo>
                    <a:pt x="157" y="52"/>
                    <a:pt x="157" y="52"/>
                    <a:pt x="157" y="52"/>
                  </a:cubicBezTo>
                  <a:cubicBezTo>
                    <a:pt x="158" y="52"/>
                    <a:pt x="158" y="52"/>
                    <a:pt x="158" y="52"/>
                  </a:cubicBezTo>
                  <a:cubicBezTo>
                    <a:pt x="158" y="52"/>
                    <a:pt x="158" y="52"/>
                    <a:pt x="159" y="52"/>
                  </a:cubicBezTo>
                  <a:cubicBezTo>
                    <a:pt x="159" y="52"/>
                    <a:pt x="160" y="52"/>
                    <a:pt x="161" y="51"/>
                  </a:cubicBezTo>
                  <a:cubicBezTo>
                    <a:pt x="161" y="50"/>
                    <a:pt x="161" y="49"/>
                    <a:pt x="161" y="48"/>
                  </a:cubicBezTo>
                  <a:cubicBezTo>
                    <a:pt x="161" y="41"/>
                    <a:pt x="168" y="40"/>
                    <a:pt x="168" y="32"/>
                  </a:cubicBezTo>
                  <a:cubicBezTo>
                    <a:pt x="168" y="24"/>
                    <a:pt x="161" y="21"/>
                    <a:pt x="161" y="13"/>
                  </a:cubicBezTo>
                  <a:cubicBezTo>
                    <a:pt x="161" y="9"/>
                    <a:pt x="162" y="6"/>
                    <a:pt x="160" y="3"/>
                  </a:cubicBezTo>
                  <a:cubicBezTo>
                    <a:pt x="159" y="1"/>
                    <a:pt x="157" y="0"/>
                    <a:pt x="1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7" name="Google Shape;407;p35"/>
            <p:cNvSpPr/>
            <p:nvPr/>
          </p:nvSpPr>
          <p:spPr>
            <a:xfrm>
              <a:off x="8408" y="1322"/>
              <a:ext cx="203" cy="172"/>
            </a:xfrm>
            <a:custGeom>
              <a:avLst/>
              <a:gdLst/>
              <a:ahLst/>
              <a:cxnLst/>
              <a:rect l="l" t="t" r="r" b="b"/>
              <a:pathLst>
                <a:path w="86" h="73" extrusionOk="0">
                  <a:moveTo>
                    <a:pt x="31" y="0"/>
                  </a:moveTo>
                  <a:cubicBezTo>
                    <a:pt x="30" y="2"/>
                    <a:pt x="28" y="4"/>
                    <a:pt x="28" y="7"/>
                  </a:cubicBezTo>
                  <a:cubicBezTo>
                    <a:pt x="28" y="9"/>
                    <a:pt x="30" y="10"/>
                    <a:pt x="30" y="13"/>
                  </a:cubicBezTo>
                  <a:cubicBezTo>
                    <a:pt x="30" y="19"/>
                    <a:pt x="27" y="40"/>
                    <a:pt x="18" y="40"/>
                  </a:cubicBezTo>
                  <a:cubicBezTo>
                    <a:pt x="17" y="40"/>
                    <a:pt x="15" y="40"/>
                    <a:pt x="14" y="40"/>
                  </a:cubicBezTo>
                  <a:cubicBezTo>
                    <a:pt x="13" y="40"/>
                    <a:pt x="13" y="40"/>
                    <a:pt x="12" y="40"/>
                  </a:cubicBezTo>
                  <a:cubicBezTo>
                    <a:pt x="13" y="41"/>
                    <a:pt x="13" y="41"/>
                    <a:pt x="13" y="41"/>
                  </a:cubicBezTo>
                  <a:cubicBezTo>
                    <a:pt x="12" y="40"/>
                    <a:pt x="11" y="40"/>
                    <a:pt x="10" y="38"/>
                  </a:cubicBezTo>
                  <a:cubicBezTo>
                    <a:pt x="10" y="43"/>
                    <a:pt x="10" y="43"/>
                    <a:pt x="10" y="43"/>
                  </a:cubicBezTo>
                  <a:cubicBezTo>
                    <a:pt x="9" y="46"/>
                    <a:pt x="0" y="50"/>
                    <a:pt x="0" y="56"/>
                  </a:cubicBezTo>
                  <a:cubicBezTo>
                    <a:pt x="0" y="58"/>
                    <a:pt x="3" y="59"/>
                    <a:pt x="3" y="61"/>
                  </a:cubicBezTo>
                  <a:cubicBezTo>
                    <a:pt x="3" y="62"/>
                    <a:pt x="3" y="70"/>
                    <a:pt x="3" y="73"/>
                  </a:cubicBezTo>
                  <a:cubicBezTo>
                    <a:pt x="6" y="73"/>
                    <a:pt x="6" y="73"/>
                    <a:pt x="6" y="73"/>
                  </a:cubicBezTo>
                  <a:cubicBezTo>
                    <a:pt x="10" y="69"/>
                    <a:pt x="14" y="71"/>
                    <a:pt x="19" y="65"/>
                  </a:cubicBezTo>
                  <a:cubicBezTo>
                    <a:pt x="17" y="63"/>
                    <a:pt x="9" y="63"/>
                    <a:pt x="9" y="58"/>
                  </a:cubicBezTo>
                  <a:cubicBezTo>
                    <a:pt x="9" y="54"/>
                    <a:pt x="11" y="53"/>
                    <a:pt x="13" y="53"/>
                  </a:cubicBezTo>
                  <a:cubicBezTo>
                    <a:pt x="16" y="53"/>
                    <a:pt x="21" y="54"/>
                    <a:pt x="24" y="54"/>
                  </a:cubicBezTo>
                  <a:cubicBezTo>
                    <a:pt x="24" y="53"/>
                    <a:pt x="27" y="51"/>
                    <a:pt x="28" y="50"/>
                  </a:cubicBezTo>
                  <a:cubicBezTo>
                    <a:pt x="37" y="56"/>
                    <a:pt x="42" y="57"/>
                    <a:pt x="51" y="62"/>
                  </a:cubicBezTo>
                  <a:cubicBezTo>
                    <a:pt x="55" y="56"/>
                    <a:pt x="59" y="44"/>
                    <a:pt x="70" y="44"/>
                  </a:cubicBezTo>
                  <a:cubicBezTo>
                    <a:pt x="78" y="44"/>
                    <a:pt x="81" y="42"/>
                    <a:pt x="86" y="39"/>
                  </a:cubicBezTo>
                  <a:cubicBezTo>
                    <a:pt x="84" y="38"/>
                    <a:pt x="80" y="35"/>
                    <a:pt x="80" y="32"/>
                  </a:cubicBezTo>
                  <a:cubicBezTo>
                    <a:pt x="80" y="29"/>
                    <a:pt x="82" y="28"/>
                    <a:pt x="83" y="26"/>
                  </a:cubicBezTo>
                  <a:cubicBezTo>
                    <a:pt x="82" y="25"/>
                    <a:pt x="81" y="25"/>
                    <a:pt x="81" y="25"/>
                  </a:cubicBezTo>
                  <a:cubicBezTo>
                    <a:pt x="78" y="25"/>
                    <a:pt x="75" y="27"/>
                    <a:pt x="72" y="27"/>
                  </a:cubicBezTo>
                  <a:cubicBezTo>
                    <a:pt x="51" y="27"/>
                    <a:pt x="45" y="10"/>
                    <a:pt x="3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8" name="Google Shape;408;p35"/>
            <p:cNvSpPr/>
            <p:nvPr/>
          </p:nvSpPr>
          <p:spPr>
            <a:xfrm>
              <a:off x="8606" y="1364"/>
              <a:ext cx="36" cy="33"/>
            </a:xfrm>
            <a:custGeom>
              <a:avLst/>
              <a:gdLst/>
              <a:ahLst/>
              <a:cxnLst/>
              <a:rect l="l" t="t" r="r" b="b"/>
              <a:pathLst>
                <a:path w="15" h="14" extrusionOk="0">
                  <a:moveTo>
                    <a:pt x="13" y="1"/>
                  </a:moveTo>
                  <a:cubicBezTo>
                    <a:pt x="9" y="2"/>
                    <a:pt x="4" y="6"/>
                    <a:pt x="2" y="9"/>
                  </a:cubicBezTo>
                  <a:cubicBezTo>
                    <a:pt x="1" y="10"/>
                    <a:pt x="0" y="14"/>
                    <a:pt x="2" y="14"/>
                  </a:cubicBezTo>
                  <a:cubicBezTo>
                    <a:pt x="6" y="14"/>
                    <a:pt x="13" y="6"/>
                    <a:pt x="15" y="3"/>
                  </a:cubicBezTo>
                  <a:cubicBezTo>
                    <a:pt x="13" y="1"/>
                    <a:pt x="13" y="1"/>
                    <a:pt x="13" y="1"/>
                  </a:cubicBezTo>
                  <a:moveTo>
                    <a:pt x="12" y="0"/>
                  </a:moveTo>
                  <a:cubicBezTo>
                    <a:pt x="13" y="1"/>
                    <a:pt x="13" y="1"/>
                    <a:pt x="13" y="1"/>
                  </a:cubicBezTo>
                  <a:cubicBezTo>
                    <a:pt x="13" y="1"/>
                    <a:pt x="14" y="1"/>
                    <a:pt x="14" y="1"/>
                  </a:cubicBezTo>
                  <a:cubicBezTo>
                    <a:pt x="12" y="0"/>
                    <a:pt x="12"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9" name="Google Shape;409;p35"/>
            <p:cNvSpPr/>
            <p:nvPr/>
          </p:nvSpPr>
          <p:spPr>
            <a:xfrm>
              <a:off x="8677" y="1319"/>
              <a:ext cx="47" cy="36"/>
            </a:xfrm>
            <a:custGeom>
              <a:avLst/>
              <a:gdLst/>
              <a:ahLst/>
              <a:cxnLst/>
              <a:rect l="l" t="t" r="r" b="b"/>
              <a:pathLst>
                <a:path w="20" h="15" extrusionOk="0">
                  <a:moveTo>
                    <a:pt x="20" y="0"/>
                  </a:moveTo>
                  <a:cubicBezTo>
                    <a:pt x="19" y="1"/>
                    <a:pt x="18" y="1"/>
                    <a:pt x="17" y="1"/>
                  </a:cubicBezTo>
                  <a:cubicBezTo>
                    <a:pt x="16" y="1"/>
                    <a:pt x="14" y="0"/>
                    <a:pt x="12" y="0"/>
                  </a:cubicBezTo>
                  <a:cubicBezTo>
                    <a:pt x="6" y="0"/>
                    <a:pt x="0" y="12"/>
                    <a:pt x="0" y="12"/>
                  </a:cubicBezTo>
                  <a:cubicBezTo>
                    <a:pt x="0" y="13"/>
                    <a:pt x="0" y="15"/>
                    <a:pt x="0" y="15"/>
                  </a:cubicBezTo>
                  <a:cubicBezTo>
                    <a:pt x="8" y="15"/>
                    <a:pt x="8" y="4"/>
                    <a:pt x="20" y="4"/>
                  </a:cubicBezTo>
                  <a:cubicBezTo>
                    <a:pt x="20" y="0"/>
                    <a:pt x="20"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0" name="Google Shape;410;p35"/>
            <p:cNvSpPr/>
            <p:nvPr/>
          </p:nvSpPr>
          <p:spPr>
            <a:xfrm>
              <a:off x="8762" y="1284"/>
              <a:ext cx="24" cy="26"/>
            </a:xfrm>
            <a:custGeom>
              <a:avLst/>
              <a:gdLst/>
              <a:ahLst/>
              <a:cxnLst/>
              <a:rect l="l" t="t" r="r" b="b"/>
              <a:pathLst>
                <a:path w="10" h="11" extrusionOk="0">
                  <a:moveTo>
                    <a:pt x="10" y="0"/>
                  </a:moveTo>
                  <a:cubicBezTo>
                    <a:pt x="9" y="0"/>
                    <a:pt x="2" y="0"/>
                    <a:pt x="1" y="3"/>
                  </a:cubicBezTo>
                  <a:cubicBezTo>
                    <a:pt x="1" y="5"/>
                    <a:pt x="2" y="8"/>
                    <a:pt x="1" y="8"/>
                  </a:cubicBezTo>
                  <a:cubicBezTo>
                    <a:pt x="0" y="8"/>
                    <a:pt x="0" y="11"/>
                    <a:pt x="1" y="11"/>
                  </a:cubicBezTo>
                  <a:cubicBezTo>
                    <a:pt x="5" y="11"/>
                    <a:pt x="9" y="3"/>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1" name="Google Shape;411;p35"/>
            <p:cNvSpPr/>
            <p:nvPr/>
          </p:nvSpPr>
          <p:spPr>
            <a:xfrm>
              <a:off x="8472" y="903"/>
              <a:ext cx="101" cy="390"/>
            </a:xfrm>
            <a:custGeom>
              <a:avLst/>
              <a:gdLst/>
              <a:ahLst/>
              <a:cxnLst/>
              <a:rect l="l" t="t" r="r" b="b"/>
              <a:pathLst>
                <a:path w="43" h="165" extrusionOk="0">
                  <a:moveTo>
                    <a:pt x="17" y="0"/>
                  </a:moveTo>
                  <a:cubicBezTo>
                    <a:pt x="16" y="0"/>
                    <a:pt x="14" y="0"/>
                    <a:pt x="13" y="0"/>
                  </a:cubicBezTo>
                  <a:cubicBezTo>
                    <a:pt x="13" y="4"/>
                    <a:pt x="13" y="6"/>
                    <a:pt x="13" y="11"/>
                  </a:cubicBezTo>
                  <a:cubicBezTo>
                    <a:pt x="13" y="14"/>
                    <a:pt x="11" y="15"/>
                    <a:pt x="11" y="18"/>
                  </a:cubicBezTo>
                  <a:cubicBezTo>
                    <a:pt x="3" y="20"/>
                    <a:pt x="0" y="34"/>
                    <a:pt x="0" y="45"/>
                  </a:cubicBezTo>
                  <a:cubicBezTo>
                    <a:pt x="0" y="53"/>
                    <a:pt x="8" y="56"/>
                    <a:pt x="8" y="64"/>
                  </a:cubicBezTo>
                  <a:cubicBezTo>
                    <a:pt x="8" y="77"/>
                    <a:pt x="8" y="81"/>
                    <a:pt x="8" y="95"/>
                  </a:cubicBezTo>
                  <a:cubicBezTo>
                    <a:pt x="8" y="101"/>
                    <a:pt x="5" y="104"/>
                    <a:pt x="5" y="111"/>
                  </a:cubicBezTo>
                  <a:cubicBezTo>
                    <a:pt x="5" y="118"/>
                    <a:pt x="9" y="119"/>
                    <a:pt x="9" y="126"/>
                  </a:cubicBezTo>
                  <a:cubicBezTo>
                    <a:pt x="9" y="134"/>
                    <a:pt x="6" y="140"/>
                    <a:pt x="6" y="150"/>
                  </a:cubicBezTo>
                  <a:cubicBezTo>
                    <a:pt x="6" y="153"/>
                    <a:pt x="5" y="165"/>
                    <a:pt x="6" y="165"/>
                  </a:cubicBezTo>
                  <a:cubicBezTo>
                    <a:pt x="13" y="165"/>
                    <a:pt x="13" y="154"/>
                    <a:pt x="19" y="154"/>
                  </a:cubicBezTo>
                  <a:cubicBezTo>
                    <a:pt x="21" y="154"/>
                    <a:pt x="23" y="154"/>
                    <a:pt x="24" y="154"/>
                  </a:cubicBezTo>
                  <a:cubicBezTo>
                    <a:pt x="25" y="156"/>
                    <a:pt x="27" y="159"/>
                    <a:pt x="29" y="159"/>
                  </a:cubicBezTo>
                  <a:cubicBezTo>
                    <a:pt x="29" y="159"/>
                    <a:pt x="30" y="159"/>
                    <a:pt x="30" y="159"/>
                  </a:cubicBezTo>
                  <a:cubicBezTo>
                    <a:pt x="30" y="159"/>
                    <a:pt x="31" y="158"/>
                    <a:pt x="31" y="158"/>
                  </a:cubicBezTo>
                  <a:cubicBezTo>
                    <a:pt x="27" y="149"/>
                    <a:pt x="16" y="144"/>
                    <a:pt x="16" y="132"/>
                  </a:cubicBezTo>
                  <a:cubicBezTo>
                    <a:pt x="16" y="118"/>
                    <a:pt x="18" y="101"/>
                    <a:pt x="32" y="101"/>
                  </a:cubicBezTo>
                  <a:cubicBezTo>
                    <a:pt x="37" y="101"/>
                    <a:pt x="40" y="104"/>
                    <a:pt x="43" y="108"/>
                  </a:cubicBezTo>
                  <a:cubicBezTo>
                    <a:pt x="40" y="95"/>
                    <a:pt x="33" y="85"/>
                    <a:pt x="29" y="71"/>
                  </a:cubicBezTo>
                  <a:cubicBezTo>
                    <a:pt x="28" y="68"/>
                    <a:pt x="24" y="62"/>
                    <a:pt x="25" y="57"/>
                  </a:cubicBezTo>
                  <a:cubicBezTo>
                    <a:pt x="25" y="44"/>
                    <a:pt x="25" y="44"/>
                    <a:pt x="25" y="44"/>
                  </a:cubicBezTo>
                  <a:cubicBezTo>
                    <a:pt x="21" y="37"/>
                    <a:pt x="25" y="32"/>
                    <a:pt x="23" y="24"/>
                  </a:cubicBezTo>
                  <a:cubicBezTo>
                    <a:pt x="21" y="18"/>
                    <a:pt x="17" y="11"/>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2" name="Google Shape;412;p35"/>
            <p:cNvSpPr/>
            <p:nvPr/>
          </p:nvSpPr>
          <p:spPr>
            <a:xfrm>
              <a:off x="5259" y="-452"/>
              <a:ext cx="624" cy="456"/>
            </a:xfrm>
            <a:custGeom>
              <a:avLst/>
              <a:gdLst/>
              <a:ahLst/>
              <a:cxnLst/>
              <a:rect l="l" t="t" r="r" b="b"/>
              <a:pathLst>
                <a:path w="264" h="193" extrusionOk="0">
                  <a:moveTo>
                    <a:pt x="91" y="192"/>
                  </a:moveTo>
                  <a:cubicBezTo>
                    <a:pt x="91" y="192"/>
                    <a:pt x="91" y="192"/>
                    <a:pt x="91" y="192"/>
                  </a:cubicBezTo>
                  <a:cubicBezTo>
                    <a:pt x="91" y="192"/>
                    <a:pt x="91" y="192"/>
                    <a:pt x="91" y="192"/>
                  </a:cubicBezTo>
                  <a:moveTo>
                    <a:pt x="90" y="191"/>
                  </a:moveTo>
                  <a:cubicBezTo>
                    <a:pt x="90" y="191"/>
                    <a:pt x="90" y="191"/>
                    <a:pt x="90" y="191"/>
                  </a:cubicBezTo>
                  <a:cubicBezTo>
                    <a:pt x="90" y="191"/>
                    <a:pt x="91" y="192"/>
                    <a:pt x="91" y="192"/>
                  </a:cubicBezTo>
                  <a:cubicBezTo>
                    <a:pt x="90" y="191"/>
                    <a:pt x="90" y="191"/>
                    <a:pt x="90" y="191"/>
                  </a:cubicBezTo>
                  <a:moveTo>
                    <a:pt x="86" y="187"/>
                  </a:moveTo>
                  <a:cubicBezTo>
                    <a:pt x="90" y="191"/>
                    <a:pt x="90" y="191"/>
                    <a:pt x="90" y="191"/>
                  </a:cubicBezTo>
                  <a:cubicBezTo>
                    <a:pt x="89" y="189"/>
                    <a:pt x="87" y="188"/>
                    <a:pt x="86" y="187"/>
                  </a:cubicBezTo>
                  <a:moveTo>
                    <a:pt x="243" y="0"/>
                  </a:moveTo>
                  <a:cubicBezTo>
                    <a:pt x="217" y="0"/>
                    <a:pt x="192" y="30"/>
                    <a:pt x="164" y="30"/>
                  </a:cubicBezTo>
                  <a:cubicBezTo>
                    <a:pt x="157" y="30"/>
                    <a:pt x="154" y="23"/>
                    <a:pt x="148" y="23"/>
                  </a:cubicBezTo>
                  <a:cubicBezTo>
                    <a:pt x="138" y="23"/>
                    <a:pt x="138" y="30"/>
                    <a:pt x="131" y="30"/>
                  </a:cubicBezTo>
                  <a:cubicBezTo>
                    <a:pt x="112" y="30"/>
                    <a:pt x="97" y="55"/>
                    <a:pt x="84" y="55"/>
                  </a:cubicBezTo>
                  <a:cubicBezTo>
                    <a:pt x="76" y="55"/>
                    <a:pt x="70" y="59"/>
                    <a:pt x="62" y="59"/>
                  </a:cubicBezTo>
                  <a:cubicBezTo>
                    <a:pt x="59" y="59"/>
                    <a:pt x="57" y="62"/>
                    <a:pt x="57" y="64"/>
                  </a:cubicBezTo>
                  <a:cubicBezTo>
                    <a:pt x="57" y="67"/>
                    <a:pt x="61" y="69"/>
                    <a:pt x="61" y="74"/>
                  </a:cubicBezTo>
                  <a:cubicBezTo>
                    <a:pt x="61" y="88"/>
                    <a:pt x="33" y="96"/>
                    <a:pt x="33" y="105"/>
                  </a:cubicBezTo>
                  <a:cubicBezTo>
                    <a:pt x="33" y="110"/>
                    <a:pt x="41" y="111"/>
                    <a:pt x="41" y="117"/>
                  </a:cubicBezTo>
                  <a:cubicBezTo>
                    <a:pt x="33" y="119"/>
                    <a:pt x="16" y="123"/>
                    <a:pt x="16" y="132"/>
                  </a:cubicBezTo>
                  <a:cubicBezTo>
                    <a:pt x="16" y="138"/>
                    <a:pt x="16" y="140"/>
                    <a:pt x="16" y="140"/>
                  </a:cubicBezTo>
                  <a:cubicBezTo>
                    <a:pt x="16" y="149"/>
                    <a:pt x="0" y="148"/>
                    <a:pt x="0" y="161"/>
                  </a:cubicBezTo>
                  <a:cubicBezTo>
                    <a:pt x="0" y="167"/>
                    <a:pt x="10" y="171"/>
                    <a:pt x="10" y="171"/>
                  </a:cubicBezTo>
                  <a:cubicBezTo>
                    <a:pt x="10" y="171"/>
                    <a:pt x="16" y="171"/>
                    <a:pt x="21" y="171"/>
                  </a:cubicBezTo>
                  <a:cubicBezTo>
                    <a:pt x="23" y="171"/>
                    <a:pt x="25" y="171"/>
                    <a:pt x="25" y="171"/>
                  </a:cubicBezTo>
                  <a:cubicBezTo>
                    <a:pt x="34" y="174"/>
                    <a:pt x="30" y="182"/>
                    <a:pt x="33" y="190"/>
                  </a:cubicBezTo>
                  <a:cubicBezTo>
                    <a:pt x="34" y="191"/>
                    <a:pt x="35" y="191"/>
                    <a:pt x="36" y="191"/>
                  </a:cubicBezTo>
                  <a:cubicBezTo>
                    <a:pt x="40" y="191"/>
                    <a:pt x="44" y="190"/>
                    <a:pt x="47" y="190"/>
                  </a:cubicBezTo>
                  <a:cubicBezTo>
                    <a:pt x="48" y="190"/>
                    <a:pt x="49" y="193"/>
                    <a:pt x="50" y="193"/>
                  </a:cubicBezTo>
                  <a:cubicBezTo>
                    <a:pt x="91" y="193"/>
                    <a:pt x="91" y="193"/>
                    <a:pt x="91" y="193"/>
                  </a:cubicBezTo>
                  <a:cubicBezTo>
                    <a:pt x="91" y="193"/>
                    <a:pt x="91" y="192"/>
                    <a:pt x="90" y="191"/>
                  </a:cubicBezTo>
                  <a:cubicBezTo>
                    <a:pt x="78" y="180"/>
                    <a:pt x="61" y="176"/>
                    <a:pt x="61" y="157"/>
                  </a:cubicBezTo>
                  <a:cubicBezTo>
                    <a:pt x="61" y="123"/>
                    <a:pt x="97" y="87"/>
                    <a:pt x="124" y="80"/>
                  </a:cubicBezTo>
                  <a:cubicBezTo>
                    <a:pt x="134" y="77"/>
                    <a:pt x="136" y="66"/>
                    <a:pt x="150" y="66"/>
                  </a:cubicBezTo>
                  <a:cubicBezTo>
                    <a:pt x="156" y="66"/>
                    <a:pt x="158" y="55"/>
                    <a:pt x="161" y="54"/>
                  </a:cubicBezTo>
                  <a:cubicBezTo>
                    <a:pt x="179" y="45"/>
                    <a:pt x="192" y="49"/>
                    <a:pt x="210" y="40"/>
                  </a:cubicBezTo>
                  <a:cubicBezTo>
                    <a:pt x="223" y="34"/>
                    <a:pt x="264" y="31"/>
                    <a:pt x="264" y="13"/>
                  </a:cubicBezTo>
                  <a:cubicBezTo>
                    <a:pt x="264" y="7"/>
                    <a:pt x="249" y="0"/>
                    <a:pt x="24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3" name="Google Shape;413;p35"/>
            <p:cNvSpPr/>
            <p:nvPr/>
          </p:nvSpPr>
          <p:spPr>
            <a:xfrm>
              <a:off x="3113" y="749"/>
              <a:ext cx="1373" cy="982"/>
            </a:xfrm>
            <a:custGeom>
              <a:avLst/>
              <a:gdLst/>
              <a:ahLst/>
              <a:cxnLst/>
              <a:rect l="l" t="t" r="r" b="b"/>
              <a:pathLst>
                <a:path w="581" h="415" extrusionOk="0">
                  <a:moveTo>
                    <a:pt x="293" y="0"/>
                  </a:moveTo>
                  <a:cubicBezTo>
                    <a:pt x="280" y="9"/>
                    <a:pt x="259" y="11"/>
                    <a:pt x="259" y="33"/>
                  </a:cubicBezTo>
                  <a:cubicBezTo>
                    <a:pt x="259" y="46"/>
                    <a:pt x="268" y="50"/>
                    <a:pt x="270" y="64"/>
                  </a:cubicBezTo>
                  <a:cubicBezTo>
                    <a:pt x="270" y="65"/>
                    <a:pt x="274" y="75"/>
                    <a:pt x="274" y="77"/>
                  </a:cubicBezTo>
                  <a:cubicBezTo>
                    <a:pt x="274" y="81"/>
                    <a:pt x="265" y="86"/>
                    <a:pt x="262" y="86"/>
                  </a:cubicBezTo>
                  <a:cubicBezTo>
                    <a:pt x="259" y="86"/>
                    <a:pt x="256" y="85"/>
                    <a:pt x="253" y="85"/>
                  </a:cubicBezTo>
                  <a:cubicBezTo>
                    <a:pt x="252" y="85"/>
                    <a:pt x="250" y="85"/>
                    <a:pt x="249" y="87"/>
                  </a:cubicBezTo>
                  <a:cubicBezTo>
                    <a:pt x="248" y="88"/>
                    <a:pt x="247" y="91"/>
                    <a:pt x="245" y="91"/>
                  </a:cubicBezTo>
                  <a:cubicBezTo>
                    <a:pt x="245" y="91"/>
                    <a:pt x="245" y="91"/>
                    <a:pt x="244" y="90"/>
                  </a:cubicBezTo>
                  <a:cubicBezTo>
                    <a:pt x="243" y="91"/>
                    <a:pt x="243" y="91"/>
                    <a:pt x="242" y="91"/>
                  </a:cubicBezTo>
                  <a:cubicBezTo>
                    <a:pt x="242" y="91"/>
                    <a:pt x="242" y="90"/>
                    <a:pt x="237" y="90"/>
                  </a:cubicBezTo>
                  <a:cubicBezTo>
                    <a:pt x="225" y="90"/>
                    <a:pt x="218" y="99"/>
                    <a:pt x="210" y="106"/>
                  </a:cubicBezTo>
                  <a:cubicBezTo>
                    <a:pt x="210" y="107"/>
                    <a:pt x="205" y="110"/>
                    <a:pt x="205" y="112"/>
                  </a:cubicBezTo>
                  <a:cubicBezTo>
                    <a:pt x="205" y="118"/>
                    <a:pt x="206" y="125"/>
                    <a:pt x="202" y="129"/>
                  </a:cubicBezTo>
                  <a:cubicBezTo>
                    <a:pt x="200" y="131"/>
                    <a:pt x="179" y="140"/>
                    <a:pt x="176" y="141"/>
                  </a:cubicBezTo>
                  <a:cubicBezTo>
                    <a:pt x="173" y="141"/>
                    <a:pt x="172" y="142"/>
                    <a:pt x="168" y="142"/>
                  </a:cubicBezTo>
                  <a:cubicBezTo>
                    <a:pt x="165" y="154"/>
                    <a:pt x="161" y="166"/>
                    <a:pt x="145" y="166"/>
                  </a:cubicBezTo>
                  <a:cubicBezTo>
                    <a:pt x="144" y="170"/>
                    <a:pt x="140" y="174"/>
                    <a:pt x="136" y="174"/>
                  </a:cubicBezTo>
                  <a:cubicBezTo>
                    <a:pt x="130" y="174"/>
                    <a:pt x="125" y="171"/>
                    <a:pt x="120" y="167"/>
                  </a:cubicBezTo>
                  <a:cubicBezTo>
                    <a:pt x="115" y="167"/>
                    <a:pt x="115" y="167"/>
                    <a:pt x="115" y="167"/>
                  </a:cubicBezTo>
                  <a:cubicBezTo>
                    <a:pt x="115" y="171"/>
                    <a:pt x="115" y="171"/>
                    <a:pt x="115" y="171"/>
                  </a:cubicBezTo>
                  <a:cubicBezTo>
                    <a:pt x="116" y="173"/>
                    <a:pt x="114" y="181"/>
                    <a:pt x="118" y="182"/>
                  </a:cubicBezTo>
                  <a:cubicBezTo>
                    <a:pt x="118" y="185"/>
                    <a:pt x="118" y="185"/>
                    <a:pt x="118" y="185"/>
                  </a:cubicBezTo>
                  <a:cubicBezTo>
                    <a:pt x="116" y="186"/>
                    <a:pt x="110" y="188"/>
                    <a:pt x="106" y="188"/>
                  </a:cubicBezTo>
                  <a:cubicBezTo>
                    <a:pt x="101" y="188"/>
                    <a:pt x="93" y="186"/>
                    <a:pt x="91" y="183"/>
                  </a:cubicBezTo>
                  <a:cubicBezTo>
                    <a:pt x="86" y="184"/>
                    <a:pt x="71" y="188"/>
                    <a:pt x="71" y="192"/>
                  </a:cubicBezTo>
                  <a:cubicBezTo>
                    <a:pt x="71" y="193"/>
                    <a:pt x="71" y="194"/>
                    <a:pt x="72" y="194"/>
                  </a:cubicBezTo>
                  <a:cubicBezTo>
                    <a:pt x="72" y="202"/>
                    <a:pt x="95" y="207"/>
                    <a:pt x="104" y="209"/>
                  </a:cubicBezTo>
                  <a:cubicBezTo>
                    <a:pt x="106" y="210"/>
                    <a:pt x="107" y="212"/>
                    <a:pt x="110" y="213"/>
                  </a:cubicBezTo>
                  <a:cubicBezTo>
                    <a:pt x="110" y="221"/>
                    <a:pt x="113" y="231"/>
                    <a:pt x="124" y="231"/>
                  </a:cubicBezTo>
                  <a:cubicBezTo>
                    <a:pt x="124" y="235"/>
                    <a:pt x="127" y="234"/>
                    <a:pt x="127" y="239"/>
                  </a:cubicBezTo>
                  <a:cubicBezTo>
                    <a:pt x="127" y="241"/>
                    <a:pt x="126" y="245"/>
                    <a:pt x="125" y="247"/>
                  </a:cubicBezTo>
                  <a:cubicBezTo>
                    <a:pt x="126" y="246"/>
                    <a:pt x="126" y="246"/>
                    <a:pt x="126" y="246"/>
                  </a:cubicBezTo>
                  <a:cubicBezTo>
                    <a:pt x="126" y="249"/>
                    <a:pt x="126" y="258"/>
                    <a:pt x="126" y="260"/>
                  </a:cubicBezTo>
                  <a:cubicBezTo>
                    <a:pt x="126" y="270"/>
                    <a:pt x="119" y="274"/>
                    <a:pt x="119" y="284"/>
                  </a:cubicBezTo>
                  <a:cubicBezTo>
                    <a:pt x="118" y="284"/>
                    <a:pt x="110" y="287"/>
                    <a:pt x="106" y="287"/>
                  </a:cubicBezTo>
                  <a:cubicBezTo>
                    <a:pt x="102" y="287"/>
                    <a:pt x="99" y="284"/>
                    <a:pt x="94" y="284"/>
                  </a:cubicBezTo>
                  <a:cubicBezTo>
                    <a:pt x="94" y="284"/>
                    <a:pt x="93" y="284"/>
                    <a:pt x="91" y="285"/>
                  </a:cubicBezTo>
                  <a:cubicBezTo>
                    <a:pt x="66" y="285"/>
                    <a:pt x="66" y="285"/>
                    <a:pt x="66" y="285"/>
                  </a:cubicBezTo>
                  <a:cubicBezTo>
                    <a:pt x="63" y="284"/>
                    <a:pt x="59" y="284"/>
                    <a:pt x="57" y="282"/>
                  </a:cubicBezTo>
                  <a:cubicBezTo>
                    <a:pt x="33" y="282"/>
                    <a:pt x="33" y="282"/>
                    <a:pt x="33" y="282"/>
                  </a:cubicBezTo>
                  <a:cubicBezTo>
                    <a:pt x="33" y="282"/>
                    <a:pt x="32" y="282"/>
                    <a:pt x="32" y="282"/>
                  </a:cubicBezTo>
                  <a:cubicBezTo>
                    <a:pt x="29" y="282"/>
                    <a:pt x="27" y="279"/>
                    <a:pt x="25" y="279"/>
                  </a:cubicBezTo>
                  <a:cubicBezTo>
                    <a:pt x="22" y="279"/>
                    <a:pt x="4" y="291"/>
                    <a:pt x="4" y="294"/>
                  </a:cubicBezTo>
                  <a:cubicBezTo>
                    <a:pt x="4" y="298"/>
                    <a:pt x="10" y="306"/>
                    <a:pt x="10" y="314"/>
                  </a:cubicBezTo>
                  <a:cubicBezTo>
                    <a:pt x="10" y="327"/>
                    <a:pt x="5" y="341"/>
                    <a:pt x="5" y="354"/>
                  </a:cubicBezTo>
                  <a:cubicBezTo>
                    <a:pt x="5" y="358"/>
                    <a:pt x="0" y="360"/>
                    <a:pt x="0" y="367"/>
                  </a:cubicBezTo>
                  <a:cubicBezTo>
                    <a:pt x="0" y="371"/>
                    <a:pt x="4" y="374"/>
                    <a:pt x="8" y="374"/>
                  </a:cubicBezTo>
                  <a:cubicBezTo>
                    <a:pt x="8" y="380"/>
                    <a:pt x="8" y="384"/>
                    <a:pt x="8" y="395"/>
                  </a:cubicBezTo>
                  <a:cubicBezTo>
                    <a:pt x="8" y="397"/>
                    <a:pt x="9" y="399"/>
                    <a:pt x="12" y="399"/>
                  </a:cubicBezTo>
                  <a:cubicBezTo>
                    <a:pt x="20" y="399"/>
                    <a:pt x="26" y="396"/>
                    <a:pt x="35" y="396"/>
                  </a:cubicBezTo>
                  <a:cubicBezTo>
                    <a:pt x="47" y="396"/>
                    <a:pt x="48" y="415"/>
                    <a:pt x="55" y="415"/>
                  </a:cubicBezTo>
                  <a:cubicBezTo>
                    <a:pt x="67" y="415"/>
                    <a:pt x="74" y="405"/>
                    <a:pt x="87" y="405"/>
                  </a:cubicBezTo>
                  <a:cubicBezTo>
                    <a:pt x="89" y="405"/>
                    <a:pt x="94" y="403"/>
                    <a:pt x="99" y="403"/>
                  </a:cubicBezTo>
                  <a:cubicBezTo>
                    <a:pt x="101" y="403"/>
                    <a:pt x="102" y="403"/>
                    <a:pt x="103" y="403"/>
                  </a:cubicBezTo>
                  <a:cubicBezTo>
                    <a:pt x="103" y="403"/>
                    <a:pt x="103" y="403"/>
                    <a:pt x="103" y="403"/>
                  </a:cubicBezTo>
                  <a:cubicBezTo>
                    <a:pt x="104" y="403"/>
                    <a:pt x="105" y="403"/>
                    <a:pt x="106" y="403"/>
                  </a:cubicBezTo>
                  <a:cubicBezTo>
                    <a:pt x="114" y="403"/>
                    <a:pt x="115" y="393"/>
                    <a:pt x="121" y="390"/>
                  </a:cubicBezTo>
                  <a:cubicBezTo>
                    <a:pt x="132" y="384"/>
                    <a:pt x="135" y="378"/>
                    <a:pt x="142" y="368"/>
                  </a:cubicBezTo>
                  <a:cubicBezTo>
                    <a:pt x="139" y="367"/>
                    <a:pt x="137" y="365"/>
                    <a:pt x="137" y="361"/>
                  </a:cubicBezTo>
                  <a:cubicBezTo>
                    <a:pt x="137" y="349"/>
                    <a:pt x="152" y="327"/>
                    <a:pt x="162" y="325"/>
                  </a:cubicBezTo>
                  <a:cubicBezTo>
                    <a:pt x="173" y="323"/>
                    <a:pt x="184" y="319"/>
                    <a:pt x="187" y="308"/>
                  </a:cubicBezTo>
                  <a:cubicBezTo>
                    <a:pt x="184" y="297"/>
                    <a:pt x="184" y="297"/>
                    <a:pt x="184" y="297"/>
                  </a:cubicBezTo>
                  <a:cubicBezTo>
                    <a:pt x="184" y="289"/>
                    <a:pt x="193" y="284"/>
                    <a:pt x="201" y="284"/>
                  </a:cubicBezTo>
                  <a:cubicBezTo>
                    <a:pt x="211" y="284"/>
                    <a:pt x="219" y="289"/>
                    <a:pt x="230" y="289"/>
                  </a:cubicBezTo>
                  <a:cubicBezTo>
                    <a:pt x="242" y="289"/>
                    <a:pt x="249" y="280"/>
                    <a:pt x="259" y="275"/>
                  </a:cubicBezTo>
                  <a:cubicBezTo>
                    <a:pt x="263" y="273"/>
                    <a:pt x="264" y="266"/>
                    <a:pt x="274" y="266"/>
                  </a:cubicBezTo>
                  <a:cubicBezTo>
                    <a:pt x="294" y="266"/>
                    <a:pt x="297" y="288"/>
                    <a:pt x="306" y="300"/>
                  </a:cubicBezTo>
                  <a:cubicBezTo>
                    <a:pt x="307" y="304"/>
                    <a:pt x="315" y="306"/>
                    <a:pt x="319" y="309"/>
                  </a:cubicBezTo>
                  <a:cubicBezTo>
                    <a:pt x="328" y="318"/>
                    <a:pt x="332" y="323"/>
                    <a:pt x="348" y="327"/>
                  </a:cubicBezTo>
                  <a:cubicBezTo>
                    <a:pt x="348" y="330"/>
                    <a:pt x="356" y="332"/>
                    <a:pt x="358" y="332"/>
                  </a:cubicBezTo>
                  <a:cubicBezTo>
                    <a:pt x="359" y="335"/>
                    <a:pt x="371" y="348"/>
                    <a:pt x="373" y="348"/>
                  </a:cubicBezTo>
                  <a:cubicBezTo>
                    <a:pt x="374" y="353"/>
                    <a:pt x="378" y="355"/>
                    <a:pt x="378" y="363"/>
                  </a:cubicBezTo>
                  <a:cubicBezTo>
                    <a:pt x="378" y="369"/>
                    <a:pt x="375" y="377"/>
                    <a:pt x="369" y="377"/>
                  </a:cubicBezTo>
                  <a:cubicBezTo>
                    <a:pt x="369" y="379"/>
                    <a:pt x="371" y="381"/>
                    <a:pt x="375" y="381"/>
                  </a:cubicBezTo>
                  <a:cubicBezTo>
                    <a:pt x="382" y="381"/>
                    <a:pt x="381" y="370"/>
                    <a:pt x="386" y="365"/>
                  </a:cubicBezTo>
                  <a:cubicBezTo>
                    <a:pt x="386" y="365"/>
                    <a:pt x="393" y="365"/>
                    <a:pt x="393" y="362"/>
                  </a:cubicBezTo>
                  <a:cubicBezTo>
                    <a:pt x="393" y="355"/>
                    <a:pt x="383" y="354"/>
                    <a:pt x="383" y="347"/>
                  </a:cubicBezTo>
                  <a:cubicBezTo>
                    <a:pt x="383" y="342"/>
                    <a:pt x="389" y="339"/>
                    <a:pt x="395" y="339"/>
                  </a:cubicBezTo>
                  <a:cubicBezTo>
                    <a:pt x="403" y="339"/>
                    <a:pt x="407" y="345"/>
                    <a:pt x="412" y="346"/>
                  </a:cubicBezTo>
                  <a:cubicBezTo>
                    <a:pt x="413" y="335"/>
                    <a:pt x="401" y="331"/>
                    <a:pt x="390" y="326"/>
                  </a:cubicBezTo>
                  <a:cubicBezTo>
                    <a:pt x="387" y="324"/>
                    <a:pt x="374" y="322"/>
                    <a:pt x="376" y="315"/>
                  </a:cubicBezTo>
                  <a:cubicBezTo>
                    <a:pt x="378" y="314"/>
                    <a:pt x="378" y="313"/>
                    <a:pt x="378" y="311"/>
                  </a:cubicBezTo>
                  <a:cubicBezTo>
                    <a:pt x="373" y="311"/>
                    <a:pt x="369" y="312"/>
                    <a:pt x="365" y="312"/>
                  </a:cubicBezTo>
                  <a:cubicBezTo>
                    <a:pt x="362" y="312"/>
                    <a:pt x="360" y="312"/>
                    <a:pt x="356" y="310"/>
                  </a:cubicBezTo>
                  <a:cubicBezTo>
                    <a:pt x="352" y="308"/>
                    <a:pt x="348" y="299"/>
                    <a:pt x="346" y="292"/>
                  </a:cubicBezTo>
                  <a:cubicBezTo>
                    <a:pt x="345" y="287"/>
                    <a:pt x="341" y="278"/>
                    <a:pt x="333" y="276"/>
                  </a:cubicBezTo>
                  <a:cubicBezTo>
                    <a:pt x="326" y="274"/>
                    <a:pt x="322" y="270"/>
                    <a:pt x="322" y="263"/>
                  </a:cubicBezTo>
                  <a:cubicBezTo>
                    <a:pt x="322" y="259"/>
                    <a:pt x="323" y="256"/>
                    <a:pt x="324" y="253"/>
                  </a:cubicBezTo>
                  <a:cubicBezTo>
                    <a:pt x="323" y="253"/>
                    <a:pt x="321" y="251"/>
                    <a:pt x="321" y="250"/>
                  </a:cubicBezTo>
                  <a:cubicBezTo>
                    <a:pt x="321" y="244"/>
                    <a:pt x="333" y="244"/>
                    <a:pt x="338" y="240"/>
                  </a:cubicBezTo>
                  <a:cubicBezTo>
                    <a:pt x="342" y="244"/>
                    <a:pt x="338" y="255"/>
                    <a:pt x="345" y="255"/>
                  </a:cubicBezTo>
                  <a:cubicBezTo>
                    <a:pt x="351" y="255"/>
                    <a:pt x="355" y="255"/>
                    <a:pt x="361" y="255"/>
                  </a:cubicBezTo>
                  <a:cubicBezTo>
                    <a:pt x="361" y="267"/>
                    <a:pt x="374" y="285"/>
                    <a:pt x="386" y="285"/>
                  </a:cubicBezTo>
                  <a:cubicBezTo>
                    <a:pt x="389" y="285"/>
                    <a:pt x="390" y="285"/>
                    <a:pt x="393" y="285"/>
                  </a:cubicBezTo>
                  <a:cubicBezTo>
                    <a:pt x="393" y="292"/>
                    <a:pt x="402" y="293"/>
                    <a:pt x="409" y="296"/>
                  </a:cubicBezTo>
                  <a:cubicBezTo>
                    <a:pt x="417" y="300"/>
                    <a:pt x="428" y="311"/>
                    <a:pt x="428" y="318"/>
                  </a:cubicBezTo>
                  <a:cubicBezTo>
                    <a:pt x="428" y="323"/>
                    <a:pt x="428" y="326"/>
                    <a:pt x="428" y="332"/>
                  </a:cubicBezTo>
                  <a:cubicBezTo>
                    <a:pt x="428" y="343"/>
                    <a:pt x="437" y="348"/>
                    <a:pt x="443" y="354"/>
                  </a:cubicBezTo>
                  <a:cubicBezTo>
                    <a:pt x="448" y="359"/>
                    <a:pt x="452" y="364"/>
                    <a:pt x="454" y="371"/>
                  </a:cubicBezTo>
                  <a:cubicBezTo>
                    <a:pt x="454" y="372"/>
                    <a:pt x="455" y="377"/>
                    <a:pt x="457" y="377"/>
                  </a:cubicBezTo>
                  <a:cubicBezTo>
                    <a:pt x="460" y="377"/>
                    <a:pt x="463" y="377"/>
                    <a:pt x="466" y="377"/>
                  </a:cubicBezTo>
                  <a:cubicBezTo>
                    <a:pt x="465" y="380"/>
                    <a:pt x="459" y="381"/>
                    <a:pt x="459" y="385"/>
                  </a:cubicBezTo>
                  <a:cubicBezTo>
                    <a:pt x="459" y="394"/>
                    <a:pt x="467" y="402"/>
                    <a:pt x="475" y="402"/>
                  </a:cubicBezTo>
                  <a:cubicBezTo>
                    <a:pt x="476" y="402"/>
                    <a:pt x="480" y="402"/>
                    <a:pt x="483" y="402"/>
                  </a:cubicBezTo>
                  <a:cubicBezTo>
                    <a:pt x="477" y="400"/>
                    <a:pt x="483" y="393"/>
                    <a:pt x="483" y="390"/>
                  </a:cubicBezTo>
                  <a:cubicBezTo>
                    <a:pt x="483" y="386"/>
                    <a:pt x="481" y="384"/>
                    <a:pt x="479" y="381"/>
                  </a:cubicBezTo>
                  <a:cubicBezTo>
                    <a:pt x="479" y="377"/>
                    <a:pt x="479" y="377"/>
                    <a:pt x="479" y="377"/>
                  </a:cubicBezTo>
                  <a:cubicBezTo>
                    <a:pt x="482" y="380"/>
                    <a:pt x="487" y="384"/>
                    <a:pt x="493" y="385"/>
                  </a:cubicBezTo>
                  <a:cubicBezTo>
                    <a:pt x="494" y="385"/>
                    <a:pt x="494" y="385"/>
                    <a:pt x="494" y="385"/>
                  </a:cubicBezTo>
                  <a:cubicBezTo>
                    <a:pt x="495" y="381"/>
                    <a:pt x="501" y="383"/>
                    <a:pt x="503" y="382"/>
                  </a:cubicBezTo>
                  <a:cubicBezTo>
                    <a:pt x="502" y="381"/>
                    <a:pt x="501" y="379"/>
                    <a:pt x="501" y="377"/>
                  </a:cubicBezTo>
                  <a:cubicBezTo>
                    <a:pt x="497" y="377"/>
                    <a:pt x="483" y="364"/>
                    <a:pt x="483" y="362"/>
                  </a:cubicBezTo>
                  <a:cubicBezTo>
                    <a:pt x="483" y="361"/>
                    <a:pt x="484" y="359"/>
                    <a:pt x="485" y="356"/>
                  </a:cubicBezTo>
                  <a:cubicBezTo>
                    <a:pt x="475" y="344"/>
                    <a:pt x="475" y="344"/>
                    <a:pt x="475" y="344"/>
                  </a:cubicBezTo>
                  <a:cubicBezTo>
                    <a:pt x="475" y="342"/>
                    <a:pt x="478" y="339"/>
                    <a:pt x="481" y="339"/>
                  </a:cubicBezTo>
                  <a:cubicBezTo>
                    <a:pt x="485" y="339"/>
                    <a:pt x="486" y="346"/>
                    <a:pt x="494" y="346"/>
                  </a:cubicBezTo>
                  <a:cubicBezTo>
                    <a:pt x="495" y="342"/>
                    <a:pt x="495" y="339"/>
                    <a:pt x="494" y="335"/>
                  </a:cubicBezTo>
                  <a:cubicBezTo>
                    <a:pt x="501" y="333"/>
                    <a:pt x="503" y="328"/>
                    <a:pt x="512" y="328"/>
                  </a:cubicBezTo>
                  <a:cubicBezTo>
                    <a:pt x="521" y="328"/>
                    <a:pt x="526" y="339"/>
                    <a:pt x="534" y="339"/>
                  </a:cubicBezTo>
                  <a:cubicBezTo>
                    <a:pt x="541" y="339"/>
                    <a:pt x="542" y="332"/>
                    <a:pt x="549" y="329"/>
                  </a:cubicBezTo>
                  <a:cubicBezTo>
                    <a:pt x="551" y="328"/>
                    <a:pt x="553" y="327"/>
                    <a:pt x="554" y="327"/>
                  </a:cubicBezTo>
                  <a:cubicBezTo>
                    <a:pt x="555" y="327"/>
                    <a:pt x="556" y="328"/>
                    <a:pt x="556" y="328"/>
                  </a:cubicBezTo>
                  <a:cubicBezTo>
                    <a:pt x="557" y="328"/>
                    <a:pt x="557" y="328"/>
                    <a:pt x="558" y="328"/>
                  </a:cubicBezTo>
                  <a:cubicBezTo>
                    <a:pt x="559" y="328"/>
                    <a:pt x="561" y="327"/>
                    <a:pt x="562" y="327"/>
                  </a:cubicBezTo>
                  <a:cubicBezTo>
                    <a:pt x="565" y="326"/>
                    <a:pt x="567" y="327"/>
                    <a:pt x="569" y="325"/>
                  </a:cubicBezTo>
                  <a:cubicBezTo>
                    <a:pt x="566" y="320"/>
                    <a:pt x="552" y="313"/>
                    <a:pt x="552" y="302"/>
                  </a:cubicBezTo>
                  <a:cubicBezTo>
                    <a:pt x="552" y="295"/>
                    <a:pt x="561" y="284"/>
                    <a:pt x="567" y="279"/>
                  </a:cubicBezTo>
                  <a:cubicBezTo>
                    <a:pt x="567" y="265"/>
                    <a:pt x="567" y="265"/>
                    <a:pt x="567" y="265"/>
                  </a:cubicBezTo>
                  <a:cubicBezTo>
                    <a:pt x="568" y="262"/>
                    <a:pt x="568" y="266"/>
                    <a:pt x="570" y="258"/>
                  </a:cubicBezTo>
                  <a:cubicBezTo>
                    <a:pt x="570" y="252"/>
                    <a:pt x="576" y="250"/>
                    <a:pt x="581" y="249"/>
                  </a:cubicBezTo>
                  <a:cubicBezTo>
                    <a:pt x="580" y="246"/>
                    <a:pt x="581" y="244"/>
                    <a:pt x="580" y="241"/>
                  </a:cubicBezTo>
                  <a:cubicBezTo>
                    <a:pt x="577" y="241"/>
                    <a:pt x="570" y="244"/>
                    <a:pt x="568" y="244"/>
                  </a:cubicBezTo>
                  <a:cubicBezTo>
                    <a:pt x="565" y="241"/>
                    <a:pt x="565" y="241"/>
                    <a:pt x="565" y="241"/>
                  </a:cubicBezTo>
                  <a:cubicBezTo>
                    <a:pt x="564" y="240"/>
                    <a:pt x="562" y="239"/>
                    <a:pt x="562" y="237"/>
                  </a:cubicBezTo>
                  <a:cubicBezTo>
                    <a:pt x="562" y="216"/>
                    <a:pt x="562" y="216"/>
                    <a:pt x="562" y="216"/>
                  </a:cubicBezTo>
                  <a:cubicBezTo>
                    <a:pt x="549" y="216"/>
                    <a:pt x="552" y="188"/>
                    <a:pt x="538" y="188"/>
                  </a:cubicBezTo>
                  <a:cubicBezTo>
                    <a:pt x="525" y="188"/>
                    <a:pt x="517" y="195"/>
                    <a:pt x="501" y="195"/>
                  </a:cubicBezTo>
                  <a:cubicBezTo>
                    <a:pt x="497" y="195"/>
                    <a:pt x="493" y="195"/>
                    <a:pt x="490" y="195"/>
                  </a:cubicBezTo>
                  <a:cubicBezTo>
                    <a:pt x="483" y="195"/>
                    <a:pt x="478" y="194"/>
                    <a:pt x="478" y="183"/>
                  </a:cubicBezTo>
                  <a:cubicBezTo>
                    <a:pt x="478" y="183"/>
                    <a:pt x="478" y="183"/>
                    <a:pt x="478" y="183"/>
                  </a:cubicBezTo>
                  <a:cubicBezTo>
                    <a:pt x="478" y="183"/>
                    <a:pt x="478" y="183"/>
                    <a:pt x="478" y="183"/>
                  </a:cubicBezTo>
                  <a:cubicBezTo>
                    <a:pt x="478" y="171"/>
                    <a:pt x="480" y="162"/>
                    <a:pt x="486" y="153"/>
                  </a:cubicBezTo>
                  <a:cubicBezTo>
                    <a:pt x="488" y="150"/>
                    <a:pt x="498" y="147"/>
                    <a:pt x="498" y="141"/>
                  </a:cubicBezTo>
                  <a:cubicBezTo>
                    <a:pt x="498" y="131"/>
                    <a:pt x="488" y="124"/>
                    <a:pt x="488" y="113"/>
                  </a:cubicBezTo>
                  <a:cubicBezTo>
                    <a:pt x="488" y="113"/>
                    <a:pt x="488" y="113"/>
                    <a:pt x="488" y="113"/>
                  </a:cubicBezTo>
                  <a:cubicBezTo>
                    <a:pt x="488" y="113"/>
                    <a:pt x="488" y="113"/>
                    <a:pt x="488" y="113"/>
                  </a:cubicBezTo>
                  <a:cubicBezTo>
                    <a:pt x="488" y="106"/>
                    <a:pt x="496" y="103"/>
                    <a:pt x="496" y="96"/>
                  </a:cubicBezTo>
                  <a:cubicBezTo>
                    <a:pt x="496" y="84"/>
                    <a:pt x="491" y="64"/>
                    <a:pt x="479" y="64"/>
                  </a:cubicBezTo>
                  <a:cubicBezTo>
                    <a:pt x="469" y="64"/>
                    <a:pt x="46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48" y="65"/>
                    <a:pt x="444" y="65"/>
                    <a:pt x="439" y="66"/>
                  </a:cubicBezTo>
                  <a:cubicBezTo>
                    <a:pt x="437" y="66"/>
                    <a:pt x="435" y="66"/>
                    <a:pt x="433" y="67"/>
                  </a:cubicBezTo>
                  <a:cubicBezTo>
                    <a:pt x="433" y="67"/>
                    <a:pt x="433" y="67"/>
                    <a:pt x="433" y="66"/>
                  </a:cubicBezTo>
                  <a:cubicBezTo>
                    <a:pt x="427" y="67"/>
                    <a:pt x="421" y="68"/>
                    <a:pt x="414" y="68"/>
                  </a:cubicBezTo>
                  <a:cubicBezTo>
                    <a:pt x="414" y="67"/>
                    <a:pt x="416" y="64"/>
                    <a:pt x="417" y="62"/>
                  </a:cubicBezTo>
                  <a:cubicBezTo>
                    <a:pt x="413" y="60"/>
                    <a:pt x="406" y="60"/>
                    <a:pt x="399" y="60"/>
                  </a:cubicBezTo>
                  <a:cubicBezTo>
                    <a:pt x="392" y="60"/>
                    <a:pt x="384" y="68"/>
                    <a:pt x="379" y="70"/>
                  </a:cubicBezTo>
                  <a:cubicBezTo>
                    <a:pt x="371" y="74"/>
                    <a:pt x="364" y="72"/>
                    <a:pt x="355" y="76"/>
                  </a:cubicBezTo>
                  <a:cubicBezTo>
                    <a:pt x="353" y="77"/>
                    <a:pt x="352" y="81"/>
                    <a:pt x="346" y="81"/>
                  </a:cubicBezTo>
                  <a:cubicBezTo>
                    <a:pt x="346" y="81"/>
                    <a:pt x="337" y="75"/>
                    <a:pt x="337" y="74"/>
                  </a:cubicBezTo>
                  <a:cubicBezTo>
                    <a:pt x="337" y="72"/>
                    <a:pt x="340" y="70"/>
                    <a:pt x="341" y="68"/>
                  </a:cubicBezTo>
                  <a:cubicBezTo>
                    <a:pt x="340" y="68"/>
                    <a:pt x="339" y="68"/>
                    <a:pt x="338" y="68"/>
                  </a:cubicBezTo>
                  <a:cubicBezTo>
                    <a:pt x="327" y="68"/>
                    <a:pt x="318" y="78"/>
                    <a:pt x="304" y="78"/>
                  </a:cubicBezTo>
                  <a:cubicBezTo>
                    <a:pt x="303" y="78"/>
                    <a:pt x="301" y="75"/>
                    <a:pt x="300" y="72"/>
                  </a:cubicBezTo>
                  <a:cubicBezTo>
                    <a:pt x="296" y="72"/>
                    <a:pt x="294" y="70"/>
                    <a:pt x="288" y="70"/>
                  </a:cubicBezTo>
                  <a:cubicBezTo>
                    <a:pt x="288" y="68"/>
                    <a:pt x="288" y="67"/>
                    <a:pt x="288" y="64"/>
                  </a:cubicBezTo>
                  <a:cubicBezTo>
                    <a:pt x="285" y="63"/>
                    <a:pt x="282" y="60"/>
                    <a:pt x="282" y="54"/>
                  </a:cubicBezTo>
                  <a:cubicBezTo>
                    <a:pt x="282" y="45"/>
                    <a:pt x="288" y="40"/>
                    <a:pt x="294" y="35"/>
                  </a:cubicBezTo>
                  <a:cubicBezTo>
                    <a:pt x="295" y="33"/>
                    <a:pt x="300" y="32"/>
                    <a:pt x="300" y="30"/>
                  </a:cubicBezTo>
                  <a:cubicBezTo>
                    <a:pt x="300" y="28"/>
                    <a:pt x="300" y="27"/>
                    <a:pt x="300" y="25"/>
                  </a:cubicBezTo>
                  <a:cubicBezTo>
                    <a:pt x="296" y="25"/>
                    <a:pt x="290" y="25"/>
                    <a:pt x="290" y="20"/>
                  </a:cubicBezTo>
                  <a:cubicBezTo>
                    <a:pt x="290" y="14"/>
                    <a:pt x="290" y="11"/>
                    <a:pt x="293" y="6"/>
                  </a:cubicBezTo>
                  <a:cubicBezTo>
                    <a:pt x="293" y="0"/>
                    <a:pt x="293" y="0"/>
                    <a:pt x="29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4" name="Google Shape;414;p35"/>
            <p:cNvSpPr/>
            <p:nvPr/>
          </p:nvSpPr>
          <p:spPr>
            <a:xfrm>
              <a:off x="3621" y="-27"/>
              <a:ext cx="927" cy="895"/>
            </a:xfrm>
            <a:custGeom>
              <a:avLst/>
              <a:gdLst/>
              <a:ahLst/>
              <a:cxnLst/>
              <a:rect l="l" t="t" r="r" b="b"/>
              <a:pathLst>
                <a:path w="392" h="378" extrusionOk="0">
                  <a:moveTo>
                    <a:pt x="341" y="0"/>
                  </a:moveTo>
                  <a:cubicBezTo>
                    <a:pt x="333" y="6"/>
                    <a:pt x="328" y="8"/>
                    <a:pt x="321" y="15"/>
                  </a:cubicBezTo>
                  <a:cubicBezTo>
                    <a:pt x="320" y="12"/>
                    <a:pt x="320" y="9"/>
                    <a:pt x="318" y="6"/>
                  </a:cubicBezTo>
                  <a:cubicBezTo>
                    <a:pt x="310" y="10"/>
                    <a:pt x="306" y="21"/>
                    <a:pt x="297" y="21"/>
                  </a:cubicBezTo>
                  <a:cubicBezTo>
                    <a:pt x="296" y="21"/>
                    <a:pt x="296" y="21"/>
                    <a:pt x="296" y="21"/>
                  </a:cubicBezTo>
                  <a:cubicBezTo>
                    <a:pt x="298" y="14"/>
                    <a:pt x="307" y="12"/>
                    <a:pt x="307" y="4"/>
                  </a:cubicBezTo>
                  <a:cubicBezTo>
                    <a:pt x="307" y="3"/>
                    <a:pt x="306" y="3"/>
                    <a:pt x="304" y="3"/>
                  </a:cubicBezTo>
                  <a:cubicBezTo>
                    <a:pt x="299" y="3"/>
                    <a:pt x="285" y="11"/>
                    <a:pt x="279" y="11"/>
                  </a:cubicBezTo>
                  <a:cubicBezTo>
                    <a:pt x="274" y="11"/>
                    <a:pt x="271" y="7"/>
                    <a:pt x="268" y="3"/>
                  </a:cubicBezTo>
                  <a:cubicBezTo>
                    <a:pt x="266" y="6"/>
                    <a:pt x="257" y="8"/>
                    <a:pt x="257" y="11"/>
                  </a:cubicBezTo>
                  <a:cubicBezTo>
                    <a:pt x="257" y="14"/>
                    <a:pt x="260" y="16"/>
                    <a:pt x="264" y="17"/>
                  </a:cubicBezTo>
                  <a:cubicBezTo>
                    <a:pt x="255" y="22"/>
                    <a:pt x="246" y="19"/>
                    <a:pt x="239" y="32"/>
                  </a:cubicBezTo>
                  <a:cubicBezTo>
                    <a:pt x="239" y="23"/>
                    <a:pt x="239" y="23"/>
                    <a:pt x="239" y="23"/>
                  </a:cubicBezTo>
                  <a:cubicBezTo>
                    <a:pt x="228" y="23"/>
                    <a:pt x="226" y="36"/>
                    <a:pt x="220" y="37"/>
                  </a:cubicBezTo>
                  <a:cubicBezTo>
                    <a:pt x="220" y="31"/>
                    <a:pt x="220" y="31"/>
                    <a:pt x="220" y="31"/>
                  </a:cubicBezTo>
                  <a:cubicBezTo>
                    <a:pt x="212" y="32"/>
                    <a:pt x="202" y="32"/>
                    <a:pt x="197" y="37"/>
                  </a:cubicBezTo>
                  <a:cubicBezTo>
                    <a:pt x="199" y="39"/>
                    <a:pt x="198" y="39"/>
                    <a:pt x="201" y="41"/>
                  </a:cubicBezTo>
                  <a:cubicBezTo>
                    <a:pt x="199" y="42"/>
                    <a:pt x="198" y="43"/>
                    <a:pt x="196" y="43"/>
                  </a:cubicBezTo>
                  <a:cubicBezTo>
                    <a:pt x="194" y="43"/>
                    <a:pt x="192" y="42"/>
                    <a:pt x="191" y="42"/>
                  </a:cubicBezTo>
                  <a:cubicBezTo>
                    <a:pt x="185" y="42"/>
                    <a:pt x="181" y="47"/>
                    <a:pt x="178" y="51"/>
                  </a:cubicBezTo>
                  <a:cubicBezTo>
                    <a:pt x="180" y="51"/>
                    <a:pt x="181" y="51"/>
                    <a:pt x="181" y="51"/>
                  </a:cubicBezTo>
                  <a:cubicBezTo>
                    <a:pt x="183" y="51"/>
                    <a:pt x="184" y="51"/>
                    <a:pt x="187" y="52"/>
                  </a:cubicBezTo>
                  <a:cubicBezTo>
                    <a:pt x="186" y="53"/>
                    <a:pt x="180" y="65"/>
                    <a:pt x="177" y="65"/>
                  </a:cubicBezTo>
                  <a:cubicBezTo>
                    <a:pt x="170" y="65"/>
                    <a:pt x="168" y="60"/>
                    <a:pt x="160" y="60"/>
                  </a:cubicBezTo>
                  <a:cubicBezTo>
                    <a:pt x="161" y="56"/>
                    <a:pt x="161" y="54"/>
                    <a:pt x="158" y="50"/>
                  </a:cubicBezTo>
                  <a:cubicBezTo>
                    <a:pt x="157" y="52"/>
                    <a:pt x="155" y="54"/>
                    <a:pt x="154" y="57"/>
                  </a:cubicBezTo>
                  <a:cubicBezTo>
                    <a:pt x="152" y="57"/>
                    <a:pt x="151" y="56"/>
                    <a:pt x="149" y="56"/>
                  </a:cubicBezTo>
                  <a:cubicBezTo>
                    <a:pt x="145" y="56"/>
                    <a:pt x="142" y="59"/>
                    <a:pt x="141" y="64"/>
                  </a:cubicBezTo>
                  <a:cubicBezTo>
                    <a:pt x="141" y="64"/>
                    <a:pt x="147" y="66"/>
                    <a:pt x="149" y="66"/>
                  </a:cubicBezTo>
                  <a:cubicBezTo>
                    <a:pt x="147" y="67"/>
                    <a:pt x="141" y="69"/>
                    <a:pt x="139" y="73"/>
                  </a:cubicBezTo>
                  <a:cubicBezTo>
                    <a:pt x="151" y="73"/>
                    <a:pt x="157" y="66"/>
                    <a:pt x="170" y="64"/>
                  </a:cubicBezTo>
                  <a:cubicBezTo>
                    <a:pt x="167" y="75"/>
                    <a:pt x="152" y="93"/>
                    <a:pt x="141" y="97"/>
                  </a:cubicBezTo>
                  <a:cubicBezTo>
                    <a:pt x="130" y="101"/>
                    <a:pt x="123" y="109"/>
                    <a:pt x="117" y="119"/>
                  </a:cubicBezTo>
                  <a:cubicBezTo>
                    <a:pt x="117" y="120"/>
                    <a:pt x="111" y="131"/>
                    <a:pt x="111" y="131"/>
                  </a:cubicBezTo>
                  <a:cubicBezTo>
                    <a:pt x="107" y="131"/>
                    <a:pt x="108" y="148"/>
                    <a:pt x="102" y="152"/>
                  </a:cubicBezTo>
                  <a:cubicBezTo>
                    <a:pt x="86" y="165"/>
                    <a:pt x="77" y="183"/>
                    <a:pt x="54" y="189"/>
                  </a:cubicBezTo>
                  <a:cubicBezTo>
                    <a:pt x="59" y="190"/>
                    <a:pt x="61" y="191"/>
                    <a:pt x="66" y="193"/>
                  </a:cubicBezTo>
                  <a:cubicBezTo>
                    <a:pt x="65" y="193"/>
                    <a:pt x="64" y="193"/>
                    <a:pt x="62" y="193"/>
                  </a:cubicBezTo>
                  <a:cubicBezTo>
                    <a:pt x="47" y="193"/>
                    <a:pt x="45" y="204"/>
                    <a:pt x="36" y="206"/>
                  </a:cubicBezTo>
                  <a:cubicBezTo>
                    <a:pt x="24" y="209"/>
                    <a:pt x="18" y="216"/>
                    <a:pt x="12" y="225"/>
                  </a:cubicBezTo>
                  <a:cubicBezTo>
                    <a:pt x="9" y="229"/>
                    <a:pt x="0" y="229"/>
                    <a:pt x="0" y="237"/>
                  </a:cubicBezTo>
                  <a:cubicBezTo>
                    <a:pt x="0" y="252"/>
                    <a:pt x="2" y="265"/>
                    <a:pt x="9" y="274"/>
                  </a:cubicBezTo>
                  <a:cubicBezTo>
                    <a:pt x="7" y="278"/>
                    <a:pt x="1" y="284"/>
                    <a:pt x="1" y="288"/>
                  </a:cubicBezTo>
                  <a:cubicBezTo>
                    <a:pt x="7" y="285"/>
                    <a:pt x="7" y="285"/>
                    <a:pt x="15" y="285"/>
                  </a:cubicBezTo>
                  <a:cubicBezTo>
                    <a:pt x="15" y="293"/>
                    <a:pt x="15" y="293"/>
                    <a:pt x="15" y="293"/>
                  </a:cubicBezTo>
                  <a:cubicBezTo>
                    <a:pt x="13" y="294"/>
                    <a:pt x="6" y="297"/>
                    <a:pt x="6" y="301"/>
                  </a:cubicBezTo>
                  <a:cubicBezTo>
                    <a:pt x="6" y="303"/>
                    <a:pt x="26" y="316"/>
                    <a:pt x="29" y="316"/>
                  </a:cubicBezTo>
                  <a:cubicBezTo>
                    <a:pt x="52" y="316"/>
                    <a:pt x="69" y="296"/>
                    <a:pt x="80" y="280"/>
                  </a:cubicBezTo>
                  <a:cubicBezTo>
                    <a:pt x="83" y="285"/>
                    <a:pt x="84" y="290"/>
                    <a:pt x="90" y="293"/>
                  </a:cubicBezTo>
                  <a:cubicBezTo>
                    <a:pt x="89" y="295"/>
                    <a:pt x="88" y="298"/>
                    <a:pt x="88" y="300"/>
                  </a:cubicBezTo>
                  <a:cubicBezTo>
                    <a:pt x="88" y="310"/>
                    <a:pt x="96" y="312"/>
                    <a:pt x="98" y="320"/>
                  </a:cubicBezTo>
                  <a:cubicBezTo>
                    <a:pt x="102" y="331"/>
                    <a:pt x="101" y="339"/>
                    <a:pt x="110" y="348"/>
                  </a:cubicBezTo>
                  <a:cubicBezTo>
                    <a:pt x="110" y="349"/>
                    <a:pt x="109" y="351"/>
                    <a:pt x="109" y="353"/>
                  </a:cubicBezTo>
                  <a:cubicBezTo>
                    <a:pt x="109" y="356"/>
                    <a:pt x="116" y="378"/>
                    <a:pt x="120" y="378"/>
                  </a:cubicBezTo>
                  <a:cubicBezTo>
                    <a:pt x="133" y="378"/>
                    <a:pt x="137" y="361"/>
                    <a:pt x="146" y="361"/>
                  </a:cubicBezTo>
                  <a:cubicBezTo>
                    <a:pt x="150" y="361"/>
                    <a:pt x="152" y="361"/>
                    <a:pt x="160" y="361"/>
                  </a:cubicBezTo>
                  <a:cubicBezTo>
                    <a:pt x="161" y="351"/>
                    <a:pt x="174" y="350"/>
                    <a:pt x="176" y="335"/>
                  </a:cubicBezTo>
                  <a:cubicBezTo>
                    <a:pt x="173" y="335"/>
                    <a:pt x="168" y="333"/>
                    <a:pt x="168" y="327"/>
                  </a:cubicBezTo>
                  <a:cubicBezTo>
                    <a:pt x="168" y="315"/>
                    <a:pt x="172" y="300"/>
                    <a:pt x="183" y="300"/>
                  </a:cubicBezTo>
                  <a:cubicBezTo>
                    <a:pt x="188" y="300"/>
                    <a:pt x="204" y="287"/>
                    <a:pt x="204" y="279"/>
                  </a:cubicBezTo>
                  <a:cubicBezTo>
                    <a:pt x="204" y="269"/>
                    <a:pt x="189" y="260"/>
                    <a:pt x="180" y="258"/>
                  </a:cubicBezTo>
                  <a:cubicBezTo>
                    <a:pt x="180" y="254"/>
                    <a:pt x="178" y="251"/>
                    <a:pt x="176" y="248"/>
                  </a:cubicBezTo>
                  <a:cubicBezTo>
                    <a:pt x="176" y="238"/>
                    <a:pt x="176" y="238"/>
                    <a:pt x="176" y="238"/>
                  </a:cubicBezTo>
                  <a:cubicBezTo>
                    <a:pt x="184" y="234"/>
                    <a:pt x="178" y="224"/>
                    <a:pt x="183" y="217"/>
                  </a:cubicBezTo>
                  <a:cubicBezTo>
                    <a:pt x="188" y="207"/>
                    <a:pt x="197" y="205"/>
                    <a:pt x="206" y="200"/>
                  </a:cubicBezTo>
                  <a:cubicBezTo>
                    <a:pt x="217" y="193"/>
                    <a:pt x="242" y="183"/>
                    <a:pt x="242" y="171"/>
                  </a:cubicBezTo>
                  <a:cubicBezTo>
                    <a:pt x="243" y="168"/>
                    <a:pt x="242" y="165"/>
                    <a:pt x="242" y="159"/>
                  </a:cubicBezTo>
                  <a:cubicBezTo>
                    <a:pt x="242" y="144"/>
                    <a:pt x="256" y="138"/>
                    <a:pt x="273" y="138"/>
                  </a:cubicBezTo>
                  <a:cubicBezTo>
                    <a:pt x="287" y="138"/>
                    <a:pt x="304" y="140"/>
                    <a:pt x="304" y="153"/>
                  </a:cubicBezTo>
                  <a:cubicBezTo>
                    <a:pt x="304" y="162"/>
                    <a:pt x="291" y="165"/>
                    <a:pt x="284" y="169"/>
                  </a:cubicBezTo>
                  <a:cubicBezTo>
                    <a:pt x="270" y="177"/>
                    <a:pt x="259" y="206"/>
                    <a:pt x="236" y="206"/>
                  </a:cubicBezTo>
                  <a:cubicBezTo>
                    <a:pt x="238" y="210"/>
                    <a:pt x="236" y="213"/>
                    <a:pt x="236" y="217"/>
                  </a:cubicBezTo>
                  <a:cubicBezTo>
                    <a:pt x="236" y="223"/>
                    <a:pt x="241" y="235"/>
                    <a:pt x="246" y="237"/>
                  </a:cubicBezTo>
                  <a:cubicBezTo>
                    <a:pt x="245" y="239"/>
                    <a:pt x="239" y="243"/>
                    <a:pt x="239" y="248"/>
                  </a:cubicBezTo>
                  <a:cubicBezTo>
                    <a:pt x="239" y="260"/>
                    <a:pt x="251" y="267"/>
                    <a:pt x="262" y="267"/>
                  </a:cubicBezTo>
                  <a:cubicBezTo>
                    <a:pt x="262" y="273"/>
                    <a:pt x="267" y="274"/>
                    <a:pt x="273" y="274"/>
                  </a:cubicBezTo>
                  <a:cubicBezTo>
                    <a:pt x="282" y="274"/>
                    <a:pt x="295" y="269"/>
                    <a:pt x="305" y="266"/>
                  </a:cubicBezTo>
                  <a:cubicBezTo>
                    <a:pt x="307" y="266"/>
                    <a:pt x="310" y="266"/>
                    <a:pt x="313" y="266"/>
                  </a:cubicBezTo>
                  <a:cubicBezTo>
                    <a:pt x="324" y="266"/>
                    <a:pt x="341" y="264"/>
                    <a:pt x="345" y="255"/>
                  </a:cubicBezTo>
                  <a:cubicBezTo>
                    <a:pt x="345" y="255"/>
                    <a:pt x="345" y="255"/>
                    <a:pt x="345" y="255"/>
                  </a:cubicBezTo>
                  <a:cubicBezTo>
                    <a:pt x="345" y="255"/>
                    <a:pt x="345" y="255"/>
                    <a:pt x="345" y="255"/>
                  </a:cubicBezTo>
                  <a:cubicBezTo>
                    <a:pt x="356" y="240"/>
                    <a:pt x="392" y="221"/>
                    <a:pt x="392" y="204"/>
                  </a:cubicBezTo>
                  <a:cubicBezTo>
                    <a:pt x="392" y="192"/>
                    <a:pt x="380" y="190"/>
                    <a:pt x="375" y="181"/>
                  </a:cubicBezTo>
                  <a:cubicBezTo>
                    <a:pt x="375" y="181"/>
                    <a:pt x="375" y="181"/>
                    <a:pt x="375" y="181"/>
                  </a:cubicBezTo>
                  <a:cubicBezTo>
                    <a:pt x="375" y="181"/>
                    <a:pt x="375" y="181"/>
                    <a:pt x="375" y="181"/>
                  </a:cubicBezTo>
                  <a:cubicBezTo>
                    <a:pt x="377" y="180"/>
                    <a:pt x="382" y="178"/>
                    <a:pt x="382" y="174"/>
                  </a:cubicBezTo>
                  <a:cubicBezTo>
                    <a:pt x="382" y="163"/>
                    <a:pt x="366" y="160"/>
                    <a:pt x="366" y="148"/>
                  </a:cubicBezTo>
                  <a:cubicBezTo>
                    <a:pt x="366" y="148"/>
                    <a:pt x="366" y="148"/>
                    <a:pt x="366" y="148"/>
                  </a:cubicBezTo>
                  <a:cubicBezTo>
                    <a:pt x="366" y="148"/>
                    <a:pt x="366" y="148"/>
                    <a:pt x="366" y="148"/>
                  </a:cubicBezTo>
                  <a:cubicBezTo>
                    <a:pt x="366" y="142"/>
                    <a:pt x="371" y="139"/>
                    <a:pt x="371" y="132"/>
                  </a:cubicBezTo>
                  <a:cubicBezTo>
                    <a:pt x="371" y="122"/>
                    <a:pt x="361" y="116"/>
                    <a:pt x="361" y="106"/>
                  </a:cubicBezTo>
                  <a:cubicBezTo>
                    <a:pt x="361" y="106"/>
                    <a:pt x="361" y="106"/>
                    <a:pt x="361" y="106"/>
                  </a:cubicBezTo>
                  <a:cubicBezTo>
                    <a:pt x="361" y="106"/>
                    <a:pt x="361" y="106"/>
                    <a:pt x="361" y="106"/>
                  </a:cubicBezTo>
                  <a:cubicBezTo>
                    <a:pt x="361" y="97"/>
                    <a:pt x="370" y="93"/>
                    <a:pt x="370" y="84"/>
                  </a:cubicBezTo>
                  <a:cubicBezTo>
                    <a:pt x="370" y="72"/>
                    <a:pt x="352" y="73"/>
                    <a:pt x="352" y="63"/>
                  </a:cubicBezTo>
                  <a:cubicBezTo>
                    <a:pt x="352" y="63"/>
                    <a:pt x="352" y="63"/>
                    <a:pt x="352" y="63"/>
                  </a:cubicBezTo>
                  <a:cubicBezTo>
                    <a:pt x="352" y="63"/>
                    <a:pt x="352" y="63"/>
                    <a:pt x="352" y="63"/>
                  </a:cubicBezTo>
                  <a:cubicBezTo>
                    <a:pt x="352" y="50"/>
                    <a:pt x="371" y="41"/>
                    <a:pt x="378" y="36"/>
                  </a:cubicBezTo>
                  <a:cubicBezTo>
                    <a:pt x="376" y="36"/>
                    <a:pt x="365" y="34"/>
                    <a:pt x="361" y="34"/>
                  </a:cubicBezTo>
                  <a:cubicBezTo>
                    <a:pt x="361" y="30"/>
                    <a:pt x="357" y="30"/>
                    <a:pt x="352" y="26"/>
                  </a:cubicBezTo>
                  <a:cubicBezTo>
                    <a:pt x="364" y="21"/>
                    <a:pt x="368" y="26"/>
                    <a:pt x="373" y="13"/>
                  </a:cubicBezTo>
                  <a:cubicBezTo>
                    <a:pt x="368" y="11"/>
                    <a:pt x="357" y="4"/>
                    <a:pt x="354" y="4"/>
                  </a:cubicBezTo>
                  <a:cubicBezTo>
                    <a:pt x="350" y="4"/>
                    <a:pt x="348" y="8"/>
                    <a:pt x="346" y="12"/>
                  </a:cubicBezTo>
                  <a:cubicBezTo>
                    <a:pt x="340" y="12"/>
                    <a:pt x="342" y="7"/>
                    <a:pt x="34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5" name="Google Shape;415;p35"/>
            <p:cNvSpPr/>
            <p:nvPr/>
          </p:nvSpPr>
          <p:spPr>
            <a:xfrm>
              <a:off x="4137" y="-497"/>
              <a:ext cx="6053" cy="2251"/>
            </a:xfrm>
            <a:custGeom>
              <a:avLst/>
              <a:gdLst/>
              <a:ahLst/>
              <a:cxnLst/>
              <a:rect l="l" t="t" r="r" b="b"/>
              <a:pathLst>
                <a:path w="2561" h="952" extrusionOk="0">
                  <a:moveTo>
                    <a:pt x="1270" y="0"/>
                  </a:moveTo>
                  <a:cubicBezTo>
                    <a:pt x="1242" y="0"/>
                    <a:pt x="1231" y="21"/>
                    <a:pt x="1217" y="32"/>
                  </a:cubicBezTo>
                  <a:cubicBezTo>
                    <a:pt x="1210" y="37"/>
                    <a:pt x="1174" y="53"/>
                    <a:pt x="1155" y="53"/>
                  </a:cubicBezTo>
                  <a:cubicBezTo>
                    <a:pt x="1147" y="53"/>
                    <a:pt x="1142" y="50"/>
                    <a:pt x="1144" y="42"/>
                  </a:cubicBezTo>
                  <a:cubicBezTo>
                    <a:pt x="1127" y="48"/>
                    <a:pt x="1052" y="53"/>
                    <a:pt x="1014" y="87"/>
                  </a:cubicBezTo>
                  <a:cubicBezTo>
                    <a:pt x="1006" y="95"/>
                    <a:pt x="1003" y="116"/>
                    <a:pt x="991" y="116"/>
                  </a:cubicBezTo>
                  <a:cubicBezTo>
                    <a:pt x="986" y="116"/>
                    <a:pt x="976" y="116"/>
                    <a:pt x="966" y="116"/>
                  </a:cubicBezTo>
                  <a:cubicBezTo>
                    <a:pt x="940" y="116"/>
                    <a:pt x="908" y="119"/>
                    <a:pt x="908" y="140"/>
                  </a:cubicBezTo>
                  <a:cubicBezTo>
                    <a:pt x="908" y="146"/>
                    <a:pt x="914" y="153"/>
                    <a:pt x="916" y="161"/>
                  </a:cubicBezTo>
                  <a:cubicBezTo>
                    <a:pt x="912" y="164"/>
                    <a:pt x="909" y="165"/>
                    <a:pt x="905" y="165"/>
                  </a:cubicBezTo>
                  <a:cubicBezTo>
                    <a:pt x="898" y="165"/>
                    <a:pt x="888" y="161"/>
                    <a:pt x="863" y="161"/>
                  </a:cubicBezTo>
                  <a:cubicBezTo>
                    <a:pt x="854" y="174"/>
                    <a:pt x="848" y="178"/>
                    <a:pt x="843" y="178"/>
                  </a:cubicBezTo>
                  <a:cubicBezTo>
                    <a:pt x="833" y="178"/>
                    <a:pt x="833" y="152"/>
                    <a:pt x="827" y="145"/>
                  </a:cubicBezTo>
                  <a:cubicBezTo>
                    <a:pt x="825" y="162"/>
                    <a:pt x="814" y="170"/>
                    <a:pt x="800" y="177"/>
                  </a:cubicBezTo>
                  <a:cubicBezTo>
                    <a:pt x="804" y="192"/>
                    <a:pt x="827" y="207"/>
                    <a:pt x="810" y="225"/>
                  </a:cubicBezTo>
                  <a:cubicBezTo>
                    <a:pt x="799" y="237"/>
                    <a:pt x="832" y="276"/>
                    <a:pt x="815" y="276"/>
                  </a:cubicBezTo>
                  <a:cubicBezTo>
                    <a:pt x="793" y="276"/>
                    <a:pt x="787" y="196"/>
                    <a:pt x="787" y="180"/>
                  </a:cubicBezTo>
                  <a:cubicBezTo>
                    <a:pt x="787" y="162"/>
                    <a:pt x="816" y="154"/>
                    <a:pt x="771" y="145"/>
                  </a:cubicBezTo>
                  <a:cubicBezTo>
                    <a:pt x="770" y="145"/>
                    <a:pt x="768" y="145"/>
                    <a:pt x="767" y="145"/>
                  </a:cubicBezTo>
                  <a:cubicBezTo>
                    <a:pt x="743" y="145"/>
                    <a:pt x="705" y="179"/>
                    <a:pt x="705" y="198"/>
                  </a:cubicBezTo>
                  <a:cubicBezTo>
                    <a:pt x="705" y="222"/>
                    <a:pt x="716" y="238"/>
                    <a:pt x="729" y="251"/>
                  </a:cubicBezTo>
                  <a:cubicBezTo>
                    <a:pt x="737" y="265"/>
                    <a:pt x="737" y="270"/>
                    <a:pt x="732" y="270"/>
                  </a:cubicBezTo>
                  <a:cubicBezTo>
                    <a:pt x="719" y="270"/>
                    <a:pt x="680" y="244"/>
                    <a:pt x="662" y="239"/>
                  </a:cubicBezTo>
                  <a:cubicBezTo>
                    <a:pt x="642" y="234"/>
                    <a:pt x="629" y="232"/>
                    <a:pt x="621" y="232"/>
                  </a:cubicBezTo>
                  <a:cubicBezTo>
                    <a:pt x="600" y="232"/>
                    <a:pt x="613" y="246"/>
                    <a:pt x="612" y="248"/>
                  </a:cubicBezTo>
                  <a:cubicBezTo>
                    <a:pt x="612" y="264"/>
                    <a:pt x="608" y="269"/>
                    <a:pt x="604" y="269"/>
                  </a:cubicBezTo>
                  <a:cubicBezTo>
                    <a:pt x="598" y="269"/>
                    <a:pt x="589" y="256"/>
                    <a:pt x="583" y="256"/>
                  </a:cubicBezTo>
                  <a:cubicBezTo>
                    <a:pt x="570" y="256"/>
                    <a:pt x="547" y="270"/>
                    <a:pt x="525" y="270"/>
                  </a:cubicBezTo>
                  <a:cubicBezTo>
                    <a:pt x="520" y="270"/>
                    <a:pt x="514" y="269"/>
                    <a:pt x="509" y="267"/>
                  </a:cubicBezTo>
                  <a:cubicBezTo>
                    <a:pt x="507" y="261"/>
                    <a:pt x="503" y="259"/>
                    <a:pt x="497" y="259"/>
                  </a:cubicBezTo>
                  <a:cubicBezTo>
                    <a:pt x="471" y="259"/>
                    <a:pt x="415" y="306"/>
                    <a:pt x="399" y="306"/>
                  </a:cubicBezTo>
                  <a:cubicBezTo>
                    <a:pt x="392" y="306"/>
                    <a:pt x="383" y="302"/>
                    <a:pt x="385" y="296"/>
                  </a:cubicBezTo>
                  <a:cubicBezTo>
                    <a:pt x="390" y="283"/>
                    <a:pt x="388" y="261"/>
                    <a:pt x="380" y="261"/>
                  </a:cubicBezTo>
                  <a:cubicBezTo>
                    <a:pt x="375" y="261"/>
                    <a:pt x="368" y="271"/>
                    <a:pt x="359" y="299"/>
                  </a:cubicBezTo>
                  <a:cubicBezTo>
                    <a:pt x="358" y="303"/>
                    <a:pt x="367" y="305"/>
                    <a:pt x="367" y="314"/>
                  </a:cubicBezTo>
                  <a:cubicBezTo>
                    <a:pt x="367" y="323"/>
                    <a:pt x="361" y="325"/>
                    <a:pt x="353" y="325"/>
                  </a:cubicBezTo>
                  <a:cubicBezTo>
                    <a:pt x="350" y="325"/>
                    <a:pt x="347" y="325"/>
                    <a:pt x="344" y="324"/>
                  </a:cubicBezTo>
                  <a:cubicBezTo>
                    <a:pt x="340" y="324"/>
                    <a:pt x="337" y="324"/>
                    <a:pt x="334" y="324"/>
                  </a:cubicBezTo>
                  <a:cubicBezTo>
                    <a:pt x="330" y="324"/>
                    <a:pt x="327" y="324"/>
                    <a:pt x="325" y="325"/>
                  </a:cubicBezTo>
                  <a:cubicBezTo>
                    <a:pt x="313" y="329"/>
                    <a:pt x="315" y="361"/>
                    <a:pt x="286" y="361"/>
                  </a:cubicBezTo>
                  <a:cubicBezTo>
                    <a:pt x="278" y="361"/>
                    <a:pt x="268" y="359"/>
                    <a:pt x="256" y="354"/>
                  </a:cubicBezTo>
                  <a:cubicBezTo>
                    <a:pt x="256" y="375"/>
                    <a:pt x="256" y="375"/>
                    <a:pt x="256" y="375"/>
                  </a:cubicBezTo>
                  <a:cubicBezTo>
                    <a:pt x="226" y="372"/>
                    <a:pt x="230" y="340"/>
                    <a:pt x="219" y="325"/>
                  </a:cubicBezTo>
                  <a:cubicBezTo>
                    <a:pt x="224" y="325"/>
                    <a:pt x="228" y="325"/>
                    <a:pt x="231" y="325"/>
                  </a:cubicBezTo>
                  <a:cubicBezTo>
                    <a:pt x="247" y="325"/>
                    <a:pt x="258" y="325"/>
                    <a:pt x="276" y="330"/>
                  </a:cubicBezTo>
                  <a:cubicBezTo>
                    <a:pt x="279" y="331"/>
                    <a:pt x="282" y="331"/>
                    <a:pt x="285" y="331"/>
                  </a:cubicBezTo>
                  <a:cubicBezTo>
                    <a:pt x="315" y="331"/>
                    <a:pt x="356" y="298"/>
                    <a:pt x="274" y="272"/>
                  </a:cubicBezTo>
                  <a:cubicBezTo>
                    <a:pt x="249" y="264"/>
                    <a:pt x="192" y="235"/>
                    <a:pt x="174" y="235"/>
                  </a:cubicBezTo>
                  <a:cubicBezTo>
                    <a:pt x="173" y="235"/>
                    <a:pt x="172" y="234"/>
                    <a:pt x="168" y="234"/>
                  </a:cubicBezTo>
                  <a:cubicBezTo>
                    <a:pt x="166" y="234"/>
                    <a:pt x="163" y="234"/>
                    <a:pt x="160" y="235"/>
                  </a:cubicBezTo>
                  <a:cubicBezTo>
                    <a:pt x="160" y="235"/>
                    <a:pt x="160" y="235"/>
                    <a:pt x="160" y="235"/>
                  </a:cubicBezTo>
                  <a:cubicBezTo>
                    <a:pt x="153" y="240"/>
                    <a:pt x="134" y="249"/>
                    <a:pt x="134" y="262"/>
                  </a:cubicBezTo>
                  <a:cubicBezTo>
                    <a:pt x="134" y="262"/>
                    <a:pt x="134" y="262"/>
                    <a:pt x="134" y="262"/>
                  </a:cubicBezTo>
                  <a:cubicBezTo>
                    <a:pt x="134" y="272"/>
                    <a:pt x="152" y="271"/>
                    <a:pt x="152" y="283"/>
                  </a:cubicBezTo>
                  <a:cubicBezTo>
                    <a:pt x="152" y="283"/>
                    <a:pt x="152" y="283"/>
                    <a:pt x="152" y="283"/>
                  </a:cubicBezTo>
                  <a:cubicBezTo>
                    <a:pt x="152" y="292"/>
                    <a:pt x="143" y="296"/>
                    <a:pt x="143" y="305"/>
                  </a:cubicBezTo>
                  <a:cubicBezTo>
                    <a:pt x="143" y="305"/>
                    <a:pt x="143" y="305"/>
                    <a:pt x="143" y="305"/>
                  </a:cubicBezTo>
                  <a:cubicBezTo>
                    <a:pt x="143" y="315"/>
                    <a:pt x="153" y="321"/>
                    <a:pt x="153" y="331"/>
                  </a:cubicBezTo>
                  <a:cubicBezTo>
                    <a:pt x="153" y="331"/>
                    <a:pt x="153" y="331"/>
                    <a:pt x="153" y="331"/>
                  </a:cubicBezTo>
                  <a:cubicBezTo>
                    <a:pt x="153" y="338"/>
                    <a:pt x="148" y="341"/>
                    <a:pt x="148" y="347"/>
                  </a:cubicBezTo>
                  <a:cubicBezTo>
                    <a:pt x="148" y="347"/>
                    <a:pt x="148" y="347"/>
                    <a:pt x="148" y="347"/>
                  </a:cubicBezTo>
                  <a:cubicBezTo>
                    <a:pt x="148" y="359"/>
                    <a:pt x="164" y="362"/>
                    <a:pt x="164" y="373"/>
                  </a:cubicBezTo>
                  <a:cubicBezTo>
                    <a:pt x="164" y="373"/>
                    <a:pt x="164" y="373"/>
                    <a:pt x="164" y="373"/>
                  </a:cubicBezTo>
                  <a:cubicBezTo>
                    <a:pt x="164" y="377"/>
                    <a:pt x="159" y="379"/>
                    <a:pt x="157" y="380"/>
                  </a:cubicBezTo>
                  <a:cubicBezTo>
                    <a:pt x="157" y="380"/>
                    <a:pt x="157" y="380"/>
                    <a:pt x="157" y="380"/>
                  </a:cubicBezTo>
                  <a:cubicBezTo>
                    <a:pt x="162" y="389"/>
                    <a:pt x="174" y="391"/>
                    <a:pt x="174" y="403"/>
                  </a:cubicBezTo>
                  <a:cubicBezTo>
                    <a:pt x="174" y="403"/>
                    <a:pt x="174" y="403"/>
                    <a:pt x="174" y="403"/>
                  </a:cubicBezTo>
                  <a:cubicBezTo>
                    <a:pt x="174" y="420"/>
                    <a:pt x="138" y="439"/>
                    <a:pt x="127" y="454"/>
                  </a:cubicBezTo>
                  <a:cubicBezTo>
                    <a:pt x="127" y="454"/>
                    <a:pt x="127" y="454"/>
                    <a:pt x="127" y="454"/>
                  </a:cubicBezTo>
                  <a:cubicBezTo>
                    <a:pt x="131" y="460"/>
                    <a:pt x="136" y="463"/>
                    <a:pt x="140" y="473"/>
                  </a:cubicBezTo>
                  <a:cubicBezTo>
                    <a:pt x="134" y="477"/>
                    <a:pt x="118" y="484"/>
                    <a:pt x="111" y="484"/>
                  </a:cubicBezTo>
                  <a:cubicBezTo>
                    <a:pt x="102" y="484"/>
                    <a:pt x="96" y="481"/>
                    <a:pt x="84" y="481"/>
                  </a:cubicBezTo>
                  <a:cubicBezTo>
                    <a:pt x="73" y="481"/>
                    <a:pt x="46" y="491"/>
                    <a:pt x="54" y="499"/>
                  </a:cubicBezTo>
                  <a:cubicBezTo>
                    <a:pt x="81" y="524"/>
                    <a:pt x="67" y="533"/>
                    <a:pt x="61" y="533"/>
                  </a:cubicBezTo>
                  <a:cubicBezTo>
                    <a:pt x="50" y="533"/>
                    <a:pt x="49" y="520"/>
                    <a:pt x="40" y="520"/>
                  </a:cubicBezTo>
                  <a:cubicBezTo>
                    <a:pt x="30" y="520"/>
                    <a:pt x="18" y="545"/>
                    <a:pt x="18" y="557"/>
                  </a:cubicBezTo>
                  <a:cubicBezTo>
                    <a:pt x="18" y="578"/>
                    <a:pt x="2" y="575"/>
                    <a:pt x="0" y="593"/>
                  </a:cubicBezTo>
                  <a:cubicBezTo>
                    <a:pt x="0" y="594"/>
                    <a:pt x="0" y="594"/>
                    <a:pt x="0" y="594"/>
                  </a:cubicBezTo>
                  <a:cubicBezTo>
                    <a:pt x="2" y="593"/>
                    <a:pt x="4" y="593"/>
                    <a:pt x="6" y="593"/>
                  </a:cubicBezTo>
                  <a:cubicBezTo>
                    <a:pt x="11" y="592"/>
                    <a:pt x="15"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29" y="592"/>
                    <a:pt x="36" y="591"/>
                    <a:pt x="46" y="591"/>
                  </a:cubicBezTo>
                  <a:cubicBezTo>
                    <a:pt x="58" y="591"/>
                    <a:pt x="63" y="611"/>
                    <a:pt x="63" y="623"/>
                  </a:cubicBezTo>
                  <a:cubicBezTo>
                    <a:pt x="63" y="623"/>
                    <a:pt x="63" y="623"/>
                    <a:pt x="63" y="623"/>
                  </a:cubicBezTo>
                  <a:cubicBezTo>
                    <a:pt x="63" y="630"/>
                    <a:pt x="55" y="633"/>
                    <a:pt x="55" y="640"/>
                  </a:cubicBezTo>
                  <a:cubicBezTo>
                    <a:pt x="55" y="640"/>
                    <a:pt x="55" y="640"/>
                    <a:pt x="55" y="640"/>
                  </a:cubicBezTo>
                  <a:cubicBezTo>
                    <a:pt x="55" y="651"/>
                    <a:pt x="65" y="658"/>
                    <a:pt x="65" y="668"/>
                  </a:cubicBezTo>
                  <a:cubicBezTo>
                    <a:pt x="65" y="668"/>
                    <a:pt x="65" y="668"/>
                    <a:pt x="65" y="668"/>
                  </a:cubicBezTo>
                  <a:cubicBezTo>
                    <a:pt x="65" y="674"/>
                    <a:pt x="55" y="677"/>
                    <a:pt x="53" y="680"/>
                  </a:cubicBezTo>
                  <a:cubicBezTo>
                    <a:pt x="47" y="689"/>
                    <a:pt x="45" y="698"/>
                    <a:pt x="45" y="710"/>
                  </a:cubicBezTo>
                  <a:cubicBezTo>
                    <a:pt x="45" y="710"/>
                    <a:pt x="45" y="710"/>
                    <a:pt x="45" y="710"/>
                  </a:cubicBezTo>
                  <a:cubicBezTo>
                    <a:pt x="45" y="721"/>
                    <a:pt x="50" y="722"/>
                    <a:pt x="57" y="722"/>
                  </a:cubicBezTo>
                  <a:cubicBezTo>
                    <a:pt x="60" y="722"/>
                    <a:pt x="64" y="722"/>
                    <a:pt x="68" y="722"/>
                  </a:cubicBezTo>
                  <a:cubicBezTo>
                    <a:pt x="84" y="722"/>
                    <a:pt x="92" y="715"/>
                    <a:pt x="105" y="715"/>
                  </a:cubicBezTo>
                  <a:cubicBezTo>
                    <a:pt x="119" y="715"/>
                    <a:pt x="116" y="743"/>
                    <a:pt x="129" y="743"/>
                  </a:cubicBezTo>
                  <a:cubicBezTo>
                    <a:pt x="129" y="764"/>
                    <a:pt x="129" y="764"/>
                    <a:pt x="129" y="764"/>
                  </a:cubicBezTo>
                  <a:cubicBezTo>
                    <a:pt x="129" y="766"/>
                    <a:pt x="131" y="767"/>
                    <a:pt x="132" y="768"/>
                  </a:cubicBezTo>
                  <a:cubicBezTo>
                    <a:pt x="135" y="771"/>
                    <a:pt x="135" y="771"/>
                    <a:pt x="135" y="771"/>
                  </a:cubicBezTo>
                  <a:cubicBezTo>
                    <a:pt x="137" y="771"/>
                    <a:pt x="144" y="768"/>
                    <a:pt x="147" y="768"/>
                  </a:cubicBezTo>
                  <a:cubicBezTo>
                    <a:pt x="159" y="765"/>
                    <a:pt x="160" y="751"/>
                    <a:pt x="172" y="751"/>
                  </a:cubicBezTo>
                  <a:cubicBezTo>
                    <a:pt x="181" y="751"/>
                    <a:pt x="205" y="791"/>
                    <a:pt x="213" y="791"/>
                  </a:cubicBezTo>
                  <a:cubicBezTo>
                    <a:pt x="220" y="791"/>
                    <a:pt x="245" y="779"/>
                    <a:pt x="250" y="774"/>
                  </a:cubicBezTo>
                  <a:cubicBezTo>
                    <a:pt x="249" y="774"/>
                    <a:pt x="235" y="772"/>
                    <a:pt x="235" y="772"/>
                  </a:cubicBezTo>
                  <a:cubicBezTo>
                    <a:pt x="233" y="772"/>
                    <a:pt x="226" y="771"/>
                    <a:pt x="226" y="764"/>
                  </a:cubicBezTo>
                  <a:cubicBezTo>
                    <a:pt x="226" y="760"/>
                    <a:pt x="264" y="746"/>
                    <a:pt x="279" y="740"/>
                  </a:cubicBezTo>
                  <a:cubicBezTo>
                    <a:pt x="279" y="740"/>
                    <a:pt x="272" y="748"/>
                    <a:pt x="269" y="749"/>
                  </a:cubicBezTo>
                  <a:cubicBezTo>
                    <a:pt x="270" y="753"/>
                    <a:pt x="284" y="767"/>
                    <a:pt x="253" y="775"/>
                  </a:cubicBezTo>
                  <a:cubicBezTo>
                    <a:pt x="267" y="806"/>
                    <a:pt x="327" y="801"/>
                    <a:pt x="327" y="842"/>
                  </a:cubicBezTo>
                  <a:cubicBezTo>
                    <a:pt x="329" y="842"/>
                    <a:pt x="329" y="842"/>
                    <a:pt x="329" y="842"/>
                  </a:cubicBezTo>
                  <a:cubicBezTo>
                    <a:pt x="332" y="841"/>
                    <a:pt x="336"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57" y="840"/>
                    <a:pt x="356" y="850"/>
                    <a:pt x="362" y="861"/>
                  </a:cubicBezTo>
                  <a:cubicBezTo>
                    <a:pt x="363" y="863"/>
                    <a:pt x="373" y="869"/>
                    <a:pt x="374" y="869"/>
                  </a:cubicBezTo>
                  <a:cubicBezTo>
                    <a:pt x="384" y="872"/>
                    <a:pt x="386" y="888"/>
                    <a:pt x="401" y="888"/>
                  </a:cubicBezTo>
                  <a:cubicBezTo>
                    <a:pt x="412" y="888"/>
                    <a:pt x="412" y="879"/>
                    <a:pt x="420" y="876"/>
                  </a:cubicBezTo>
                  <a:cubicBezTo>
                    <a:pt x="424" y="875"/>
                    <a:pt x="423" y="875"/>
                    <a:pt x="427" y="875"/>
                  </a:cubicBezTo>
                  <a:cubicBezTo>
                    <a:pt x="429" y="878"/>
                    <a:pt x="429" y="882"/>
                    <a:pt x="431" y="884"/>
                  </a:cubicBezTo>
                  <a:cubicBezTo>
                    <a:pt x="431" y="884"/>
                    <a:pt x="431" y="884"/>
                    <a:pt x="431" y="884"/>
                  </a:cubicBezTo>
                  <a:cubicBezTo>
                    <a:pt x="431" y="884"/>
                    <a:pt x="431" y="885"/>
                    <a:pt x="431" y="885"/>
                  </a:cubicBezTo>
                  <a:cubicBezTo>
                    <a:pt x="431" y="886"/>
                    <a:pt x="431" y="887"/>
                    <a:pt x="431" y="887"/>
                  </a:cubicBezTo>
                  <a:cubicBezTo>
                    <a:pt x="438" y="888"/>
                    <a:pt x="438" y="888"/>
                    <a:pt x="438" y="888"/>
                  </a:cubicBezTo>
                  <a:cubicBezTo>
                    <a:pt x="445" y="880"/>
                    <a:pt x="445" y="867"/>
                    <a:pt x="453" y="863"/>
                  </a:cubicBezTo>
                  <a:cubicBezTo>
                    <a:pt x="439" y="855"/>
                    <a:pt x="417" y="823"/>
                    <a:pt x="417" y="805"/>
                  </a:cubicBezTo>
                  <a:cubicBezTo>
                    <a:pt x="417" y="800"/>
                    <a:pt x="405" y="792"/>
                    <a:pt x="405" y="784"/>
                  </a:cubicBezTo>
                  <a:cubicBezTo>
                    <a:pt x="405" y="782"/>
                    <a:pt x="415" y="762"/>
                    <a:pt x="418" y="759"/>
                  </a:cubicBezTo>
                  <a:cubicBezTo>
                    <a:pt x="418" y="759"/>
                    <a:pt x="419" y="759"/>
                    <a:pt x="419" y="759"/>
                  </a:cubicBezTo>
                  <a:cubicBezTo>
                    <a:pt x="423" y="759"/>
                    <a:pt x="437" y="751"/>
                    <a:pt x="438" y="751"/>
                  </a:cubicBezTo>
                  <a:cubicBezTo>
                    <a:pt x="452" y="746"/>
                    <a:pt x="460" y="742"/>
                    <a:pt x="478" y="742"/>
                  </a:cubicBezTo>
                  <a:cubicBezTo>
                    <a:pt x="506" y="742"/>
                    <a:pt x="511" y="756"/>
                    <a:pt x="522" y="772"/>
                  </a:cubicBezTo>
                  <a:cubicBezTo>
                    <a:pt x="519" y="774"/>
                    <a:pt x="516" y="775"/>
                    <a:pt x="512" y="775"/>
                  </a:cubicBezTo>
                  <a:cubicBezTo>
                    <a:pt x="506" y="775"/>
                    <a:pt x="500" y="772"/>
                    <a:pt x="494" y="772"/>
                  </a:cubicBezTo>
                  <a:cubicBezTo>
                    <a:pt x="480" y="772"/>
                    <a:pt x="459" y="785"/>
                    <a:pt x="457" y="785"/>
                  </a:cubicBezTo>
                  <a:cubicBezTo>
                    <a:pt x="457" y="785"/>
                    <a:pt x="457" y="785"/>
                    <a:pt x="457" y="785"/>
                  </a:cubicBezTo>
                  <a:cubicBezTo>
                    <a:pt x="457" y="796"/>
                    <a:pt x="466" y="795"/>
                    <a:pt x="469" y="801"/>
                  </a:cubicBezTo>
                  <a:cubicBezTo>
                    <a:pt x="479" y="819"/>
                    <a:pt x="493" y="825"/>
                    <a:pt x="493" y="846"/>
                  </a:cubicBezTo>
                  <a:cubicBezTo>
                    <a:pt x="497" y="844"/>
                    <a:pt x="507" y="839"/>
                    <a:pt x="511" y="838"/>
                  </a:cubicBezTo>
                  <a:cubicBezTo>
                    <a:pt x="512" y="846"/>
                    <a:pt x="520" y="850"/>
                    <a:pt x="520" y="858"/>
                  </a:cubicBezTo>
                  <a:cubicBezTo>
                    <a:pt x="504" y="858"/>
                    <a:pt x="504" y="858"/>
                    <a:pt x="504" y="858"/>
                  </a:cubicBezTo>
                  <a:cubicBezTo>
                    <a:pt x="499" y="858"/>
                    <a:pt x="495" y="863"/>
                    <a:pt x="494" y="871"/>
                  </a:cubicBezTo>
                  <a:cubicBezTo>
                    <a:pt x="505" y="873"/>
                    <a:pt x="512" y="883"/>
                    <a:pt x="512" y="894"/>
                  </a:cubicBezTo>
                  <a:cubicBezTo>
                    <a:pt x="512" y="899"/>
                    <a:pt x="508" y="901"/>
                    <a:pt x="508" y="906"/>
                  </a:cubicBezTo>
                  <a:cubicBezTo>
                    <a:pt x="508" y="910"/>
                    <a:pt x="513" y="916"/>
                    <a:pt x="514" y="917"/>
                  </a:cubicBezTo>
                  <a:cubicBezTo>
                    <a:pt x="514" y="912"/>
                    <a:pt x="520" y="912"/>
                    <a:pt x="525" y="910"/>
                  </a:cubicBezTo>
                  <a:cubicBezTo>
                    <a:pt x="531" y="908"/>
                    <a:pt x="529" y="906"/>
                    <a:pt x="535" y="904"/>
                  </a:cubicBezTo>
                  <a:cubicBezTo>
                    <a:pt x="545" y="900"/>
                    <a:pt x="551" y="903"/>
                    <a:pt x="559" y="897"/>
                  </a:cubicBezTo>
                  <a:cubicBezTo>
                    <a:pt x="570" y="904"/>
                    <a:pt x="577" y="904"/>
                    <a:pt x="588" y="908"/>
                  </a:cubicBezTo>
                  <a:cubicBezTo>
                    <a:pt x="601" y="912"/>
                    <a:pt x="605" y="924"/>
                    <a:pt x="620" y="924"/>
                  </a:cubicBezTo>
                  <a:cubicBezTo>
                    <a:pt x="621" y="927"/>
                    <a:pt x="624" y="928"/>
                    <a:pt x="625" y="930"/>
                  </a:cubicBezTo>
                  <a:cubicBezTo>
                    <a:pt x="625" y="930"/>
                    <a:pt x="625" y="930"/>
                    <a:pt x="625" y="930"/>
                  </a:cubicBezTo>
                  <a:cubicBezTo>
                    <a:pt x="626" y="933"/>
                    <a:pt x="625" y="937"/>
                    <a:pt x="626" y="941"/>
                  </a:cubicBezTo>
                  <a:cubicBezTo>
                    <a:pt x="626" y="943"/>
                    <a:pt x="626" y="946"/>
                    <a:pt x="627" y="949"/>
                  </a:cubicBezTo>
                  <a:cubicBezTo>
                    <a:pt x="629" y="947"/>
                    <a:pt x="630" y="947"/>
                    <a:pt x="632" y="947"/>
                  </a:cubicBezTo>
                  <a:cubicBezTo>
                    <a:pt x="636" y="947"/>
                    <a:pt x="639" y="952"/>
                    <a:pt x="643" y="952"/>
                  </a:cubicBezTo>
                  <a:cubicBezTo>
                    <a:pt x="649" y="952"/>
                    <a:pt x="652" y="946"/>
                    <a:pt x="655" y="943"/>
                  </a:cubicBezTo>
                  <a:cubicBezTo>
                    <a:pt x="659" y="939"/>
                    <a:pt x="666" y="939"/>
                    <a:pt x="670" y="935"/>
                  </a:cubicBezTo>
                  <a:cubicBezTo>
                    <a:pt x="679" y="926"/>
                    <a:pt x="680" y="912"/>
                    <a:pt x="693" y="912"/>
                  </a:cubicBezTo>
                  <a:cubicBezTo>
                    <a:pt x="698" y="912"/>
                    <a:pt x="697" y="914"/>
                    <a:pt x="702" y="914"/>
                  </a:cubicBezTo>
                  <a:cubicBezTo>
                    <a:pt x="702" y="914"/>
                    <a:pt x="702" y="914"/>
                    <a:pt x="702" y="914"/>
                  </a:cubicBezTo>
                  <a:cubicBezTo>
                    <a:pt x="702" y="914"/>
                    <a:pt x="702" y="914"/>
                    <a:pt x="702" y="914"/>
                  </a:cubicBezTo>
                  <a:cubicBezTo>
                    <a:pt x="702" y="917"/>
                    <a:pt x="705" y="918"/>
                    <a:pt x="708" y="918"/>
                  </a:cubicBezTo>
                  <a:cubicBezTo>
                    <a:pt x="708" y="918"/>
                    <a:pt x="708" y="918"/>
                    <a:pt x="708" y="918"/>
                  </a:cubicBezTo>
                  <a:cubicBezTo>
                    <a:pt x="708" y="918"/>
                    <a:pt x="708" y="918"/>
                    <a:pt x="708" y="918"/>
                  </a:cubicBezTo>
                  <a:cubicBezTo>
                    <a:pt x="708" y="918"/>
                    <a:pt x="708" y="918"/>
                    <a:pt x="708" y="918"/>
                  </a:cubicBezTo>
                  <a:cubicBezTo>
                    <a:pt x="710" y="918"/>
                    <a:pt x="713" y="917"/>
                    <a:pt x="715" y="917"/>
                  </a:cubicBezTo>
                  <a:cubicBezTo>
                    <a:pt x="716" y="917"/>
                    <a:pt x="718" y="916"/>
                    <a:pt x="719" y="916"/>
                  </a:cubicBezTo>
                  <a:cubicBezTo>
                    <a:pt x="723" y="916"/>
                    <a:pt x="724" y="922"/>
                    <a:pt x="729" y="922"/>
                  </a:cubicBezTo>
                  <a:cubicBezTo>
                    <a:pt x="739" y="922"/>
                    <a:pt x="747" y="916"/>
                    <a:pt x="751" y="909"/>
                  </a:cubicBezTo>
                  <a:cubicBezTo>
                    <a:pt x="751" y="909"/>
                    <a:pt x="751" y="909"/>
                    <a:pt x="751" y="909"/>
                  </a:cubicBezTo>
                  <a:cubicBezTo>
                    <a:pt x="751" y="909"/>
                    <a:pt x="751" y="909"/>
                    <a:pt x="751" y="909"/>
                  </a:cubicBezTo>
                  <a:cubicBezTo>
                    <a:pt x="752" y="909"/>
                    <a:pt x="752" y="909"/>
                    <a:pt x="752" y="909"/>
                  </a:cubicBezTo>
                  <a:cubicBezTo>
                    <a:pt x="752" y="909"/>
                    <a:pt x="752" y="909"/>
                    <a:pt x="752" y="909"/>
                  </a:cubicBezTo>
                  <a:cubicBezTo>
                    <a:pt x="752" y="909"/>
                    <a:pt x="752" y="909"/>
                    <a:pt x="752" y="909"/>
                  </a:cubicBezTo>
                  <a:cubicBezTo>
                    <a:pt x="752" y="909"/>
                    <a:pt x="752" y="909"/>
                    <a:pt x="752" y="909"/>
                  </a:cubicBezTo>
                  <a:cubicBezTo>
                    <a:pt x="753" y="909"/>
                    <a:pt x="753" y="909"/>
                    <a:pt x="753" y="909"/>
                  </a:cubicBezTo>
                  <a:cubicBezTo>
                    <a:pt x="754" y="909"/>
                    <a:pt x="754" y="909"/>
                    <a:pt x="754" y="909"/>
                  </a:cubicBezTo>
                  <a:cubicBezTo>
                    <a:pt x="759" y="909"/>
                    <a:pt x="761" y="896"/>
                    <a:pt x="772" y="896"/>
                  </a:cubicBezTo>
                  <a:cubicBezTo>
                    <a:pt x="777" y="896"/>
                    <a:pt x="777" y="901"/>
                    <a:pt x="777" y="907"/>
                  </a:cubicBezTo>
                  <a:cubicBezTo>
                    <a:pt x="777" y="908"/>
                    <a:pt x="777" y="910"/>
                    <a:pt x="777" y="912"/>
                  </a:cubicBezTo>
                  <a:cubicBezTo>
                    <a:pt x="777" y="918"/>
                    <a:pt x="778" y="924"/>
                    <a:pt x="783" y="924"/>
                  </a:cubicBezTo>
                  <a:cubicBezTo>
                    <a:pt x="796" y="924"/>
                    <a:pt x="800" y="915"/>
                    <a:pt x="810" y="915"/>
                  </a:cubicBezTo>
                  <a:cubicBezTo>
                    <a:pt x="817" y="915"/>
                    <a:pt x="821" y="915"/>
                    <a:pt x="828" y="916"/>
                  </a:cubicBezTo>
                  <a:cubicBezTo>
                    <a:pt x="828" y="916"/>
                    <a:pt x="828" y="916"/>
                    <a:pt x="828" y="916"/>
                  </a:cubicBezTo>
                  <a:cubicBezTo>
                    <a:pt x="828" y="916"/>
                    <a:pt x="828" y="916"/>
                    <a:pt x="828" y="916"/>
                  </a:cubicBezTo>
                  <a:cubicBezTo>
                    <a:pt x="829" y="914"/>
                    <a:pt x="829" y="914"/>
                    <a:pt x="829" y="914"/>
                  </a:cubicBezTo>
                  <a:cubicBezTo>
                    <a:pt x="827" y="901"/>
                    <a:pt x="824" y="898"/>
                    <a:pt x="810" y="895"/>
                  </a:cubicBezTo>
                  <a:cubicBezTo>
                    <a:pt x="810" y="895"/>
                    <a:pt x="810" y="895"/>
                    <a:pt x="810" y="895"/>
                  </a:cubicBezTo>
                  <a:cubicBezTo>
                    <a:pt x="810" y="895"/>
                    <a:pt x="810" y="895"/>
                    <a:pt x="810" y="895"/>
                  </a:cubicBezTo>
                  <a:cubicBezTo>
                    <a:pt x="812" y="885"/>
                    <a:pt x="823" y="861"/>
                    <a:pt x="831" y="861"/>
                  </a:cubicBezTo>
                  <a:cubicBezTo>
                    <a:pt x="880" y="861"/>
                    <a:pt x="913" y="835"/>
                    <a:pt x="913" y="776"/>
                  </a:cubicBezTo>
                  <a:cubicBezTo>
                    <a:pt x="913" y="776"/>
                    <a:pt x="913" y="776"/>
                    <a:pt x="913" y="776"/>
                  </a:cubicBezTo>
                  <a:cubicBezTo>
                    <a:pt x="923" y="775"/>
                    <a:pt x="929" y="770"/>
                    <a:pt x="934" y="764"/>
                  </a:cubicBezTo>
                  <a:cubicBezTo>
                    <a:pt x="943" y="754"/>
                    <a:pt x="947" y="742"/>
                    <a:pt x="957" y="742"/>
                  </a:cubicBezTo>
                  <a:cubicBezTo>
                    <a:pt x="957" y="742"/>
                    <a:pt x="957" y="742"/>
                    <a:pt x="957" y="742"/>
                  </a:cubicBezTo>
                  <a:cubicBezTo>
                    <a:pt x="957" y="742"/>
                    <a:pt x="957" y="742"/>
                    <a:pt x="957" y="742"/>
                  </a:cubicBezTo>
                  <a:cubicBezTo>
                    <a:pt x="957" y="742"/>
                    <a:pt x="957" y="742"/>
                    <a:pt x="957" y="742"/>
                  </a:cubicBezTo>
                  <a:cubicBezTo>
                    <a:pt x="957" y="742"/>
                    <a:pt x="957" y="742"/>
                    <a:pt x="957" y="742"/>
                  </a:cubicBezTo>
                  <a:cubicBezTo>
                    <a:pt x="957" y="742"/>
                    <a:pt x="958" y="742"/>
                    <a:pt x="958" y="742"/>
                  </a:cubicBezTo>
                  <a:cubicBezTo>
                    <a:pt x="958" y="742"/>
                    <a:pt x="958" y="742"/>
                    <a:pt x="958" y="742"/>
                  </a:cubicBezTo>
                  <a:cubicBezTo>
                    <a:pt x="958" y="742"/>
                    <a:pt x="958" y="742"/>
                    <a:pt x="958" y="742"/>
                  </a:cubicBezTo>
                  <a:cubicBezTo>
                    <a:pt x="962" y="742"/>
                    <a:pt x="965" y="743"/>
                    <a:pt x="967" y="743"/>
                  </a:cubicBezTo>
                  <a:cubicBezTo>
                    <a:pt x="967" y="743"/>
                    <a:pt x="967" y="743"/>
                    <a:pt x="967" y="743"/>
                  </a:cubicBezTo>
                  <a:cubicBezTo>
                    <a:pt x="967" y="743"/>
                    <a:pt x="967" y="743"/>
                    <a:pt x="967" y="743"/>
                  </a:cubicBezTo>
                  <a:cubicBezTo>
                    <a:pt x="998" y="743"/>
                    <a:pt x="985" y="718"/>
                    <a:pt x="992" y="711"/>
                  </a:cubicBezTo>
                  <a:cubicBezTo>
                    <a:pt x="992" y="711"/>
                    <a:pt x="992" y="711"/>
                    <a:pt x="992" y="711"/>
                  </a:cubicBezTo>
                  <a:cubicBezTo>
                    <a:pt x="992" y="711"/>
                    <a:pt x="992" y="711"/>
                    <a:pt x="992" y="710"/>
                  </a:cubicBezTo>
                  <a:cubicBezTo>
                    <a:pt x="992" y="710"/>
                    <a:pt x="992" y="710"/>
                    <a:pt x="992" y="710"/>
                  </a:cubicBezTo>
                  <a:cubicBezTo>
                    <a:pt x="992" y="710"/>
                    <a:pt x="992" y="710"/>
                    <a:pt x="993" y="710"/>
                  </a:cubicBezTo>
                  <a:cubicBezTo>
                    <a:pt x="1014" y="692"/>
                    <a:pt x="1046" y="691"/>
                    <a:pt x="1072" y="676"/>
                  </a:cubicBezTo>
                  <a:cubicBezTo>
                    <a:pt x="1075" y="674"/>
                    <a:pt x="1084" y="663"/>
                    <a:pt x="1093" y="663"/>
                  </a:cubicBezTo>
                  <a:cubicBezTo>
                    <a:pt x="1107" y="663"/>
                    <a:pt x="1129" y="679"/>
                    <a:pt x="1151" y="679"/>
                  </a:cubicBezTo>
                  <a:cubicBezTo>
                    <a:pt x="1180" y="679"/>
                    <a:pt x="1174" y="639"/>
                    <a:pt x="1191" y="639"/>
                  </a:cubicBezTo>
                  <a:cubicBezTo>
                    <a:pt x="1200" y="639"/>
                    <a:pt x="1232" y="644"/>
                    <a:pt x="1235" y="652"/>
                  </a:cubicBezTo>
                  <a:cubicBezTo>
                    <a:pt x="1235" y="652"/>
                    <a:pt x="1235" y="652"/>
                    <a:pt x="1235" y="652"/>
                  </a:cubicBezTo>
                  <a:cubicBezTo>
                    <a:pt x="1235" y="652"/>
                    <a:pt x="1235" y="652"/>
                    <a:pt x="1235" y="652"/>
                  </a:cubicBezTo>
                  <a:cubicBezTo>
                    <a:pt x="1236" y="653"/>
                    <a:pt x="1236" y="653"/>
                    <a:pt x="1236" y="653"/>
                  </a:cubicBezTo>
                  <a:cubicBezTo>
                    <a:pt x="1236" y="653"/>
                    <a:pt x="1236" y="653"/>
                    <a:pt x="1236" y="653"/>
                  </a:cubicBezTo>
                  <a:cubicBezTo>
                    <a:pt x="1236" y="653"/>
                    <a:pt x="1236" y="653"/>
                    <a:pt x="1236" y="653"/>
                  </a:cubicBezTo>
                  <a:cubicBezTo>
                    <a:pt x="1242" y="669"/>
                    <a:pt x="1250" y="673"/>
                    <a:pt x="1258" y="673"/>
                  </a:cubicBezTo>
                  <a:cubicBezTo>
                    <a:pt x="1258" y="673"/>
                    <a:pt x="1258" y="673"/>
                    <a:pt x="1258" y="673"/>
                  </a:cubicBezTo>
                  <a:cubicBezTo>
                    <a:pt x="1258" y="673"/>
                    <a:pt x="1258" y="673"/>
                    <a:pt x="1258" y="673"/>
                  </a:cubicBezTo>
                  <a:cubicBezTo>
                    <a:pt x="1263" y="673"/>
                    <a:pt x="1268" y="671"/>
                    <a:pt x="1273" y="670"/>
                  </a:cubicBezTo>
                  <a:cubicBezTo>
                    <a:pt x="1276" y="669"/>
                    <a:pt x="1280" y="668"/>
                    <a:pt x="1283" y="668"/>
                  </a:cubicBezTo>
                  <a:cubicBezTo>
                    <a:pt x="1283" y="668"/>
                    <a:pt x="1283" y="668"/>
                    <a:pt x="1283" y="668"/>
                  </a:cubicBezTo>
                  <a:cubicBezTo>
                    <a:pt x="1316" y="668"/>
                    <a:pt x="1325" y="694"/>
                    <a:pt x="1359" y="694"/>
                  </a:cubicBezTo>
                  <a:cubicBezTo>
                    <a:pt x="1359" y="694"/>
                    <a:pt x="1359" y="694"/>
                    <a:pt x="1359" y="694"/>
                  </a:cubicBezTo>
                  <a:cubicBezTo>
                    <a:pt x="1369" y="694"/>
                    <a:pt x="1380" y="691"/>
                    <a:pt x="1392" y="688"/>
                  </a:cubicBezTo>
                  <a:cubicBezTo>
                    <a:pt x="1407" y="683"/>
                    <a:pt x="1424" y="677"/>
                    <a:pt x="1441" y="677"/>
                  </a:cubicBezTo>
                  <a:cubicBezTo>
                    <a:pt x="1441" y="677"/>
                    <a:pt x="1441" y="677"/>
                    <a:pt x="1441" y="677"/>
                  </a:cubicBezTo>
                  <a:cubicBezTo>
                    <a:pt x="1441" y="677"/>
                    <a:pt x="1441" y="677"/>
                    <a:pt x="1441" y="677"/>
                  </a:cubicBezTo>
                  <a:cubicBezTo>
                    <a:pt x="1441" y="677"/>
                    <a:pt x="1441" y="677"/>
                    <a:pt x="1441" y="677"/>
                  </a:cubicBezTo>
                  <a:cubicBezTo>
                    <a:pt x="1441" y="677"/>
                    <a:pt x="1441" y="677"/>
                    <a:pt x="1441" y="677"/>
                  </a:cubicBezTo>
                  <a:cubicBezTo>
                    <a:pt x="1449" y="677"/>
                    <a:pt x="1457" y="678"/>
                    <a:pt x="1465" y="681"/>
                  </a:cubicBezTo>
                  <a:cubicBezTo>
                    <a:pt x="1465" y="681"/>
                    <a:pt x="1465" y="681"/>
                    <a:pt x="1465" y="681"/>
                  </a:cubicBezTo>
                  <a:cubicBezTo>
                    <a:pt x="1465" y="681"/>
                    <a:pt x="1465" y="681"/>
                    <a:pt x="1465" y="681"/>
                  </a:cubicBezTo>
                  <a:cubicBezTo>
                    <a:pt x="1470" y="683"/>
                    <a:pt x="1474" y="684"/>
                    <a:pt x="1478" y="684"/>
                  </a:cubicBezTo>
                  <a:cubicBezTo>
                    <a:pt x="1478" y="684"/>
                    <a:pt x="1478" y="684"/>
                    <a:pt x="1478" y="684"/>
                  </a:cubicBezTo>
                  <a:cubicBezTo>
                    <a:pt x="1478" y="684"/>
                    <a:pt x="1478" y="684"/>
                    <a:pt x="1478" y="684"/>
                  </a:cubicBezTo>
                  <a:cubicBezTo>
                    <a:pt x="1501" y="684"/>
                    <a:pt x="1502" y="651"/>
                    <a:pt x="1519" y="630"/>
                  </a:cubicBezTo>
                  <a:cubicBezTo>
                    <a:pt x="1527" y="620"/>
                    <a:pt x="1538" y="613"/>
                    <a:pt x="1557" y="613"/>
                  </a:cubicBezTo>
                  <a:cubicBezTo>
                    <a:pt x="1557" y="613"/>
                    <a:pt x="1557" y="613"/>
                    <a:pt x="1557" y="613"/>
                  </a:cubicBezTo>
                  <a:cubicBezTo>
                    <a:pt x="1604" y="613"/>
                    <a:pt x="1603" y="650"/>
                    <a:pt x="1621" y="679"/>
                  </a:cubicBezTo>
                  <a:cubicBezTo>
                    <a:pt x="1628" y="690"/>
                    <a:pt x="1651" y="691"/>
                    <a:pt x="1660" y="700"/>
                  </a:cubicBezTo>
                  <a:cubicBezTo>
                    <a:pt x="1667" y="707"/>
                    <a:pt x="1674" y="726"/>
                    <a:pt x="1689" y="726"/>
                  </a:cubicBezTo>
                  <a:cubicBezTo>
                    <a:pt x="1707" y="726"/>
                    <a:pt x="1710" y="710"/>
                    <a:pt x="1732" y="710"/>
                  </a:cubicBezTo>
                  <a:cubicBezTo>
                    <a:pt x="1732" y="724"/>
                    <a:pt x="1732" y="724"/>
                    <a:pt x="1732" y="724"/>
                  </a:cubicBezTo>
                  <a:cubicBezTo>
                    <a:pt x="1732" y="724"/>
                    <a:pt x="1732" y="724"/>
                    <a:pt x="1732" y="724"/>
                  </a:cubicBezTo>
                  <a:cubicBezTo>
                    <a:pt x="1720" y="735"/>
                    <a:pt x="1716" y="763"/>
                    <a:pt x="1703" y="771"/>
                  </a:cubicBezTo>
                  <a:cubicBezTo>
                    <a:pt x="1692" y="777"/>
                    <a:pt x="1675" y="779"/>
                    <a:pt x="1675" y="782"/>
                  </a:cubicBezTo>
                  <a:cubicBezTo>
                    <a:pt x="1675" y="783"/>
                    <a:pt x="1675" y="784"/>
                    <a:pt x="1676" y="784"/>
                  </a:cubicBezTo>
                  <a:cubicBezTo>
                    <a:pt x="1682" y="788"/>
                    <a:pt x="1683" y="792"/>
                    <a:pt x="1683" y="797"/>
                  </a:cubicBezTo>
                  <a:cubicBezTo>
                    <a:pt x="1683" y="808"/>
                    <a:pt x="1674" y="819"/>
                    <a:pt x="1674" y="819"/>
                  </a:cubicBezTo>
                  <a:cubicBezTo>
                    <a:pt x="1674" y="819"/>
                    <a:pt x="1694" y="824"/>
                    <a:pt x="1711" y="824"/>
                  </a:cubicBezTo>
                  <a:cubicBezTo>
                    <a:pt x="1741" y="824"/>
                    <a:pt x="1769" y="760"/>
                    <a:pt x="1790" y="739"/>
                  </a:cubicBezTo>
                  <a:cubicBezTo>
                    <a:pt x="1799" y="731"/>
                    <a:pt x="1810" y="714"/>
                    <a:pt x="1813" y="700"/>
                  </a:cubicBezTo>
                  <a:cubicBezTo>
                    <a:pt x="1817" y="684"/>
                    <a:pt x="1811" y="675"/>
                    <a:pt x="1819" y="660"/>
                  </a:cubicBezTo>
                  <a:cubicBezTo>
                    <a:pt x="1822" y="655"/>
                    <a:pt x="1828" y="643"/>
                    <a:pt x="1828" y="631"/>
                  </a:cubicBezTo>
                  <a:cubicBezTo>
                    <a:pt x="1828" y="618"/>
                    <a:pt x="1811" y="595"/>
                    <a:pt x="1799" y="595"/>
                  </a:cubicBezTo>
                  <a:cubicBezTo>
                    <a:pt x="1798" y="595"/>
                    <a:pt x="1796" y="596"/>
                    <a:pt x="1795" y="597"/>
                  </a:cubicBezTo>
                  <a:cubicBezTo>
                    <a:pt x="1787" y="603"/>
                    <a:pt x="1781" y="605"/>
                    <a:pt x="1775" y="605"/>
                  </a:cubicBezTo>
                  <a:cubicBezTo>
                    <a:pt x="1757" y="605"/>
                    <a:pt x="1748" y="583"/>
                    <a:pt x="1748" y="581"/>
                  </a:cubicBezTo>
                  <a:cubicBezTo>
                    <a:pt x="1748" y="566"/>
                    <a:pt x="1776" y="550"/>
                    <a:pt x="1787" y="539"/>
                  </a:cubicBezTo>
                  <a:cubicBezTo>
                    <a:pt x="1803" y="522"/>
                    <a:pt x="1825" y="495"/>
                    <a:pt x="1848" y="489"/>
                  </a:cubicBezTo>
                  <a:cubicBezTo>
                    <a:pt x="1868" y="483"/>
                    <a:pt x="1931" y="478"/>
                    <a:pt x="1948" y="478"/>
                  </a:cubicBezTo>
                  <a:cubicBezTo>
                    <a:pt x="1970" y="478"/>
                    <a:pt x="1980" y="489"/>
                    <a:pt x="1993" y="489"/>
                  </a:cubicBezTo>
                  <a:cubicBezTo>
                    <a:pt x="2000" y="489"/>
                    <a:pt x="2005" y="489"/>
                    <a:pt x="2022" y="489"/>
                  </a:cubicBezTo>
                  <a:cubicBezTo>
                    <a:pt x="2031" y="454"/>
                    <a:pt x="2046" y="433"/>
                    <a:pt x="2083" y="433"/>
                  </a:cubicBezTo>
                  <a:cubicBezTo>
                    <a:pt x="2089" y="433"/>
                    <a:pt x="2093" y="432"/>
                    <a:pt x="2100" y="432"/>
                  </a:cubicBezTo>
                  <a:cubicBezTo>
                    <a:pt x="2104" y="432"/>
                    <a:pt x="2108" y="432"/>
                    <a:pt x="2114" y="433"/>
                  </a:cubicBezTo>
                  <a:cubicBezTo>
                    <a:pt x="2109" y="437"/>
                    <a:pt x="2106" y="454"/>
                    <a:pt x="2115" y="454"/>
                  </a:cubicBezTo>
                  <a:cubicBezTo>
                    <a:pt x="2121" y="454"/>
                    <a:pt x="2135" y="445"/>
                    <a:pt x="2159" y="415"/>
                  </a:cubicBezTo>
                  <a:cubicBezTo>
                    <a:pt x="2160" y="415"/>
                    <a:pt x="2160" y="415"/>
                    <a:pt x="2160" y="415"/>
                  </a:cubicBezTo>
                  <a:cubicBezTo>
                    <a:pt x="2167" y="415"/>
                    <a:pt x="2191" y="426"/>
                    <a:pt x="2151" y="452"/>
                  </a:cubicBezTo>
                  <a:cubicBezTo>
                    <a:pt x="2137" y="461"/>
                    <a:pt x="2124" y="456"/>
                    <a:pt x="2114" y="470"/>
                  </a:cubicBezTo>
                  <a:cubicBezTo>
                    <a:pt x="2103" y="486"/>
                    <a:pt x="2093" y="506"/>
                    <a:pt x="2078" y="515"/>
                  </a:cubicBezTo>
                  <a:cubicBezTo>
                    <a:pt x="2064" y="522"/>
                    <a:pt x="2046" y="534"/>
                    <a:pt x="2046" y="557"/>
                  </a:cubicBezTo>
                  <a:cubicBezTo>
                    <a:pt x="2046" y="577"/>
                    <a:pt x="2052" y="641"/>
                    <a:pt x="2067" y="652"/>
                  </a:cubicBezTo>
                  <a:cubicBezTo>
                    <a:pt x="2078" y="636"/>
                    <a:pt x="2085" y="607"/>
                    <a:pt x="2107" y="602"/>
                  </a:cubicBezTo>
                  <a:cubicBezTo>
                    <a:pt x="2104" y="587"/>
                    <a:pt x="2128" y="584"/>
                    <a:pt x="2128" y="573"/>
                  </a:cubicBezTo>
                  <a:cubicBezTo>
                    <a:pt x="2128" y="556"/>
                    <a:pt x="2146" y="551"/>
                    <a:pt x="2146" y="541"/>
                  </a:cubicBezTo>
                  <a:cubicBezTo>
                    <a:pt x="2146" y="535"/>
                    <a:pt x="2141" y="529"/>
                    <a:pt x="2146" y="518"/>
                  </a:cubicBezTo>
                  <a:cubicBezTo>
                    <a:pt x="2167" y="474"/>
                    <a:pt x="2186" y="462"/>
                    <a:pt x="2203" y="462"/>
                  </a:cubicBezTo>
                  <a:cubicBezTo>
                    <a:pt x="2221" y="462"/>
                    <a:pt x="2236" y="475"/>
                    <a:pt x="2244" y="475"/>
                  </a:cubicBezTo>
                  <a:cubicBezTo>
                    <a:pt x="2291" y="475"/>
                    <a:pt x="2324" y="415"/>
                    <a:pt x="2365" y="415"/>
                  </a:cubicBezTo>
                  <a:cubicBezTo>
                    <a:pt x="2444" y="413"/>
                    <a:pt x="2381" y="384"/>
                    <a:pt x="2381" y="375"/>
                  </a:cubicBezTo>
                  <a:cubicBezTo>
                    <a:pt x="2381" y="352"/>
                    <a:pt x="2412" y="356"/>
                    <a:pt x="2418" y="343"/>
                  </a:cubicBezTo>
                  <a:cubicBezTo>
                    <a:pt x="2421" y="338"/>
                    <a:pt x="2415" y="325"/>
                    <a:pt x="2426" y="325"/>
                  </a:cubicBezTo>
                  <a:cubicBezTo>
                    <a:pt x="2459" y="325"/>
                    <a:pt x="2487" y="370"/>
                    <a:pt x="2510" y="370"/>
                  </a:cubicBezTo>
                  <a:cubicBezTo>
                    <a:pt x="2521" y="370"/>
                    <a:pt x="2523" y="350"/>
                    <a:pt x="2529" y="343"/>
                  </a:cubicBezTo>
                  <a:cubicBezTo>
                    <a:pt x="2538" y="333"/>
                    <a:pt x="2546" y="334"/>
                    <a:pt x="2561" y="329"/>
                  </a:cubicBezTo>
                  <a:cubicBezTo>
                    <a:pt x="2542" y="304"/>
                    <a:pt x="2480" y="290"/>
                    <a:pt x="2450" y="272"/>
                  </a:cubicBezTo>
                  <a:cubicBezTo>
                    <a:pt x="2408" y="248"/>
                    <a:pt x="2353" y="222"/>
                    <a:pt x="2291" y="222"/>
                  </a:cubicBezTo>
                  <a:cubicBezTo>
                    <a:pt x="2274" y="222"/>
                    <a:pt x="2263" y="225"/>
                    <a:pt x="2265" y="233"/>
                  </a:cubicBezTo>
                  <a:cubicBezTo>
                    <a:pt x="2270" y="250"/>
                    <a:pt x="2269" y="255"/>
                    <a:pt x="2266" y="255"/>
                  </a:cubicBezTo>
                  <a:cubicBezTo>
                    <a:pt x="2262" y="255"/>
                    <a:pt x="2255" y="250"/>
                    <a:pt x="2248" y="244"/>
                  </a:cubicBezTo>
                  <a:cubicBezTo>
                    <a:pt x="2241" y="238"/>
                    <a:pt x="2234" y="233"/>
                    <a:pt x="2231" y="233"/>
                  </a:cubicBezTo>
                  <a:cubicBezTo>
                    <a:pt x="2231" y="233"/>
                    <a:pt x="2231" y="233"/>
                    <a:pt x="2231" y="233"/>
                  </a:cubicBezTo>
                  <a:cubicBezTo>
                    <a:pt x="2109" y="230"/>
                    <a:pt x="2109" y="230"/>
                    <a:pt x="2109" y="230"/>
                  </a:cubicBezTo>
                  <a:cubicBezTo>
                    <a:pt x="2102" y="202"/>
                    <a:pt x="2084" y="193"/>
                    <a:pt x="2048" y="193"/>
                  </a:cubicBezTo>
                  <a:cubicBezTo>
                    <a:pt x="2037" y="193"/>
                    <a:pt x="2022" y="196"/>
                    <a:pt x="2009" y="196"/>
                  </a:cubicBezTo>
                  <a:cubicBezTo>
                    <a:pt x="2000" y="196"/>
                    <a:pt x="1992" y="194"/>
                    <a:pt x="1988" y="190"/>
                  </a:cubicBezTo>
                  <a:cubicBezTo>
                    <a:pt x="1977" y="181"/>
                    <a:pt x="1977" y="169"/>
                    <a:pt x="1961" y="164"/>
                  </a:cubicBezTo>
                  <a:cubicBezTo>
                    <a:pt x="1929" y="153"/>
                    <a:pt x="1894" y="145"/>
                    <a:pt x="1853" y="145"/>
                  </a:cubicBezTo>
                  <a:cubicBezTo>
                    <a:pt x="1812" y="145"/>
                    <a:pt x="1806" y="167"/>
                    <a:pt x="1803" y="188"/>
                  </a:cubicBezTo>
                  <a:cubicBezTo>
                    <a:pt x="1764" y="188"/>
                    <a:pt x="1745" y="188"/>
                    <a:pt x="1718" y="188"/>
                  </a:cubicBezTo>
                  <a:cubicBezTo>
                    <a:pt x="1704" y="188"/>
                    <a:pt x="1702" y="176"/>
                    <a:pt x="1684" y="174"/>
                  </a:cubicBezTo>
                  <a:cubicBezTo>
                    <a:pt x="1683" y="182"/>
                    <a:pt x="1679" y="198"/>
                    <a:pt x="1671" y="198"/>
                  </a:cubicBezTo>
                  <a:cubicBezTo>
                    <a:pt x="1649" y="198"/>
                    <a:pt x="1639" y="171"/>
                    <a:pt x="1639" y="156"/>
                  </a:cubicBezTo>
                  <a:cubicBezTo>
                    <a:pt x="1639" y="152"/>
                    <a:pt x="1682" y="125"/>
                    <a:pt x="1573" y="116"/>
                  </a:cubicBezTo>
                  <a:cubicBezTo>
                    <a:pt x="1572" y="116"/>
                    <a:pt x="1571" y="116"/>
                    <a:pt x="1570" y="116"/>
                  </a:cubicBezTo>
                  <a:cubicBezTo>
                    <a:pt x="1558" y="116"/>
                    <a:pt x="1552" y="122"/>
                    <a:pt x="1552" y="137"/>
                  </a:cubicBezTo>
                  <a:cubicBezTo>
                    <a:pt x="1494" y="137"/>
                    <a:pt x="1494" y="137"/>
                    <a:pt x="1494" y="137"/>
                  </a:cubicBezTo>
                  <a:cubicBezTo>
                    <a:pt x="1477" y="133"/>
                    <a:pt x="1385" y="122"/>
                    <a:pt x="1374" y="103"/>
                  </a:cubicBezTo>
                  <a:cubicBezTo>
                    <a:pt x="1343" y="128"/>
                    <a:pt x="1329" y="135"/>
                    <a:pt x="1323" y="135"/>
                  </a:cubicBezTo>
                  <a:cubicBezTo>
                    <a:pt x="1315" y="135"/>
                    <a:pt x="1320" y="124"/>
                    <a:pt x="1320" y="124"/>
                  </a:cubicBezTo>
                  <a:cubicBezTo>
                    <a:pt x="1336" y="104"/>
                    <a:pt x="1496" y="61"/>
                    <a:pt x="1365" y="29"/>
                  </a:cubicBezTo>
                  <a:cubicBezTo>
                    <a:pt x="1309" y="29"/>
                    <a:pt x="1309" y="29"/>
                    <a:pt x="1309" y="29"/>
                  </a:cubicBezTo>
                  <a:cubicBezTo>
                    <a:pt x="1304" y="14"/>
                    <a:pt x="1292" y="0"/>
                    <a:pt x="127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6" name="Google Shape;416;p35"/>
            <p:cNvSpPr/>
            <p:nvPr/>
          </p:nvSpPr>
          <p:spPr>
            <a:xfrm>
              <a:off x="6051" y="953"/>
              <a:ext cx="2179" cy="1374"/>
            </a:xfrm>
            <a:custGeom>
              <a:avLst/>
              <a:gdLst/>
              <a:ahLst/>
              <a:cxnLst/>
              <a:rect l="l" t="t" r="r" b="b"/>
              <a:pathLst>
                <a:path w="922" h="581" extrusionOk="0">
                  <a:moveTo>
                    <a:pt x="747" y="0"/>
                  </a:moveTo>
                  <a:cubicBezTo>
                    <a:pt x="747" y="0"/>
                    <a:pt x="747" y="0"/>
                    <a:pt x="747" y="0"/>
                  </a:cubicBezTo>
                  <a:cubicBezTo>
                    <a:pt x="728" y="0"/>
                    <a:pt x="717" y="7"/>
                    <a:pt x="709" y="17"/>
                  </a:cubicBezTo>
                  <a:cubicBezTo>
                    <a:pt x="692" y="38"/>
                    <a:pt x="691" y="71"/>
                    <a:pt x="668" y="71"/>
                  </a:cubicBezTo>
                  <a:cubicBezTo>
                    <a:pt x="668" y="71"/>
                    <a:pt x="668" y="71"/>
                    <a:pt x="668" y="71"/>
                  </a:cubicBezTo>
                  <a:cubicBezTo>
                    <a:pt x="668" y="71"/>
                    <a:pt x="668" y="71"/>
                    <a:pt x="668" y="71"/>
                  </a:cubicBezTo>
                  <a:cubicBezTo>
                    <a:pt x="668" y="71"/>
                    <a:pt x="668" y="71"/>
                    <a:pt x="668" y="71"/>
                  </a:cubicBezTo>
                  <a:cubicBezTo>
                    <a:pt x="664" y="71"/>
                    <a:pt x="660" y="70"/>
                    <a:pt x="655" y="68"/>
                  </a:cubicBezTo>
                  <a:cubicBezTo>
                    <a:pt x="655" y="68"/>
                    <a:pt x="655" y="68"/>
                    <a:pt x="655" y="68"/>
                  </a:cubicBezTo>
                  <a:cubicBezTo>
                    <a:pt x="655" y="68"/>
                    <a:pt x="655" y="68"/>
                    <a:pt x="655" y="68"/>
                  </a:cubicBezTo>
                  <a:cubicBezTo>
                    <a:pt x="647" y="65"/>
                    <a:pt x="639" y="64"/>
                    <a:pt x="631" y="64"/>
                  </a:cubicBezTo>
                  <a:cubicBezTo>
                    <a:pt x="631" y="64"/>
                    <a:pt x="631" y="64"/>
                    <a:pt x="631" y="64"/>
                  </a:cubicBezTo>
                  <a:cubicBezTo>
                    <a:pt x="631" y="64"/>
                    <a:pt x="631" y="64"/>
                    <a:pt x="631" y="64"/>
                  </a:cubicBezTo>
                  <a:cubicBezTo>
                    <a:pt x="631" y="64"/>
                    <a:pt x="631" y="64"/>
                    <a:pt x="631" y="64"/>
                  </a:cubicBezTo>
                  <a:cubicBezTo>
                    <a:pt x="614" y="64"/>
                    <a:pt x="597" y="70"/>
                    <a:pt x="582" y="75"/>
                  </a:cubicBezTo>
                  <a:cubicBezTo>
                    <a:pt x="570" y="78"/>
                    <a:pt x="559" y="81"/>
                    <a:pt x="549" y="81"/>
                  </a:cubicBezTo>
                  <a:cubicBezTo>
                    <a:pt x="549" y="81"/>
                    <a:pt x="549" y="81"/>
                    <a:pt x="549" y="81"/>
                  </a:cubicBezTo>
                  <a:cubicBezTo>
                    <a:pt x="515" y="81"/>
                    <a:pt x="506" y="55"/>
                    <a:pt x="473" y="55"/>
                  </a:cubicBezTo>
                  <a:cubicBezTo>
                    <a:pt x="473" y="55"/>
                    <a:pt x="473" y="55"/>
                    <a:pt x="473" y="55"/>
                  </a:cubicBezTo>
                  <a:cubicBezTo>
                    <a:pt x="470" y="55"/>
                    <a:pt x="466" y="56"/>
                    <a:pt x="463" y="57"/>
                  </a:cubicBezTo>
                  <a:cubicBezTo>
                    <a:pt x="458" y="58"/>
                    <a:pt x="453" y="60"/>
                    <a:pt x="448" y="60"/>
                  </a:cubicBezTo>
                  <a:cubicBezTo>
                    <a:pt x="448" y="60"/>
                    <a:pt x="448" y="60"/>
                    <a:pt x="448" y="60"/>
                  </a:cubicBezTo>
                  <a:cubicBezTo>
                    <a:pt x="448" y="60"/>
                    <a:pt x="448" y="60"/>
                    <a:pt x="448" y="60"/>
                  </a:cubicBezTo>
                  <a:cubicBezTo>
                    <a:pt x="448" y="60"/>
                    <a:pt x="448" y="60"/>
                    <a:pt x="448" y="60"/>
                  </a:cubicBezTo>
                  <a:cubicBezTo>
                    <a:pt x="440" y="60"/>
                    <a:pt x="432" y="56"/>
                    <a:pt x="426" y="40"/>
                  </a:cubicBezTo>
                  <a:cubicBezTo>
                    <a:pt x="426" y="40"/>
                    <a:pt x="426" y="40"/>
                    <a:pt x="426" y="40"/>
                  </a:cubicBezTo>
                  <a:cubicBezTo>
                    <a:pt x="426" y="40"/>
                    <a:pt x="426" y="40"/>
                    <a:pt x="426" y="40"/>
                  </a:cubicBezTo>
                  <a:cubicBezTo>
                    <a:pt x="426" y="40"/>
                    <a:pt x="426" y="40"/>
                    <a:pt x="425" y="39"/>
                  </a:cubicBezTo>
                  <a:cubicBezTo>
                    <a:pt x="425" y="39"/>
                    <a:pt x="425" y="39"/>
                    <a:pt x="425" y="39"/>
                  </a:cubicBezTo>
                  <a:cubicBezTo>
                    <a:pt x="425" y="39"/>
                    <a:pt x="425" y="39"/>
                    <a:pt x="425" y="39"/>
                  </a:cubicBezTo>
                  <a:cubicBezTo>
                    <a:pt x="422" y="31"/>
                    <a:pt x="390" y="26"/>
                    <a:pt x="381" y="26"/>
                  </a:cubicBezTo>
                  <a:cubicBezTo>
                    <a:pt x="364" y="26"/>
                    <a:pt x="370" y="66"/>
                    <a:pt x="341" y="66"/>
                  </a:cubicBezTo>
                  <a:cubicBezTo>
                    <a:pt x="319" y="66"/>
                    <a:pt x="297" y="50"/>
                    <a:pt x="283" y="50"/>
                  </a:cubicBezTo>
                  <a:cubicBezTo>
                    <a:pt x="274" y="50"/>
                    <a:pt x="265" y="61"/>
                    <a:pt x="262" y="63"/>
                  </a:cubicBezTo>
                  <a:cubicBezTo>
                    <a:pt x="236" y="78"/>
                    <a:pt x="204" y="79"/>
                    <a:pt x="183" y="97"/>
                  </a:cubicBezTo>
                  <a:cubicBezTo>
                    <a:pt x="182" y="97"/>
                    <a:pt x="182" y="97"/>
                    <a:pt x="182" y="97"/>
                  </a:cubicBezTo>
                  <a:cubicBezTo>
                    <a:pt x="182" y="97"/>
                    <a:pt x="182" y="97"/>
                    <a:pt x="182" y="97"/>
                  </a:cubicBezTo>
                  <a:cubicBezTo>
                    <a:pt x="182" y="98"/>
                    <a:pt x="182" y="98"/>
                    <a:pt x="182" y="98"/>
                  </a:cubicBezTo>
                  <a:cubicBezTo>
                    <a:pt x="182" y="98"/>
                    <a:pt x="182" y="98"/>
                    <a:pt x="182" y="98"/>
                  </a:cubicBezTo>
                  <a:cubicBezTo>
                    <a:pt x="175" y="105"/>
                    <a:pt x="188" y="130"/>
                    <a:pt x="157" y="130"/>
                  </a:cubicBezTo>
                  <a:cubicBezTo>
                    <a:pt x="157" y="130"/>
                    <a:pt x="157" y="130"/>
                    <a:pt x="157" y="130"/>
                  </a:cubicBezTo>
                  <a:cubicBezTo>
                    <a:pt x="157" y="130"/>
                    <a:pt x="157" y="130"/>
                    <a:pt x="157" y="130"/>
                  </a:cubicBezTo>
                  <a:cubicBezTo>
                    <a:pt x="157" y="130"/>
                    <a:pt x="157" y="130"/>
                    <a:pt x="157" y="130"/>
                  </a:cubicBezTo>
                  <a:cubicBezTo>
                    <a:pt x="155" y="130"/>
                    <a:pt x="152" y="129"/>
                    <a:pt x="148" y="129"/>
                  </a:cubicBezTo>
                  <a:cubicBezTo>
                    <a:pt x="148" y="129"/>
                    <a:pt x="148" y="129"/>
                    <a:pt x="148" y="129"/>
                  </a:cubicBezTo>
                  <a:cubicBezTo>
                    <a:pt x="148" y="129"/>
                    <a:pt x="148" y="129"/>
                    <a:pt x="148" y="129"/>
                  </a:cubicBezTo>
                  <a:cubicBezTo>
                    <a:pt x="148" y="129"/>
                    <a:pt x="147" y="129"/>
                    <a:pt x="147" y="129"/>
                  </a:cubicBezTo>
                  <a:cubicBezTo>
                    <a:pt x="147" y="129"/>
                    <a:pt x="147" y="129"/>
                    <a:pt x="147" y="129"/>
                  </a:cubicBezTo>
                  <a:cubicBezTo>
                    <a:pt x="147" y="129"/>
                    <a:pt x="147" y="129"/>
                    <a:pt x="147" y="129"/>
                  </a:cubicBezTo>
                  <a:cubicBezTo>
                    <a:pt x="147" y="129"/>
                    <a:pt x="147" y="129"/>
                    <a:pt x="147" y="129"/>
                  </a:cubicBezTo>
                  <a:cubicBezTo>
                    <a:pt x="137" y="129"/>
                    <a:pt x="133" y="141"/>
                    <a:pt x="124" y="151"/>
                  </a:cubicBezTo>
                  <a:cubicBezTo>
                    <a:pt x="119" y="157"/>
                    <a:pt x="113" y="162"/>
                    <a:pt x="103" y="163"/>
                  </a:cubicBezTo>
                  <a:cubicBezTo>
                    <a:pt x="103" y="163"/>
                    <a:pt x="103" y="163"/>
                    <a:pt x="103" y="163"/>
                  </a:cubicBezTo>
                  <a:cubicBezTo>
                    <a:pt x="103" y="222"/>
                    <a:pt x="70" y="248"/>
                    <a:pt x="21" y="248"/>
                  </a:cubicBezTo>
                  <a:cubicBezTo>
                    <a:pt x="13" y="248"/>
                    <a:pt x="2" y="272"/>
                    <a:pt x="0" y="282"/>
                  </a:cubicBezTo>
                  <a:cubicBezTo>
                    <a:pt x="0" y="282"/>
                    <a:pt x="0" y="282"/>
                    <a:pt x="0" y="282"/>
                  </a:cubicBezTo>
                  <a:cubicBezTo>
                    <a:pt x="14" y="285"/>
                    <a:pt x="17" y="288"/>
                    <a:pt x="19" y="301"/>
                  </a:cubicBezTo>
                  <a:cubicBezTo>
                    <a:pt x="19" y="301"/>
                    <a:pt x="19" y="301"/>
                    <a:pt x="19" y="301"/>
                  </a:cubicBezTo>
                  <a:cubicBezTo>
                    <a:pt x="18" y="303"/>
                    <a:pt x="18" y="303"/>
                    <a:pt x="18" y="303"/>
                  </a:cubicBezTo>
                  <a:cubicBezTo>
                    <a:pt x="18" y="303"/>
                    <a:pt x="18" y="303"/>
                    <a:pt x="18" y="303"/>
                  </a:cubicBezTo>
                  <a:cubicBezTo>
                    <a:pt x="18" y="312"/>
                    <a:pt x="23" y="310"/>
                    <a:pt x="31" y="312"/>
                  </a:cubicBezTo>
                  <a:cubicBezTo>
                    <a:pt x="37" y="314"/>
                    <a:pt x="34" y="321"/>
                    <a:pt x="37" y="324"/>
                  </a:cubicBezTo>
                  <a:cubicBezTo>
                    <a:pt x="45" y="332"/>
                    <a:pt x="51" y="332"/>
                    <a:pt x="61" y="335"/>
                  </a:cubicBezTo>
                  <a:cubicBezTo>
                    <a:pt x="70" y="333"/>
                    <a:pt x="74" y="325"/>
                    <a:pt x="83" y="325"/>
                  </a:cubicBezTo>
                  <a:cubicBezTo>
                    <a:pt x="88" y="325"/>
                    <a:pt x="100" y="335"/>
                    <a:pt x="100" y="340"/>
                  </a:cubicBezTo>
                  <a:cubicBezTo>
                    <a:pt x="100" y="340"/>
                    <a:pt x="100" y="340"/>
                    <a:pt x="100" y="340"/>
                  </a:cubicBezTo>
                  <a:cubicBezTo>
                    <a:pt x="100" y="354"/>
                    <a:pt x="80" y="352"/>
                    <a:pt x="80" y="366"/>
                  </a:cubicBezTo>
                  <a:cubicBezTo>
                    <a:pt x="80" y="366"/>
                    <a:pt x="80" y="366"/>
                    <a:pt x="80" y="366"/>
                  </a:cubicBezTo>
                  <a:cubicBezTo>
                    <a:pt x="80" y="372"/>
                    <a:pt x="88" y="373"/>
                    <a:pt x="88" y="379"/>
                  </a:cubicBezTo>
                  <a:cubicBezTo>
                    <a:pt x="88" y="379"/>
                    <a:pt x="88" y="379"/>
                    <a:pt x="88" y="379"/>
                  </a:cubicBezTo>
                  <a:cubicBezTo>
                    <a:pt x="88" y="384"/>
                    <a:pt x="84" y="385"/>
                    <a:pt x="80" y="385"/>
                  </a:cubicBezTo>
                  <a:cubicBezTo>
                    <a:pt x="80" y="385"/>
                    <a:pt x="80" y="385"/>
                    <a:pt x="80" y="385"/>
                  </a:cubicBezTo>
                  <a:cubicBezTo>
                    <a:pt x="80" y="385"/>
                    <a:pt x="80" y="385"/>
                    <a:pt x="80" y="385"/>
                  </a:cubicBezTo>
                  <a:cubicBezTo>
                    <a:pt x="80" y="385"/>
                    <a:pt x="80" y="385"/>
                    <a:pt x="80" y="385"/>
                  </a:cubicBezTo>
                  <a:cubicBezTo>
                    <a:pt x="79" y="385"/>
                    <a:pt x="79" y="385"/>
                    <a:pt x="78" y="385"/>
                  </a:cubicBezTo>
                  <a:cubicBezTo>
                    <a:pt x="77" y="385"/>
                    <a:pt x="77" y="385"/>
                    <a:pt x="76" y="385"/>
                  </a:cubicBezTo>
                  <a:cubicBezTo>
                    <a:pt x="76" y="385"/>
                    <a:pt x="76" y="385"/>
                    <a:pt x="76" y="385"/>
                  </a:cubicBezTo>
                  <a:cubicBezTo>
                    <a:pt x="76" y="390"/>
                    <a:pt x="76" y="390"/>
                    <a:pt x="76" y="390"/>
                  </a:cubicBezTo>
                  <a:cubicBezTo>
                    <a:pt x="77" y="396"/>
                    <a:pt x="77" y="400"/>
                    <a:pt x="79" y="407"/>
                  </a:cubicBezTo>
                  <a:cubicBezTo>
                    <a:pt x="80" y="410"/>
                    <a:pt x="85" y="409"/>
                    <a:pt x="88" y="410"/>
                  </a:cubicBezTo>
                  <a:cubicBezTo>
                    <a:pt x="97" y="413"/>
                    <a:pt x="100" y="420"/>
                    <a:pt x="109" y="422"/>
                  </a:cubicBezTo>
                  <a:cubicBezTo>
                    <a:pt x="121" y="425"/>
                    <a:pt x="127" y="421"/>
                    <a:pt x="133" y="428"/>
                  </a:cubicBezTo>
                  <a:cubicBezTo>
                    <a:pt x="139" y="434"/>
                    <a:pt x="145" y="432"/>
                    <a:pt x="152" y="436"/>
                  </a:cubicBezTo>
                  <a:cubicBezTo>
                    <a:pt x="157" y="438"/>
                    <a:pt x="157" y="442"/>
                    <a:pt x="159" y="446"/>
                  </a:cubicBezTo>
                  <a:cubicBezTo>
                    <a:pt x="159" y="446"/>
                    <a:pt x="159" y="446"/>
                    <a:pt x="159" y="446"/>
                  </a:cubicBezTo>
                  <a:cubicBezTo>
                    <a:pt x="159" y="446"/>
                    <a:pt x="159" y="446"/>
                    <a:pt x="159" y="446"/>
                  </a:cubicBezTo>
                  <a:cubicBezTo>
                    <a:pt x="159" y="446"/>
                    <a:pt x="159" y="446"/>
                    <a:pt x="159" y="446"/>
                  </a:cubicBezTo>
                  <a:cubicBezTo>
                    <a:pt x="159" y="446"/>
                    <a:pt x="159" y="446"/>
                    <a:pt x="159" y="446"/>
                  </a:cubicBezTo>
                  <a:cubicBezTo>
                    <a:pt x="159" y="447"/>
                    <a:pt x="160" y="447"/>
                    <a:pt x="161" y="447"/>
                  </a:cubicBezTo>
                  <a:cubicBezTo>
                    <a:pt x="161" y="447"/>
                    <a:pt x="161" y="447"/>
                    <a:pt x="161" y="447"/>
                  </a:cubicBezTo>
                  <a:cubicBezTo>
                    <a:pt x="161" y="447"/>
                    <a:pt x="161" y="447"/>
                    <a:pt x="161" y="447"/>
                  </a:cubicBezTo>
                  <a:cubicBezTo>
                    <a:pt x="161" y="447"/>
                    <a:pt x="161" y="447"/>
                    <a:pt x="161" y="447"/>
                  </a:cubicBezTo>
                  <a:cubicBezTo>
                    <a:pt x="162" y="447"/>
                    <a:pt x="162" y="447"/>
                    <a:pt x="163" y="447"/>
                  </a:cubicBezTo>
                  <a:cubicBezTo>
                    <a:pt x="163" y="447"/>
                    <a:pt x="163" y="447"/>
                    <a:pt x="163" y="447"/>
                  </a:cubicBezTo>
                  <a:cubicBezTo>
                    <a:pt x="163" y="447"/>
                    <a:pt x="163" y="447"/>
                    <a:pt x="163" y="447"/>
                  </a:cubicBezTo>
                  <a:cubicBezTo>
                    <a:pt x="163" y="447"/>
                    <a:pt x="163" y="447"/>
                    <a:pt x="164" y="447"/>
                  </a:cubicBezTo>
                  <a:cubicBezTo>
                    <a:pt x="164" y="447"/>
                    <a:pt x="164" y="447"/>
                    <a:pt x="164" y="447"/>
                  </a:cubicBezTo>
                  <a:cubicBezTo>
                    <a:pt x="164" y="447"/>
                    <a:pt x="164" y="447"/>
                    <a:pt x="164" y="447"/>
                  </a:cubicBezTo>
                  <a:cubicBezTo>
                    <a:pt x="164" y="447"/>
                    <a:pt x="164" y="447"/>
                    <a:pt x="164" y="447"/>
                  </a:cubicBezTo>
                  <a:cubicBezTo>
                    <a:pt x="164" y="447"/>
                    <a:pt x="165" y="446"/>
                    <a:pt x="166" y="446"/>
                  </a:cubicBezTo>
                  <a:cubicBezTo>
                    <a:pt x="166" y="446"/>
                    <a:pt x="166" y="446"/>
                    <a:pt x="166" y="446"/>
                  </a:cubicBezTo>
                  <a:cubicBezTo>
                    <a:pt x="166" y="446"/>
                    <a:pt x="166" y="446"/>
                    <a:pt x="166" y="446"/>
                  </a:cubicBezTo>
                  <a:cubicBezTo>
                    <a:pt x="166" y="446"/>
                    <a:pt x="166" y="446"/>
                    <a:pt x="166" y="446"/>
                  </a:cubicBezTo>
                  <a:cubicBezTo>
                    <a:pt x="166" y="446"/>
                    <a:pt x="167" y="447"/>
                    <a:pt x="167" y="447"/>
                  </a:cubicBezTo>
                  <a:cubicBezTo>
                    <a:pt x="167" y="447"/>
                    <a:pt x="167" y="447"/>
                    <a:pt x="167" y="447"/>
                  </a:cubicBezTo>
                  <a:cubicBezTo>
                    <a:pt x="167" y="447"/>
                    <a:pt x="167" y="447"/>
                    <a:pt x="167" y="447"/>
                  </a:cubicBezTo>
                  <a:cubicBezTo>
                    <a:pt x="167" y="447"/>
                    <a:pt x="167" y="447"/>
                    <a:pt x="167" y="447"/>
                  </a:cubicBezTo>
                  <a:cubicBezTo>
                    <a:pt x="167" y="447"/>
                    <a:pt x="167" y="447"/>
                    <a:pt x="167" y="447"/>
                  </a:cubicBezTo>
                  <a:cubicBezTo>
                    <a:pt x="175" y="452"/>
                    <a:pt x="180" y="460"/>
                    <a:pt x="192" y="460"/>
                  </a:cubicBezTo>
                  <a:cubicBezTo>
                    <a:pt x="199" y="460"/>
                    <a:pt x="206" y="460"/>
                    <a:pt x="214" y="460"/>
                  </a:cubicBezTo>
                  <a:cubicBezTo>
                    <a:pt x="219" y="460"/>
                    <a:pt x="221" y="457"/>
                    <a:pt x="224" y="457"/>
                  </a:cubicBezTo>
                  <a:cubicBezTo>
                    <a:pt x="226" y="457"/>
                    <a:pt x="228" y="465"/>
                    <a:pt x="229" y="469"/>
                  </a:cubicBezTo>
                  <a:cubicBezTo>
                    <a:pt x="236" y="465"/>
                    <a:pt x="238" y="456"/>
                    <a:pt x="252" y="456"/>
                  </a:cubicBezTo>
                  <a:cubicBezTo>
                    <a:pt x="263" y="456"/>
                    <a:pt x="269" y="462"/>
                    <a:pt x="278" y="462"/>
                  </a:cubicBezTo>
                  <a:cubicBezTo>
                    <a:pt x="285" y="462"/>
                    <a:pt x="302" y="447"/>
                    <a:pt x="306" y="445"/>
                  </a:cubicBezTo>
                  <a:cubicBezTo>
                    <a:pt x="309" y="443"/>
                    <a:pt x="310" y="441"/>
                    <a:pt x="312" y="439"/>
                  </a:cubicBezTo>
                  <a:cubicBezTo>
                    <a:pt x="312" y="439"/>
                    <a:pt x="312" y="439"/>
                    <a:pt x="312" y="439"/>
                  </a:cubicBezTo>
                  <a:cubicBezTo>
                    <a:pt x="312" y="439"/>
                    <a:pt x="312" y="439"/>
                    <a:pt x="312" y="439"/>
                  </a:cubicBezTo>
                  <a:cubicBezTo>
                    <a:pt x="313" y="439"/>
                    <a:pt x="313" y="439"/>
                    <a:pt x="313" y="439"/>
                  </a:cubicBezTo>
                  <a:cubicBezTo>
                    <a:pt x="313" y="438"/>
                    <a:pt x="314" y="438"/>
                    <a:pt x="315" y="438"/>
                  </a:cubicBezTo>
                  <a:cubicBezTo>
                    <a:pt x="315" y="438"/>
                    <a:pt x="315" y="438"/>
                    <a:pt x="315" y="438"/>
                  </a:cubicBezTo>
                  <a:cubicBezTo>
                    <a:pt x="315" y="438"/>
                    <a:pt x="315" y="438"/>
                    <a:pt x="315" y="438"/>
                  </a:cubicBezTo>
                  <a:cubicBezTo>
                    <a:pt x="315" y="438"/>
                    <a:pt x="315" y="438"/>
                    <a:pt x="315" y="438"/>
                  </a:cubicBezTo>
                  <a:cubicBezTo>
                    <a:pt x="315" y="438"/>
                    <a:pt x="315" y="438"/>
                    <a:pt x="315" y="438"/>
                  </a:cubicBezTo>
                  <a:cubicBezTo>
                    <a:pt x="315" y="437"/>
                    <a:pt x="316" y="437"/>
                    <a:pt x="317" y="437"/>
                  </a:cubicBezTo>
                  <a:cubicBezTo>
                    <a:pt x="317" y="437"/>
                    <a:pt x="317" y="437"/>
                    <a:pt x="317" y="437"/>
                  </a:cubicBezTo>
                  <a:cubicBezTo>
                    <a:pt x="318" y="437"/>
                    <a:pt x="320" y="438"/>
                    <a:pt x="321" y="438"/>
                  </a:cubicBezTo>
                  <a:cubicBezTo>
                    <a:pt x="323" y="438"/>
                    <a:pt x="325" y="439"/>
                    <a:pt x="327" y="439"/>
                  </a:cubicBezTo>
                  <a:cubicBezTo>
                    <a:pt x="327" y="439"/>
                    <a:pt x="327" y="439"/>
                    <a:pt x="327" y="439"/>
                  </a:cubicBezTo>
                  <a:cubicBezTo>
                    <a:pt x="327" y="439"/>
                    <a:pt x="327" y="439"/>
                    <a:pt x="327" y="439"/>
                  </a:cubicBezTo>
                  <a:cubicBezTo>
                    <a:pt x="328" y="439"/>
                    <a:pt x="329" y="439"/>
                    <a:pt x="330" y="438"/>
                  </a:cubicBezTo>
                  <a:cubicBezTo>
                    <a:pt x="330" y="438"/>
                    <a:pt x="330" y="438"/>
                    <a:pt x="330" y="438"/>
                  </a:cubicBezTo>
                  <a:cubicBezTo>
                    <a:pt x="330" y="438"/>
                    <a:pt x="330" y="438"/>
                    <a:pt x="330" y="438"/>
                  </a:cubicBezTo>
                  <a:cubicBezTo>
                    <a:pt x="330" y="438"/>
                    <a:pt x="330" y="438"/>
                    <a:pt x="330" y="438"/>
                  </a:cubicBezTo>
                  <a:cubicBezTo>
                    <a:pt x="335" y="434"/>
                    <a:pt x="335" y="434"/>
                    <a:pt x="335" y="434"/>
                  </a:cubicBezTo>
                  <a:cubicBezTo>
                    <a:pt x="338" y="434"/>
                    <a:pt x="338" y="434"/>
                    <a:pt x="338" y="434"/>
                  </a:cubicBezTo>
                  <a:cubicBezTo>
                    <a:pt x="342" y="451"/>
                    <a:pt x="353" y="449"/>
                    <a:pt x="366" y="456"/>
                  </a:cubicBezTo>
                  <a:cubicBezTo>
                    <a:pt x="371" y="464"/>
                    <a:pt x="378" y="467"/>
                    <a:pt x="378" y="478"/>
                  </a:cubicBezTo>
                  <a:cubicBezTo>
                    <a:pt x="378" y="478"/>
                    <a:pt x="378" y="478"/>
                    <a:pt x="378" y="478"/>
                  </a:cubicBezTo>
                  <a:cubicBezTo>
                    <a:pt x="378" y="500"/>
                    <a:pt x="365" y="500"/>
                    <a:pt x="365" y="520"/>
                  </a:cubicBezTo>
                  <a:cubicBezTo>
                    <a:pt x="365" y="520"/>
                    <a:pt x="365" y="520"/>
                    <a:pt x="365" y="520"/>
                  </a:cubicBezTo>
                  <a:cubicBezTo>
                    <a:pt x="365" y="521"/>
                    <a:pt x="365" y="525"/>
                    <a:pt x="367" y="525"/>
                  </a:cubicBezTo>
                  <a:cubicBezTo>
                    <a:pt x="371" y="525"/>
                    <a:pt x="374" y="522"/>
                    <a:pt x="378" y="522"/>
                  </a:cubicBezTo>
                  <a:cubicBezTo>
                    <a:pt x="382" y="522"/>
                    <a:pt x="383" y="537"/>
                    <a:pt x="389" y="538"/>
                  </a:cubicBezTo>
                  <a:cubicBezTo>
                    <a:pt x="389" y="549"/>
                    <a:pt x="395" y="560"/>
                    <a:pt x="406" y="560"/>
                  </a:cubicBezTo>
                  <a:cubicBezTo>
                    <a:pt x="410" y="560"/>
                    <a:pt x="411" y="559"/>
                    <a:pt x="414" y="559"/>
                  </a:cubicBezTo>
                  <a:cubicBezTo>
                    <a:pt x="417" y="559"/>
                    <a:pt x="417" y="559"/>
                    <a:pt x="417" y="559"/>
                  </a:cubicBezTo>
                  <a:cubicBezTo>
                    <a:pt x="417" y="564"/>
                    <a:pt x="420" y="565"/>
                    <a:pt x="421" y="565"/>
                  </a:cubicBezTo>
                  <a:cubicBezTo>
                    <a:pt x="422" y="565"/>
                    <a:pt x="423" y="562"/>
                    <a:pt x="423" y="560"/>
                  </a:cubicBezTo>
                  <a:cubicBezTo>
                    <a:pt x="423" y="560"/>
                    <a:pt x="423" y="560"/>
                    <a:pt x="423" y="560"/>
                  </a:cubicBezTo>
                  <a:cubicBezTo>
                    <a:pt x="423" y="555"/>
                    <a:pt x="423" y="552"/>
                    <a:pt x="423" y="547"/>
                  </a:cubicBezTo>
                  <a:cubicBezTo>
                    <a:pt x="423" y="547"/>
                    <a:pt x="423" y="547"/>
                    <a:pt x="423" y="547"/>
                  </a:cubicBezTo>
                  <a:cubicBezTo>
                    <a:pt x="423" y="547"/>
                    <a:pt x="434" y="543"/>
                    <a:pt x="437" y="543"/>
                  </a:cubicBezTo>
                  <a:cubicBezTo>
                    <a:pt x="437" y="543"/>
                    <a:pt x="437" y="543"/>
                    <a:pt x="438" y="543"/>
                  </a:cubicBezTo>
                  <a:cubicBezTo>
                    <a:pt x="454" y="543"/>
                    <a:pt x="454" y="543"/>
                    <a:pt x="454" y="543"/>
                  </a:cubicBezTo>
                  <a:cubicBezTo>
                    <a:pt x="455" y="544"/>
                    <a:pt x="457" y="544"/>
                    <a:pt x="457" y="544"/>
                  </a:cubicBezTo>
                  <a:cubicBezTo>
                    <a:pt x="464" y="544"/>
                    <a:pt x="469" y="536"/>
                    <a:pt x="476" y="536"/>
                  </a:cubicBezTo>
                  <a:cubicBezTo>
                    <a:pt x="484" y="536"/>
                    <a:pt x="489" y="542"/>
                    <a:pt x="498" y="542"/>
                  </a:cubicBezTo>
                  <a:cubicBezTo>
                    <a:pt x="498" y="556"/>
                    <a:pt x="509" y="560"/>
                    <a:pt x="517" y="562"/>
                  </a:cubicBezTo>
                  <a:cubicBezTo>
                    <a:pt x="526" y="567"/>
                    <a:pt x="532" y="564"/>
                    <a:pt x="542" y="568"/>
                  </a:cubicBezTo>
                  <a:cubicBezTo>
                    <a:pt x="542" y="571"/>
                    <a:pt x="540" y="581"/>
                    <a:pt x="545" y="581"/>
                  </a:cubicBezTo>
                  <a:cubicBezTo>
                    <a:pt x="551" y="581"/>
                    <a:pt x="547" y="575"/>
                    <a:pt x="552" y="570"/>
                  </a:cubicBezTo>
                  <a:cubicBezTo>
                    <a:pt x="555" y="567"/>
                    <a:pt x="566" y="565"/>
                    <a:pt x="570" y="563"/>
                  </a:cubicBezTo>
                  <a:cubicBezTo>
                    <a:pt x="580" y="558"/>
                    <a:pt x="590" y="560"/>
                    <a:pt x="596" y="554"/>
                  </a:cubicBezTo>
                  <a:cubicBezTo>
                    <a:pt x="596" y="554"/>
                    <a:pt x="602" y="544"/>
                    <a:pt x="603" y="544"/>
                  </a:cubicBezTo>
                  <a:cubicBezTo>
                    <a:pt x="608" y="544"/>
                    <a:pt x="611" y="548"/>
                    <a:pt x="616" y="548"/>
                  </a:cubicBezTo>
                  <a:cubicBezTo>
                    <a:pt x="640" y="548"/>
                    <a:pt x="646" y="533"/>
                    <a:pt x="661" y="525"/>
                  </a:cubicBezTo>
                  <a:cubicBezTo>
                    <a:pt x="665" y="523"/>
                    <a:pt x="668" y="521"/>
                    <a:pt x="669" y="515"/>
                  </a:cubicBezTo>
                  <a:cubicBezTo>
                    <a:pt x="681" y="515"/>
                    <a:pt x="685" y="496"/>
                    <a:pt x="690" y="486"/>
                  </a:cubicBezTo>
                  <a:cubicBezTo>
                    <a:pt x="693" y="480"/>
                    <a:pt x="707" y="458"/>
                    <a:pt x="715" y="457"/>
                  </a:cubicBezTo>
                  <a:cubicBezTo>
                    <a:pt x="715" y="445"/>
                    <a:pt x="723" y="440"/>
                    <a:pt x="723" y="425"/>
                  </a:cubicBezTo>
                  <a:cubicBezTo>
                    <a:pt x="723" y="402"/>
                    <a:pt x="718" y="394"/>
                    <a:pt x="708" y="379"/>
                  </a:cubicBezTo>
                  <a:cubicBezTo>
                    <a:pt x="707" y="377"/>
                    <a:pt x="707" y="370"/>
                    <a:pt x="702" y="368"/>
                  </a:cubicBezTo>
                  <a:cubicBezTo>
                    <a:pt x="703" y="367"/>
                    <a:pt x="703" y="367"/>
                    <a:pt x="703" y="367"/>
                  </a:cubicBezTo>
                  <a:cubicBezTo>
                    <a:pt x="701" y="367"/>
                    <a:pt x="701" y="367"/>
                    <a:pt x="701" y="367"/>
                  </a:cubicBezTo>
                  <a:cubicBezTo>
                    <a:pt x="701" y="367"/>
                    <a:pt x="701" y="359"/>
                    <a:pt x="701" y="357"/>
                  </a:cubicBezTo>
                  <a:cubicBezTo>
                    <a:pt x="697" y="357"/>
                    <a:pt x="687" y="351"/>
                    <a:pt x="687" y="344"/>
                  </a:cubicBezTo>
                  <a:cubicBezTo>
                    <a:pt x="687" y="338"/>
                    <a:pt x="696" y="337"/>
                    <a:pt x="698" y="331"/>
                  </a:cubicBezTo>
                  <a:cubicBezTo>
                    <a:pt x="703" y="316"/>
                    <a:pt x="725" y="316"/>
                    <a:pt x="736" y="306"/>
                  </a:cubicBezTo>
                  <a:cubicBezTo>
                    <a:pt x="734" y="303"/>
                    <a:pt x="732" y="303"/>
                    <a:pt x="729" y="303"/>
                  </a:cubicBezTo>
                  <a:cubicBezTo>
                    <a:pt x="728" y="303"/>
                    <a:pt x="728" y="303"/>
                    <a:pt x="727" y="303"/>
                  </a:cubicBezTo>
                  <a:cubicBezTo>
                    <a:pt x="726" y="303"/>
                    <a:pt x="725" y="303"/>
                    <a:pt x="724" y="303"/>
                  </a:cubicBezTo>
                  <a:cubicBezTo>
                    <a:pt x="722" y="303"/>
                    <a:pt x="719" y="303"/>
                    <a:pt x="716" y="301"/>
                  </a:cubicBezTo>
                  <a:cubicBezTo>
                    <a:pt x="713" y="299"/>
                    <a:pt x="711" y="295"/>
                    <a:pt x="705" y="295"/>
                  </a:cubicBezTo>
                  <a:cubicBezTo>
                    <a:pt x="700" y="295"/>
                    <a:pt x="700" y="306"/>
                    <a:pt x="697" y="306"/>
                  </a:cubicBezTo>
                  <a:cubicBezTo>
                    <a:pt x="695" y="306"/>
                    <a:pt x="692" y="307"/>
                    <a:pt x="690" y="307"/>
                  </a:cubicBezTo>
                  <a:cubicBezTo>
                    <a:pt x="688" y="307"/>
                    <a:pt x="686" y="307"/>
                    <a:pt x="684" y="305"/>
                  </a:cubicBezTo>
                  <a:cubicBezTo>
                    <a:pt x="677" y="301"/>
                    <a:pt x="679" y="296"/>
                    <a:pt x="673" y="291"/>
                  </a:cubicBezTo>
                  <a:cubicBezTo>
                    <a:pt x="671" y="289"/>
                    <a:pt x="662" y="287"/>
                    <a:pt x="662" y="282"/>
                  </a:cubicBezTo>
                  <a:cubicBezTo>
                    <a:pt x="662" y="271"/>
                    <a:pt x="677" y="275"/>
                    <a:pt x="685" y="269"/>
                  </a:cubicBezTo>
                  <a:cubicBezTo>
                    <a:pt x="691" y="265"/>
                    <a:pt x="703" y="257"/>
                    <a:pt x="707" y="250"/>
                  </a:cubicBezTo>
                  <a:cubicBezTo>
                    <a:pt x="708" y="248"/>
                    <a:pt x="711" y="243"/>
                    <a:pt x="716" y="243"/>
                  </a:cubicBezTo>
                  <a:cubicBezTo>
                    <a:pt x="720" y="243"/>
                    <a:pt x="726" y="250"/>
                    <a:pt x="726" y="253"/>
                  </a:cubicBezTo>
                  <a:cubicBezTo>
                    <a:pt x="726" y="262"/>
                    <a:pt x="716" y="265"/>
                    <a:pt x="716" y="275"/>
                  </a:cubicBezTo>
                  <a:cubicBezTo>
                    <a:pt x="731" y="275"/>
                    <a:pt x="743" y="259"/>
                    <a:pt x="760" y="259"/>
                  </a:cubicBezTo>
                  <a:cubicBezTo>
                    <a:pt x="766" y="259"/>
                    <a:pt x="769" y="265"/>
                    <a:pt x="776" y="265"/>
                  </a:cubicBezTo>
                  <a:cubicBezTo>
                    <a:pt x="774" y="270"/>
                    <a:pt x="776" y="270"/>
                    <a:pt x="776" y="276"/>
                  </a:cubicBezTo>
                  <a:cubicBezTo>
                    <a:pt x="776" y="282"/>
                    <a:pt x="771" y="281"/>
                    <a:pt x="771" y="287"/>
                  </a:cubicBezTo>
                  <a:cubicBezTo>
                    <a:pt x="771" y="290"/>
                    <a:pt x="772" y="296"/>
                    <a:pt x="776" y="296"/>
                  </a:cubicBezTo>
                  <a:cubicBezTo>
                    <a:pt x="778" y="296"/>
                    <a:pt x="780" y="294"/>
                    <a:pt x="783" y="294"/>
                  </a:cubicBezTo>
                  <a:cubicBezTo>
                    <a:pt x="790" y="294"/>
                    <a:pt x="798" y="298"/>
                    <a:pt x="798" y="304"/>
                  </a:cubicBezTo>
                  <a:cubicBezTo>
                    <a:pt x="798" y="308"/>
                    <a:pt x="793" y="311"/>
                    <a:pt x="789" y="311"/>
                  </a:cubicBezTo>
                  <a:cubicBezTo>
                    <a:pt x="789" y="316"/>
                    <a:pt x="789" y="316"/>
                    <a:pt x="789" y="316"/>
                  </a:cubicBezTo>
                  <a:cubicBezTo>
                    <a:pt x="790" y="317"/>
                    <a:pt x="791" y="320"/>
                    <a:pt x="794" y="320"/>
                  </a:cubicBezTo>
                  <a:cubicBezTo>
                    <a:pt x="794" y="323"/>
                    <a:pt x="797" y="326"/>
                    <a:pt x="797" y="329"/>
                  </a:cubicBezTo>
                  <a:cubicBezTo>
                    <a:pt x="797" y="331"/>
                    <a:pt x="792" y="338"/>
                    <a:pt x="792" y="341"/>
                  </a:cubicBezTo>
                  <a:cubicBezTo>
                    <a:pt x="792" y="343"/>
                    <a:pt x="792" y="346"/>
                    <a:pt x="795" y="347"/>
                  </a:cubicBezTo>
                  <a:cubicBezTo>
                    <a:pt x="794" y="349"/>
                    <a:pt x="792" y="351"/>
                    <a:pt x="792" y="353"/>
                  </a:cubicBezTo>
                  <a:cubicBezTo>
                    <a:pt x="800" y="353"/>
                    <a:pt x="800" y="353"/>
                    <a:pt x="800" y="353"/>
                  </a:cubicBezTo>
                  <a:cubicBezTo>
                    <a:pt x="803" y="350"/>
                    <a:pt x="804" y="350"/>
                    <a:pt x="810" y="349"/>
                  </a:cubicBezTo>
                  <a:cubicBezTo>
                    <a:pt x="810" y="344"/>
                    <a:pt x="823" y="343"/>
                    <a:pt x="827" y="342"/>
                  </a:cubicBezTo>
                  <a:cubicBezTo>
                    <a:pt x="834" y="340"/>
                    <a:pt x="837" y="334"/>
                    <a:pt x="837" y="322"/>
                  </a:cubicBezTo>
                  <a:cubicBezTo>
                    <a:pt x="837" y="302"/>
                    <a:pt x="829" y="289"/>
                    <a:pt x="818" y="278"/>
                  </a:cubicBezTo>
                  <a:cubicBezTo>
                    <a:pt x="813" y="273"/>
                    <a:pt x="808" y="268"/>
                    <a:pt x="809" y="259"/>
                  </a:cubicBezTo>
                  <a:cubicBezTo>
                    <a:pt x="815" y="259"/>
                    <a:pt x="820" y="256"/>
                    <a:pt x="825" y="252"/>
                  </a:cubicBezTo>
                  <a:cubicBezTo>
                    <a:pt x="828" y="248"/>
                    <a:pt x="838" y="243"/>
                    <a:pt x="840" y="238"/>
                  </a:cubicBezTo>
                  <a:cubicBezTo>
                    <a:pt x="847" y="224"/>
                    <a:pt x="851" y="216"/>
                    <a:pt x="864" y="206"/>
                  </a:cubicBezTo>
                  <a:cubicBezTo>
                    <a:pt x="864" y="206"/>
                    <a:pt x="873" y="195"/>
                    <a:pt x="873" y="184"/>
                  </a:cubicBezTo>
                  <a:cubicBezTo>
                    <a:pt x="873" y="179"/>
                    <a:pt x="872" y="175"/>
                    <a:pt x="866" y="171"/>
                  </a:cubicBezTo>
                  <a:cubicBezTo>
                    <a:pt x="865" y="171"/>
                    <a:pt x="865" y="170"/>
                    <a:pt x="865" y="169"/>
                  </a:cubicBezTo>
                  <a:cubicBezTo>
                    <a:pt x="865" y="166"/>
                    <a:pt x="882" y="164"/>
                    <a:pt x="893" y="158"/>
                  </a:cubicBezTo>
                  <a:cubicBezTo>
                    <a:pt x="906" y="150"/>
                    <a:pt x="910" y="122"/>
                    <a:pt x="922" y="111"/>
                  </a:cubicBezTo>
                  <a:cubicBezTo>
                    <a:pt x="922" y="111"/>
                    <a:pt x="922" y="111"/>
                    <a:pt x="922" y="111"/>
                  </a:cubicBezTo>
                  <a:cubicBezTo>
                    <a:pt x="922" y="97"/>
                    <a:pt x="922" y="97"/>
                    <a:pt x="922" y="97"/>
                  </a:cubicBezTo>
                  <a:cubicBezTo>
                    <a:pt x="900" y="97"/>
                    <a:pt x="897" y="113"/>
                    <a:pt x="879" y="113"/>
                  </a:cubicBezTo>
                  <a:cubicBezTo>
                    <a:pt x="864" y="113"/>
                    <a:pt x="857" y="94"/>
                    <a:pt x="850" y="87"/>
                  </a:cubicBezTo>
                  <a:cubicBezTo>
                    <a:pt x="841" y="78"/>
                    <a:pt x="818" y="77"/>
                    <a:pt x="811" y="66"/>
                  </a:cubicBezTo>
                  <a:cubicBezTo>
                    <a:pt x="793" y="37"/>
                    <a:pt x="794" y="0"/>
                    <a:pt x="74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7" name="Google Shape;417;p35"/>
            <p:cNvSpPr/>
            <p:nvPr/>
          </p:nvSpPr>
          <p:spPr>
            <a:xfrm>
              <a:off x="9781" y="-76"/>
              <a:ext cx="125" cy="54"/>
            </a:xfrm>
            <a:custGeom>
              <a:avLst/>
              <a:gdLst/>
              <a:ahLst/>
              <a:cxnLst/>
              <a:rect l="l" t="t" r="r" b="b"/>
              <a:pathLst>
                <a:path w="53" h="23" extrusionOk="0">
                  <a:moveTo>
                    <a:pt x="25" y="0"/>
                  </a:moveTo>
                  <a:cubicBezTo>
                    <a:pt x="16" y="0"/>
                    <a:pt x="0" y="10"/>
                    <a:pt x="0" y="18"/>
                  </a:cubicBezTo>
                  <a:cubicBezTo>
                    <a:pt x="0" y="20"/>
                    <a:pt x="2" y="23"/>
                    <a:pt x="5" y="23"/>
                  </a:cubicBezTo>
                  <a:cubicBezTo>
                    <a:pt x="11" y="23"/>
                    <a:pt x="53" y="20"/>
                    <a:pt x="53" y="13"/>
                  </a:cubicBezTo>
                  <a:cubicBezTo>
                    <a:pt x="53" y="5"/>
                    <a:pt x="33" y="0"/>
                    <a:pt x="2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8" name="Google Shape;418;p35"/>
            <p:cNvSpPr/>
            <p:nvPr/>
          </p:nvSpPr>
          <p:spPr>
            <a:xfrm>
              <a:off x="9403" y="28"/>
              <a:ext cx="49" cy="28"/>
            </a:xfrm>
            <a:custGeom>
              <a:avLst/>
              <a:gdLst/>
              <a:ahLst/>
              <a:cxnLst/>
              <a:rect l="l" t="t" r="r" b="b"/>
              <a:pathLst>
                <a:path w="21" h="12" extrusionOk="0">
                  <a:moveTo>
                    <a:pt x="17" y="0"/>
                  </a:moveTo>
                  <a:cubicBezTo>
                    <a:pt x="0" y="0"/>
                    <a:pt x="0" y="0"/>
                    <a:pt x="0" y="0"/>
                  </a:cubicBezTo>
                  <a:cubicBezTo>
                    <a:pt x="3" y="6"/>
                    <a:pt x="8" y="12"/>
                    <a:pt x="16" y="12"/>
                  </a:cubicBezTo>
                  <a:cubicBezTo>
                    <a:pt x="18" y="12"/>
                    <a:pt x="21" y="9"/>
                    <a:pt x="21" y="6"/>
                  </a:cubicBezTo>
                  <a:cubicBezTo>
                    <a:pt x="21" y="3"/>
                    <a:pt x="18" y="2"/>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9" name="Google Shape;419;p35"/>
            <p:cNvSpPr/>
            <p:nvPr/>
          </p:nvSpPr>
          <p:spPr>
            <a:xfrm>
              <a:off x="8242" y="-369"/>
              <a:ext cx="22" cy="28"/>
            </a:xfrm>
            <a:custGeom>
              <a:avLst/>
              <a:gdLst/>
              <a:ahLst/>
              <a:cxnLst/>
              <a:rect l="l" t="t" r="r" b="b"/>
              <a:pathLst>
                <a:path w="9" h="12" extrusionOk="0">
                  <a:moveTo>
                    <a:pt x="4" y="0"/>
                  </a:moveTo>
                  <a:cubicBezTo>
                    <a:pt x="2" y="3"/>
                    <a:pt x="0" y="5"/>
                    <a:pt x="0" y="8"/>
                  </a:cubicBezTo>
                  <a:cubicBezTo>
                    <a:pt x="0" y="11"/>
                    <a:pt x="2" y="12"/>
                    <a:pt x="4" y="12"/>
                  </a:cubicBezTo>
                  <a:cubicBezTo>
                    <a:pt x="8" y="12"/>
                    <a:pt x="9" y="8"/>
                    <a:pt x="9" y="5"/>
                  </a:cubicBezTo>
                  <a:cubicBezTo>
                    <a:pt x="9" y="5"/>
                    <a:pt x="9" y="5"/>
                    <a:pt x="9" y="5"/>
                  </a:cubicBezTo>
                  <a:cubicBezTo>
                    <a:pt x="9" y="5"/>
                    <a:pt x="9" y="5"/>
                    <a:pt x="9" y="5"/>
                  </a:cubicBezTo>
                  <a:cubicBezTo>
                    <a:pt x="9" y="5"/>
                    <a:pt x="9" y="5"/>
                    <a:pt x="9" y="4"/>
                  </a:cubicBezTo>
                  <a:cubicBezTo>
                    <a:pt x="8" y="4"/>
                    <a:pt x="8" y="4"/>
                    <a:pt x="8" y="4"/>
                  </a:cubicBezTo>
                  <a:cubicBezTo>
                    <a:pt x="4" y="0"/>
                    <a:pt x="4"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0" name="Google Shape;420;p35"/>
            <p:cNvSpPr/>
            <p:nvPr/>
          </p:nvSpPr>
          <p:spPr>
            <a:xfrm>
              <a:off x="7403" y="-277"/>
              <a:ext cx="57" cy="33"/>
            </a:xfrm>
            <a:custGeom>
              <a:avLst/>
              <a:gdLst/>
              <a:ahLst/>
              <a:cxnLst/>
              <a:rect l="l" t="t" r="r" b="b"/>
              <a:pathLst>
                <a:path w="24" h="14" extrusionOk="0">
                  <a:moveTo>
                    <a:pt x="24" y="10"/>
                  </a:moveTo>
                  <a:cubicBezTo>
                    <a:pt x="24" y="10"/>
                    <a:pt x="23" y="11"/>
                    <a:pt x="23" y="11"/>
                  </a:cubicBezTo>
                  <a:cubicBezTo>
                    <a:pt x="22" y="12"/>
                    <a:pt x="21" y="13"/>
                    <a:pt x="20" y="14"/>
                  </a:cubicBezTo>
                  <a:cubicBezTo>
                    <a:pt x="24" y="10"/>
                    <a:pt x="24" y="10"/>
                    <a:pt x="24" y="10"/>
                  </a:cubicBezTo>
                  <a:moveTo>
                    <a:pt x="12" y="0"/>
                  </a:moveTo>
                  <a:cubicBezTo>
                    <a:pt x="7" y="0"/>
                    <a:pt x="0" y="2"/>
                    <a:pt x="0" y="8"/>
                  </a:cubicBezTo>
                  <a:cubicBezTo>
                    <a:pt x="0" y="12"/>
                    <a:pt x="6" y="14"/>
                    <a:pt x="12" y="14"/>
                  </a:cubicBezTo>
                  <a:cubicBezTo>
                    <a:pt x="16" y="14"/>
                    <a:pt x="19" y="13"/>
                    <a:pt x="23" y="11"/>
                  </a:cubicBezTo>
                  <a:cubicBezTo>
                    <a:pt x="23" y="10"/>
                    <a:pt x="24" y="9"/>
                    <a:pt x="24" y="8"/>
                  </a:cubicBezTo>
                  <a:cubicBezTo>
                    <a:pt x="24" y="1"/>
                    <a:pt x="19"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1" name="Google Shape;421;p35"/>
            <p:cNvSpPr/>
            <p:nvPr/>
          </p:nvSpPr>
          <p:spPr>
            <a:xfrm>
              <a:off x="6964" y="-639"/>
              <a:ext cx="215" cy="121"/>
            </a:xfrm>
            <a:custGeom>
              <a:avLst/>
              <a:gdLst/>
              <a:ahLst/>
              <a:cxnLst/>
              <a:rect l="l" t="t" r="r" b="b"/>
              <a:pathLst>
                <a:path w="91" h="51" extrusionOk="0">
                  <a:moveTo>
                    <a:pt x="54" y="0"/>
                  </a:moveTo>
                  <a:cubicBezTo>
                    <a:pt x="52" y="0"/>
                    <a:pt x="52" y="0"/>
                    <a:pt x="47" y="0"/>
                  </a:cubicBezTo>
                  <a:cubicBezTo>
                    <a:pt x="26" y="0"/>
                    <a:pt x="21" y="19"/>
                    <a:pt x="9" y="31"/>
                  </a:cubicBezTo>
                  <a:cubicBezTo>
                    <a:pt x="6" y="34"/>
                    <a:pt x="0" y="34"/>
                    <a:pt x="0" y="43"/>
                  </a:cubicBezTo>
                  <a:cubicBezTo>
                    <a:pt x="0" y="48"/>
                    <a:pt x="1" y="51"/>
                    <a:pt x="8" y="51"/>
                  </a:cubicBezTo>
                  <a:cubicBezTo>
                    <a:pt x="36" y="43"/>
                    <a:pt x="36" y="43"/>
                    <a:pt x="36" y="43"/>
                  </a:cubicBezTo>
                  <a:cubicBezTo>
                    <a:pt x="36" y="43"/>
                    <a:pt x="52" y="40"/>
                    <a:pt x="54" y="40"/>
                  </a:cubicBezTo>
                  <a:cubicBezTo>
                    <a:pt x="56" y="40"/>
                    <a:pt x="58" y="41"/>
                    <a:pt x="61" y="41"/>
                  </a:cubicBezTo>
                  <a:cubicBezTo>
                    <a:pt x="73" y="41"/>
                    <a:pt x="91" y="37"/>
                    <a:pt x="91" y="27"/>
                  </a:cubicBezTo>
                  <a:cubicBezTo>
                    <a:pt x="91" y="20"/>
                    <a:pt x="69" y="6"/>
                    <a:pt x="62" y="6"/>
                  </a:cubicBezTo>
                  <a:cubicBezTo>
                    <a:pt x="58" y="6"/>
                    <a:pt x="56" y="10"/>
                    <a:pt x="53" y="11"/>
                  </a:cubicBezTo>
                  <a:cubicBezTo>
                    <a:pt x="57" y="7"/>
                    <a:pt x="54" y="7"/>
                    <a:pt x="5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2" name="Google Shape;422;p35"/>
            <p:cNvSpPr/>
            <p:nvPr/>
          </p:nvSpPr>
          <p:spPr>
            <a:xfrm>
              <a:off x="6661" y="-701"/>
              <a:ext cx="83" cy="45"/>
            </a:xfrm>
            <a:custGeom>
              <a:avLst/>
              <a:gdLst/>
              <a:ahLst/>
              <a:cxnLst/>
              <a:rect l="l" t="t" r="r" b="b"/>
              <a:pathLst>
                <a:path w="35" h="19" extrusionOk="0">
                  <a:moveTo>
                    <a:pt x="14" y="0"/>
                  </a:moveTo>
                  <a:cubicBezTo>
                    <a:pt x="11" y="0"/>
                    <a:pt x="0" y="0"/>
                    <a:pt x="0" y="5"/>
                  </a:cubicBezTo>
                  <a:cubicBezTo>
                    <a:pt x="0" y="10"/>
                    <a:pt x="7" y="19"/>
                    <a:pt x="11" y="19"/>
                  </a:cubicBezTo>
                  <a:cubicBezTo>
                    <a:pt x="17" y="19"/>
                    <a:pt x="34" y="18"/>
                    <a:pt x="35" y="8"/>
                  </a:cubicBezTo>
                  <a:cubicBezTo>
                    <a:pt x="32" y="7"/>
                    <a:pt x="17"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3" name="Google Shape;423;p35"/>
            <p:cNvSpPr/>
            <p:nvPr/>
          </p:nvSpPr>
          <p:spPr>
            <a:xfrm>
              <a:off x="6689" y="-793"/>
              <a:ext cx="296" cy="208"/>
            </a:xfrm>
            <a:custGeom>
              <a:avLst/>
              <a:gdLst/>
              <a:ahLst/>
              <a:cxnLst/>
              <a:rect l="l" t="t" r="r" b="b"/>
              <a:pathLst>
                <a:path w="125" h="88" extrusionOk="0">
                  <a:moveTo>
                    <a:pt x="55" y="0"/>
                  </a:moveTo>
                  <a:cubicBezTo>
                    <a:pt x="30" y="0"/>
                    <a:pt x="22" y="24"/>
                    <a:pt x="0" y="31"/>
                  </a:cubicBezTo>
                  <a:cubicBezTo>
                    <a:pt x="13" y="38"/>
                    <a:pt x="23" y="42"/>
                    <a:pt x="38" y="42"/>
                  </a:cubicBezTo>
                  <a:cubicBezTo>
                    <a:pt x="41" y="42"/>
                    <a:pt x="55" y="43"/>
                    <a:pt x="60" y="43"/>
                  </a:cubicBezTo>
                  <a:cubicBezTo>
                    <a:pt x="43" y="48"/>
                    <a:pt x="38" y="54"/>
                    <a:pt x="21" y="60"/>
                  </a:cubicBezTo>
                  <a:cubicBezTo>
                    <a:pt x="29" y="64"/>
                    <a:pt x="42" y="79"/>
                    <a:pt x="49" y="79"/>
                  </a:cubicBezTo>
                  <a:cubicBezTo>
                    <a:pt x="68" y="79"/>
                    <a:pt x="85" y="88"/>
                    <a:pt x="108" y="88"/>
                  </a:cubicBezTo>
                  <a:cubicBezTo>
                    <a:pt x="113" y="88"/>
                    <a:pt x="118" y="85"/>
                    <a:pt x="118" y="80"/>
                  </a:cubicBezTo>
                  <a:cubicBezTo>
                    <a:pt x="118" y="77"/>
                    <a:pt x="114" y="75"/>
                    <a:pt x="111" y="74"/>
                  </a:cubicBezTo>
                  <a:cubicBezTo>
                    <a:pt x="114" y="73"/>
                    <a:pt x="121" y="72"/>
                    <a:pt x="121" y="67"/>
                  </a:cubicBezTo>
                  <a:cubicBezTo>
                    <a:pt x="121" y="62"/>
                    <a:pt x="120" y="61"/>
                    <a:pt x="125" y="57"/>
                  </a:cubicBezTo>
                  <a:cubicBezTo>
                    <a:pt x="118" y="50"/>
                    <a:pt x="118" y="46"/>
                    <a:pt x="108" y="46"/>
                  </a:cubicBezTo>
                  <a:cubicBezTo>
                    <a:pt x="104" y="46"/>
                    <a:pt x="101" y="46"/>
                    <a:pt x="97" y="46"/>
                  </a:cubicBezTo>
                  <a:cubicBezTo>
                    <a:pt x="91" y="46"/>
                    <a:pt x="88" y="41"/>
                    <a:pt x="81" y="41"/>
                  </a:cubicBezTo>
                  <a:cubicBezTo>
                    <a:pt x="79" y="41"/>
                    <a:pt x="77" y="40"/>
                    <a:pt x="75" y="40"/>
                  </a:cubicBezTo>
                  <a:cubicBezTo>
                    <a:pt x="73" y="40"/>
                    <a:pt x="72" y="40"/>
                    <a:pt x="70" y="41"/>
                  </a:cubicBezTo>
                  <a:cubicBezTo>
                    <a:pt x="75" y="39"/>
                    <a:pt x="80" y="34"/>
                    <a:pt x="80" y="31"/>
                  </a:cubicBezTo>
                  <a:cubicBezTo>
                    <a:pt x="80" y="29"/>
                    <a:pt x="81" y="27"/>
                    <a:pt x="80" y="21"/>
                  </a:cubicBezTo>
                  <a:cubicBezTo>
                    <a:pt x="82" y="21"/>
                    <a:pt x="82" y="21"/>
                    <a:pt x="83" y="21"/>
                  </a:cubicBezTo>
                  <a:cubicBezTo>
                    <a:pt x="83" y="21"/>
                    <a:pt x="84" y="21"/>
                    <a:pt x="87" y="20"/>
                  </a:cubicBezTo>
                  <a:cubicBezTo>
                    <a:pt x="78" y="14"/>
                    <a:pt x="70" y="0"/>
                    <a:pt x="5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4" name="Google Shape;424;p35"/>
            <p:cNvSpPr/>
            <p:nvPr/>
          </p:nvSpPr>
          <p:spPr>
            <a:xfrm>
              <a:off x="6817" y="-464"/>
              <a:ext cx="38" cy="26"/>
            </a:xfrm>
            <a:custGeom>
              <a:avLst/>
              <a:gdLst/>
              <a:ahLst/>
              <a:cxnLst/>
              <a:rect l="l" t="t" r="r" b="b"/>
              <a:pathLst>
                <a:path w="16" h="11" extrusionOk="0">
                  <a:moveTo>
                    <a:pt x="16" y="0"/>
                  </a:moveTo>
                  <a:cubicBezTo>
                    <a:pt x="8" y="0"/>
                    <a:pt x="8" y="0"/>
                    <a:pt x="8" y="0"/>
                  </a:cubicBezTo>
                  <a:cubicBezTo>
                    <a:pt x="6" y="2"/>
                    <a:pt x="3" y="4"/>
                    <a:pt x="0" y="6"/>
                  </a:cubicBezTo>
                  <a:cubicBezTo>
                    <a:pt x="1" y="8"/>
                    <a:pt x="3" y="11"/>
                    <a:pt x="5" y="11"/>
                  </a:cubicBezTo>
                  <a:cubicBezTo>
                    <a:pt x="12" y="11"/>
                    <a:pt x="15" y="8"/>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5" name="Google Shape;425;p35"/>
            <p:cNvSpPr/>
            <p:nvPr/>
          </p:nvSpPr>
          <p:spPr>
            <a:xfrm>
              <a:off x="6630" y="-788"/>
              <a:ext cx="50" cy="12"/>
            </a:xfrm>
            <a:custGeom>
              <a:avLst/>
              <a:gdLst/>
              <a:ahLst/>
              <a:cxnLst/>
              <a:rect l="l" t="t" r="r" b="b"/>
              <a:pathLst>
                <a:path w="21" h="5" extrusionOk="0">
                  <a:moveTo>
                    <a:pt x="19" y="0"/>
                  </a:moveTo>
                  <a:cubicBezTo>
                    <a:pt x="0" y="0"/>
                    <a:pt x="0" y="0"/>
                    <a:pt x="0" y="0"/>
                  </a:cubicBezTo>
                  <a:cubicBezTo>
                    <a:pt x="2" y="4"/>
                    <a:pt x="6" y="5"/>
                    <a:pt x="11" y="5"/>
                  </a:cubicBezTo>
                  <a:cubicBezTo>
                    <a:pt x="14" y="5"/>
                    <a:pt x="18" y="5"/>
                    <a:pt x="21" y="4"/>
                  </a:cubicBezTo>
                  <a:cubicBezTo>
                    <a:pt x="19" y="0"/>
                    <a:pt x="19" y="0"/>
                    <a:pt x="1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6" name="Google Shape;426;p35"/>
            <p:cNvSpPr/>
            <p:nvPr/>
          </p:nvSpPr>
          <p:spPr>
            <a:xfrm>
              <a:off x="7219" y="-547"/>
              <a:ext cx="40" cy="19"/>
            </a:xfrm>
            <a:custGeom>
              <a:avLst/>
              <a:gdLst/>
              <a:ahLst/>
              <a:cxnLst/>
              <a:rect l="l" t="t" r="r" b="b"/>
              <a:pathLst>
                <a:path w="17" h="8" extrusionOk="0">
                  <a:moveTo>
                    <a:pt x="17" y="0"/>
                  </a:moveTo>
                  <a:cubicBezTo>
                    <a:pt x="16" y="1"/>
                    <a:pt x="15" y="1"/>
                    <a:pt x="13" y="1"/>
                  </a:cubicBezTo>
                  <a:cubicBezTo>
                    <a:pt x="13" y="1"/>
                    <a:pt x="12" y="1"/>
                    <a:pt x="11" y="1"/>
                  </a:cubicBezTo>
                  <a:cubicBezTo>
                    <a:pt x="10" y="1"/>
                    <a:pt x="9" y="1"/>
                    <a:pt x="8" y="1"/>
                  </a:cubicBezTo>
                  <a:cubicBezTo>
                    <a:pt x="6" y="1"/>
                    <a:pt x="4" y="1"/>
                    <a:pt x="0" y="2"/>
                  </a:cubicBezTo>
                  <a:cubicBezTo>
                    <a:pt x="2" y="4"/>
                    <a:pt x="4" y="8"/>
                    <a:pt x="11" y="8"/>
                  </a:cubicBezTo>
                  <a:cubicBezTo>
                    <a:pt x="14" y="8"/>
                    <a:pt x="17" y="4"/>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7" name="Google Shape;427;p35"/>
            <p:cNvSpPr/>
            <p:nvPr/>
          </p:nvSpPr>
          <p:spPr>
            <a:xfrm>
              <a:off x="5002" y="-757"/>
              <a:ext cx="253" cy="75"/>
            </a:xfrm>
            <a:custGeom>
              <a:avLst/>
              <a:gdLst/>
              <a:ahLst/>
              <a:cxnLst/>
              <a:rect l="l" t="t" r="r" b="b"/>
              <a:pathLst>
                <a:path w="107" h="32" extrusionOk="0">
                  <a:moveTo>
                    <a:pt x="91" y="16"/>
                  </a:moveTo>
                  <a:cubicBezTo>
                    <a:pt x="89" y="17"/>
                    <a:pt x="88" y="18"/>
                    <a:pt x="87" y="18"/>
                  </a:cubicBezTo>
                  <a:cubicBezTo>
                    <a:pt x="87" y="20"/>
                    <a:pt x="87" y="20"/>
                    <a:pt x="87" y="20"/>
                  </a:cubicBezTo>
                  <a:cubicBezTo>
                    <a:pt x="91" y="16"/>
                    <a:pt x="91" y="16"/>
                    <a:pt x="91" y="16"/>
                  </a:cubicBezTo>
                  <a:moveTo>
                    <a:pt x="91" y="0"/>
                  </a:moveTo>
                  <a:cubicBezTo>
                    <a:pt x="83" y="0"/>
                    <a:pt x="79" y="7"/>
                    <a:pt x="71" y="7"/>
                  </a:cubicBezTo>
                  <a:cubicBezTo>
                    <a:pt x="61" y="7"/>
                    <a:pt x="54" y="0"/>
                    <a:pt x="41" y="0"/>
                  </a:cubicBezTo>
                  <a:cubicBezTo>
                    <a:pt x="29" y="0"/>
                    <a:pt x="5" y="2"/>
                    <a:pt x="0" y="10"/>
                  </a:cubicBezTo>
                  <a:cubicBezTo>
                    <a:pt x="4" y="11"/>
                    <a:pt x="7" y="13"/>
                    <a:pt x="11" y="13"/>
                  </a:cubicBezTo>
                  <a:cubicBezTo>
                    <a:pt x="19" y="13"/>
                    <a:pt x="29" y="6"/>
                    <a:pt x="35" y="6"/>
                  </a:cubicBezTo>
                  <a:cubicBezTo>
                    <a:pt x="40" y="6"/>
                    <a:pt x="43" y="9"/>
                    <a:pt x="47" y="10"/>
                  </a:cubicBezTo>
                  <a:cubicBezTo>
                    <a:pt x="45" y="13"/>
                    <a:pt x="42" y="14"/>
                    <a:pt x="39" y="15"/>
                  </a:cubicBezTo>
                  <a:cubicBezTo>
                    <a:pt x="42" y="16"/>
                    <a:pt x="44" y="16"/>
                    <a:pt x="49" y="16"/>
                  </a:cubicBezTo>
                  <a:cubicBezTo>
                    <a:pt x="45" y="17"/>
                    <a:pt x="42" y="18"/>
                    <a:pt x="38" y="20"/>
                  </a:cubicBezTo>
                  <a:cubicBezTo>
                    <a:pt x="39" y="25"/>
                    <a:pt x="45" y="27"/>
                    <a:pt x="53" y="27"/>
                  </a:cubicBezTo>
                  <a:cubicBezTo>
                    <a:pt x="52" y="27"/>
                    <a:pt x="52" y="27"/>
                    <a:pt x="52" y="27"/>
                  </a:cubicBezTo>
                  <a:cubicBezTo>
                    <a:pt x="54" y="29"/>
                    <a:pt x="55" y="32"/>
                    <a:pt x="58" y="32"/>
                  </a:cubicBezTo>
                  <a:cubicBezTo>
                    <a:pt x="58" y="32"/>
                    <a:pt x="58" y="32"/>
                    <a:pt x="58" y="32"/>
                  </a:cubicBezTo>
                  <a:cubicBezTo>
                    <a:pt x="63" y="32"/>
                    <a:pt x="64" y="23"/>
                    <a:pt x="68" y="20"/>
                  </a:cubicBezTo>
                  <a:cubicBezTo>
                    <a:pt x="71" y="19"/>
                    <a:pt x="73" y="19"/>
                    <a:pt x="75" y="19"/>
                  </a:cubicBezTo>
                  <a:cubicBezTo>
                    <a:pt x="76" y="19"/>
                    <a:pt x="77" y="19"/>
                    <a:pt x="79" y="19"/>
                  </a:cubicBezTo>
                  <a:cubicBezTo>
                    <a:pt x="80" y="19"/>
                    <a:pt x="81" y="19"/>
                    <a:pt x="82" y="19"/>
                  </a:cubicBezTo>
                  <a:cubicBezTo>
                    <a:pt x="84" y="19"/>
                    <a:pt x="85" y="19"/>
                    <a:pt x="87" y="18"/>
                  </a:cubicBezTo>
                  <a:cubicBezTo>
                    <a:pt x="87" y="15"/>
                    <a:pt x="87" y="15"/>
                    <a:pt x="87" y="15"/>
                  </a:cubicBezTo>
                  <a:cubicBezTo>
                    <a:pt x="88" y="15"/>
                    <a:pt x="89" y="16"/>
                    <a:pt x="90" y="16"/>
                  </a:cubicBezTo>
                  <a:cubicBezTo>
                    <a:pt x="91" y="16"/>
                    <a:pt x="91" y="15"/>
                    <a:pt x="92" y="15"/>
                  </a:cubicBezTo>
                  <a:cubicBezTo>
                    <a:pt x="99" y="10"/>
                    <a:pt x="105" y="15"/>
                    <a:pt x="107" y="6"/>
                  </a:cubicBezTo>
                  <a:cubicBezTo>
                    <a:pt x="103" y="5"/>
                    <a:pt x="97" y="0"/>
                    <a:pt x="9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8" name="Google Shape;428;p35"/>
            <p:cNvSpPr/>
            <p:nvPr/>
          </p:nvSpPr>
          <p:spPr>
            <a:xfrm>
              <a:off x="5656" y="-807"/>
              <a:ext cx="88" cy="57"/>
            </a:xfrm>
            <a:custGeom>
              <a:avLst/>
              <a:gdLst/>
              <a:ahLst/>
              <a:cxnLst/>
              <a:rect l="l" t="t" r="r" b="b"/>
              <a:pathLst>
                <a:path w="37" h="24" extrusionOk="0">
                  <a:moveTo>
                    <a:pt x="30" y="0"/>
                  </a:moveTo>
                  <a:cubicBezTo>
                    <a:pt x="22" y="0"/>
                    <a:pt x="0" y="9"/>
                    <a:pt x="0" y="16"/>
                  </a:cubicBezTo>
                  <a:cubicBezTo>
                    <a:pt x="0" y="21"/>
                    <a:pt x="3" y="24"/>
                    <a:pt x="9" y="24"/>
                  </a:cubicBezTo>
                  <a:cubicBezTo>
                    <a:pt x="13" y="24"/>
                    <a:pt x="33" y="20"/>
                    <a:pt x="37" y="17"/>
                  </a:cubicBezTo>
                  <a:cubicBezTo>
                    <a:pt x="30" y="0"/>
                    <a:pt x="30" y="0"/>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9" name="Google Shape;429;p35"/>
            <p:cNvSpPr/>
            <p:nvPr/>
          </p:nvSpPr>
          <p:spPr>
            <a:xfrm>
              <a:off x="5541" y="-769"/>
              <a:ext cx="94" cy="54"/>
            </a:xfrm>
            <a:custGeom>
              <a:avLst/>
              <a:gdLst/>
              <a:ahLst/>
              <a:cxnLst/>
              <a:rect l="l" t="t" r="r" b="b"/>
              <a:pathLst>
                <a:path w="40" h="23" extrusionOk="0">
                  <a:moveTo>
                    <a:pt x="28" y="0"/>
                  </a:moveTo>
                  <a:cubicBezTo>
                    <a:pt x="10" y="0"/>
                    <a:pt x="10" y="0"/>
                    <a:pt x="10" y="0"/>
                  </a:cubicBezTo>
                  <a:cubicBezTo>
                    <a:pt x="10" y="1"/>
                    <a:pt x="10" y="3"/>
                    <a:pt x="10" y="7"/>
                  </a:cubicBezTo>
                  <a:cubicBezTo>
                    <a:pt x="4" y="9"/>
                    <a:pt x="0" y="13"/>
                    <a:pt x="0" y="21"/>
                  </a:cubicBezTo>
                  <a:cubicBezTo>
                    <a:pt x="0" y="22"/>
                    <a:pt x="5" y="23"/>
                    <a:pt x="11" y="23"/>
                  </a:cubicBezTo>
                  <a:cubicBezTo>
                    <a:pt x="18" y="23"/>
                    <a:pt x="27" y="22"/>
                    <a:pt x="29" y="21"/>
                  </a:cubicBezTo>
                  <a:cubicBezTo>
                    <a:pt x="26" y="15"/>
                    <a:pt x="26" y="15"/>
                    <a:pt x="26" y="15"/>
                  </a:cubicBezTo>
                  <a:cubicBezTo>
                    <a:pt x="29" y="15"/>
                    <a:pt x="31" y="15"/>
                    <a:pt x="33" y="15"/>
                  </a:cubicBezTo>
                  <a:cubicBezTo>
                    <a:pt x="36" y="15"/>
                    <a:pt x="38" y="15"/>
                    <a:pt x="40" y="12"/>
                  </a:cubicBezTo>
                  <a:cubicBezTo>
                    <a:pt x="40" y="10"/>
                    <a:pt x="40" y="9"/>
                    <a:pt x="40" y="4"/>
                  </a:cubicBezTo>
                  <a:cubicBezTo>
                    <a:pt x="37" y="5"/>
                    <a:pt x="35" y="5"/>
                    <a:pt x="32" y="5"/>
                  </a:cubicBezTo>
                  <a:cubicBezTo>
                    <a:pt x="28" y="5"/>
                    <a:pt x="24" y="5"/>
                    <a:pt x="23" y="4"/>
                  </a:cubicBezTo>
                  <a:cubicBezTo>
                    <a:pt x="24" y="4"/>
                    <a:pt x="27" y="3"/>
                    <a:pt x="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0" name="Google Shape;430;p35"/>
            <p:cNvSpPr/>
            <p:nvPr/>
          </p:nvSpPr>
          <p:spPr>
            <a:xfrm>
              <a:off x="5415" y="-722"/>
              <a:ext cx="97" cy="33"/>
            </a:xfrm>
            <a:custGeom>
              <a:avLst/>
              <a:gdLst/>
              <a:ahLst/>
              <a:cxnLst/>
              <a:rect l="l" t="t" r="r" b="b"/>
              <a:pathLst>
                <a:path w="41" h="14" extrusionOk="0">
                  <a:moveTo>
                    <a:pt x="27" y="0"/>
                  </a:moveTo>
                  <a:cubicBezTo>
                    <a:pt x="21" y="0"/>
                    <a:pt x="0" y="3"/>
                    <a:pt x="0" y="11"/>
                  </a:cubicBezTo>
                  <a:cubicBezTo>
                    <a:pt x="0" y="13"/>
                    <a:pt x="3" y="14"/>
                    <a:pt x="5" y="14"/>
                  </a:cubicBezTo>
                  <a:cubicBezTo>
                    <a:pt x="10" y="14"/>
                    <a:pt x="12" y="14"/>
                    <a:pt x="13" y="9"/>
                  </a:cubicBezTo>
                  <a:cubicBezTo>
                    <a:pt x="17" y="9"/>
                    <a:pt x="21" y="14"/>
                    <a:pt x="24" y="14"/>
                  </a:cubicBezTo>
                  <a:cubicBezTo>
                    <a:pt x="31" y="14"/>
                    <a:pt x="31" y="7"/>
                    <a:pt x="41" y="7"/>
                  </a:cubicBezTo>
                  <a:cubicBezTo>
                    <a:pt x="39" y="3"/>
                    <a:pt x="33"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1" name="Google Shape;431;p35"/>
            <p:cNvSpPr/>
            <p:nvPr/>
          </p:nvSpPr>
          <p:spPr>
            <a:xfrm>
              <a:off x="5359" y="-833"/>
              <a:ext cx="151" cy="102"/>
            </a:xfrm>
            <a:custGeom>
              <a:avLst/>
              <a:gdLst/>
              <a:ahLst/>
              <a:cxnLst/>
              <a:rect l="l" t="t" r="r" b="b"/>
              <a:pathLst>
                <a:path w="64" h="43" extrusionOk="0">
                  <a:moveTo>
                    <a:pt x="61" y="0"/>
                  </a:moveTo>
                  <a:cubicBezTo>
                    <a:pt x="56" y="0"/>
                    <a:pt x="53" y="4"/>
                    <a:pt x="52" y="9"/>
                  </a:cubicBezTo>
                  <a:cubicBezTo>
                    <a:pt x="37" y="9"/>
                    <a:pt x="36" y="19"/>
                    <a:pt x="20" y="19"/>
                  </a:cubicBezTo>
                  <a:cubicBezTo>
                    <a:pt x="20" y="26"/>
                    <a:pt x="20" y="26"/>
                    <a:pt x="20" y="26"/>
                  </a:cubicBezTo>
                  <a:cubicBezTo>
                    <a:pt x="22" y="25"/>
                    <a:pt x="23" y="24"/>
                    <a:pt x="24" y="24"/>
                  </a:cubicBezTo>
                  <a:cubicBezTo>
                    <a:pt x="25" y="24"/>
                    <a:pt x="26" y="26"/>
                    <a:pt x="29" y="27"/>
                  </a:cubicBezTo>
                  <a:cubicBezTo>
                    <a:pt x="7" y="27"/>
                    <a:pt x="7" y="27"/>
                    <a:pt x="7" y="27"/>
                  </a:cubicBezTo>
                  <a:cubicBezTo>
                    <a:pt x="5" y="29"/>
                    <a:pt x="4" y="30"/>
                    <a:pt x="0" y="33"/>
                  </a:cubicBezTo>
                  <a:cubicBezTo>
                    <a:pt x="1" y="33"/>
                    <a:pt x="23" y="43"/>
                    <a:pt x="27" y="43"/>
                  </a:cubicBezTo>
                  <a:cubicBezTo>
                    <a:pt x="33" y="43"/>
                    <a:pt x="42" y="37"/>
                    <a:pt x="48" y="37"/>
                  </a:cubicBezTo>
                  <a:cubicBezTo>
                    <a:pt x="50" y="37"/>
                    <a:pt x="53" y="37"/>
                    <a:pt x="55" y="37"/>
                  </a:cubicBezTo>
                  <a:cubicBezTo>
                    <a:pt x="58" y="37"/>
                    <a:pt x="61" y="36"/>
                    <a:pt x="64" y="35"/>
                  </a:cubicBezTo>
                  <a:cubicBezTo>
                    <a:pt x="52" y="30"/>
                    <a:pt x="48" y="29"/>
                    <a:pt x="34" y="27"/>
                  </a:cubicBezTo>
                  <a:cubicBezTo>
                    <a:pt x="39" y="21"/>
                    <a:pt x="49" y="18"/>
                    <a:pt x="58" y="13"/>
                  </a:cubicBezTo>
                  <a:cubicBezTo>
                    <a:pt x="58" y="10"/>
                    <a:pt x="61" y="8"/>
                    <a:pt x="63" y="6"/>
                  </a:cubicBezTo>
                  <a:cubicBezTo>
                    <a:pt x="63" y="4"/>
                    <a:pt x="62" y="0"/>
                    <a:pt x="6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2" name="Google Shape;432;p35"/>
            <p:cNvSpPr/>
            <p:nvPr/>
          </p:nvSpPr>
          <p:spPr>
            <a:xfrm>
              <a:off x="3813" y="-684"/>
              <a:ext cx="496" cy="274"/>
            </a:xfrm>
            <a:custGeom>
              <a:avLst/>
              <a:gdLst/>
              <a:ahLst/>
              <a:cxnLst/>
              <a:rect l="l" t="t" r="r" b="b"/>
              <a:pathLst>
                <a:path w="210" h="116" extrusionOk="0">
                  <a:moveTo>
                    <a:pt x="86" y="0"/>
                  </a:moveTo>
                  <a:cubicBezTo>
                    <a:pt x="79" y="0"/>
                    <a:pt x="75" y="0"/>
                    <a:pt x="75" y="8"/>
                  </a:cubicBezTo>
                  <a:cubicBezTo>
                    <a:pt x="75" y="18"/>
                    <a:pt x="78" y="23"/>
                    <a:pt x="82" y="31"/>
                  </a:cubicBezTo>
                  <a:cubicBezTo>
                    <a:pt x="68" y="26"/>
                    <a:pt x="72" y="8"/>
                    <a:pt x="58" y="8"/>
                  </a:cubicBezTo>
                  <a:cubicBezTo>
                    <a:pt x="53" y="8"/>
                    <a:pt x="49" y="12"/>
                    <a:pt x="49" y="17"/>
                  </a:cubicBezTo>
                  <a:cubicBezTo>
                    <a:pt x="49" y="19"/>
                    <a:pt x="50" y="21"/>
                    <a:pt x="51" y="22"/>
                  </a:cubicBezTo>
                  <a:cubicBezTo>
                    <a:pt x="47" y="20"/>
                    <a:pt x="43" y="19"/>
                    <a:pt x="38" y="16"/>
                  </a:cubicBezTo>
                  <a:cubicBezTo>
                    <a:pt x="40" y="13"/>
                    <a:pt x="42" y="12"/>
                    <a:pt x="45" y="8"/>
                  </a:cubicBezTo>
                  <a:cubicBezTo>
                    <a:pt x="32" y="6"/>
                    <a:pt x="27" y="6"/>
                    <a:pt x="18" y="6"/>
                  </a:cubicBezTo>
                  <a:cubicBezTo>
                    <a:pt x="13" y="6"/>
                    <a:pt x="2" y="16"/>
                    <a:pt x="0" y="19"/>
                  </a:cubicBezTo>
                  <a:cubicBezTo>
                    <a:pt x="3" y="23"/>
                    <a:pt x="9" y="32"/>
                    <a:pt x="13" y="32"/>
                  </a:cubicBezTo>
                  <a:cubicBezTo>
                    <a:pt x="15" y="32"/>
                    <a:pt x="16" y="33"/>
                    <a:pt x="17" y="34"/>
                  </a:cubicBezTo>
                  <a:cubicBezTo>
                    <a:pt x="15" y="42"/>
                    <a:pt x="23" y="47"/>
                    <a:pt x="32" y="51"/>
                  </a:cubicBezTo>
                  <a:cubicBezTo>
                    <a:pt x="30" y="51"/>
                    <a:pt x="29" y="52"/>
                    <a:pt x="28" y="52"/>
                  </a:cubicBezTo>
                  <a:cubicBezTo>
                    <a:pt x="30" y="58"/>
                    <a:pt x="36" y="61"/>
                    <a:pt x="45" y="61"/>
                  </a:cubicBezTo>
                  <a:cubicBezTo>
                    <a:pt x="56" y="61"/>
                    <a:pt x="56" y="49"/>
                    <a:pt x="60" y="47"/>
                  </a:cubicBezTo>
                  <a:cubicBezTo>
                    <a:pt x="62" y="47"/>
                    <a:pt x="63" y="47"/>
                    <a:pt x="65" y="47"/>
                  </a:cubicBezTo>
                  <a:cubicBezTo>
                    <a:pt x="67" y="48"/>
                    <a:pt x="71" y="51"/>
                    <a:pt x="73" y="51"/>
                  </a:cubicBezTo>
                  <a:cubicBezTo>
                    <a:pt x="75" y="51"/>
                    <a:pt x="79" y="51"/>
                    <a:pt x="86" y="51"/>
                  </a:cubicBezTo>
                  <a:cubicBezTo>
                    <a:pt x="80" y="56"/>
                    <a:pt x="66" y="62"/>
                    <a:pt x="59" y="64"/>
                  </a:cubicBezTo>
                  <a:cubicBezTo>
                    <a:pt x="57" y="65"/>
                    <a:pt x="45" y="65"/>
                    <a:pt x="45" y="70"/>
                  </a:cubicBezTo>
                  <a:cubicBezTo>
                    <a:pt x="45" y="76"/>
                    <a:pt x="48" y="78"/>
                    <a:pt x="53" y="78"/>
                  </a:cubicBezTo>
                  <a:cubicBezTo>
                    <a:pt x="57" y="78"/>
                    <a:pt x="62" y="77"/>
                    <a:pt x="65" y="77"/>
                  </a:cubicBezTo>
                  <a:cubicBezTo>
                    <a:pt x="68" y="77"/>
                    <a:pt x="85" y="77"/>
                    <a:pt x="88" y="79"/>
                  </a:cubicBezTo>
                  <a:cubicBezTo>
                    <a:pt x="82" y="81"/>
                    <a:pt x="76" y="79"/>
                    <a:pt x="71" y="83"/>
                  </a:cubicBezTo>
                  <a:cubicBezTo>
                    <a:pt x="71" y="83"/>
                    <a:pt x="64" y="83"/>
                    <a:pt x="58" y="83"/>
                  </a:cubicBezTo>
                  <a:cubicBezTo>
                    <a:pt x="55" y="83"/>
                    <a:pt x="53" y="83"/>
                    <a:pt x="51" y="83"/>
                  </a:cubicBezTo>
                  <a:cubicBezTo>
                    <a:pt x="51" y="101"/>
                    <a:pt x="80" y="108"/>
                    <a:pt x="93" y="116"/>
                  </a:cubicBezTo>
                  <a:cubicBezTo>
                    <a:pt x="100" y="109"/>
                    <a:pt x="99" y="94"/>
                    <a:pt x="108" y="87"/>
                  </a:cubicBezTo>
                  <a:cubicBezTo>
                    <a:pt x="111" y="85"/>
                    <a:pt x="115" y="86"/>
                    <a:pt x="116" y="83"/>
                  </a:cubicBezTo>
                  <a:cubicBezTo>
                    <a:pt x="121" y="69"/>
                    <a:pt x="127" y="46"/>
                    <a:pt x="145" y="46"/>
                  </a:cubicBezTo>
                  <a:cubicBezTo>
                    <a:pt x="145" y="46"/>
                    <a:pt x="149" y="53"/>
                    <a:pt x="158" y="54"/>
                  </a:cubicBezTo>
                  <a:cubicBezTo>
                    <a:pt x="155" y="54"/>
                    <a:pt x="153" y="54"/>
                    <a:pt x="150" y="55"/>
                  </a:cubicBezTo>
                  <a:cubicBezTo>
                    <a:pt x="152" y="59"/>
                    <a:pt x="157" y="69"/>
                    <a:pt x="161" y="70"/>
                  </a:cubicBezTo>
                  <a:cubicBezTo>
                    <a:pt x="160" y="78"/>
                    <a:pt x="154" y="75"/>
                    <a:pt x="153" y="85"/>
                  </a:cubicBezTo>
                  <a:cubicBezTo>
                    <a:pt x="160" y="85"/>
                    <a:pt x="171" y="85"/>
                    <a:pt x="177" y="86"/>
                  </a:cubicBezTo>
                  <a:cubicBezTo>
                    <a:pt x="176" y="88"/>
                    <a:pt x="176" y="91"/>
                    <a:pt x="177" y="95"/>
                  </a:cubicBezTo>
                  <a:cubicBezTo>
                    <a:pt x="190" y="91"/>
                    <a:pt x="196" y="82"/>
                    <a:pt x="210" y="77"/>
                  </a:cubicBezTo>
                  <a:cubicBezTo>
                    <a:pt x="205" y="70"/>
                    <a:pt x="190" y="74"/>
                    <a:pt x="190" y="58"/>
                  </a:cubicBezTo>
                  <a:cubicBezTo>
                    <a:pt x="183" y="58"/>
                    <a:pt x="181" y="58"/>
                    <a:pt x="173" y="58"/>
                  </a:cubicBezTo>
                  <a:cubicBezTo>
                    <a:pt x="174" y="56"/>
                    <a:pt x="174" y="53"/>
                    <a:pt x="173" y="50"/>
                  </a:cubicBezTo>
                  <a:cubicBezTo>
                    <a:pt x="171" y="50"/>
                    <a:pt x="169" y="51"/>
                    <a:pt x="168" y="51"/>
                  </a:cubicBezTo>
                  <a:cubicBezTo>
                    <a:pt x="166" y="51"/>
                    <a:pt x="165" y="51"/>
                    <a:pt x="163" y="50"/>
                  </a:cubicBezTo>
                  <a:cubicBezTo>
                    <a:pt x="165" y="50"/>
                    <a:pt x="167" y="50"/>
                    <a:pt x="169" y="50"/>
                  </a:cubicBezTo>
                  <a:cubicBezTo>
                    <a:pt x="163" y="43"/>
                    <a:pt x="135" y="27"/>
                    <a:pt x="126" y="27"/>
                  </a:cubicBezTo>
                  <a:cubicBezTo>
                    <a:pt x="125" y="27"/>
                    <a:pt x="123" y="27"/>
                    <a:pt x="121" y="27"/>
                  </a:cubicBezTo>
                  <a:cubicBezTo>
                    <a:pt x="122" y="23"/>
                    <a:pt x="123" y="14"/>
                    <a:pt x="115" y="14"/>
                  </a:cubicBezTo>
                  <a:cubicBezTo>
                    <a:pt x="111" y="14"/>
                    <a:pt x="110" y="19"/>
                    <a:pt x="105" y="21"/>
                  </a:cubicBezTo>
                  <a:cubicBezTo>
                    <a:pt x="105" y="17"/>
                    <a:pt x="107" y="14"/>
                    <a:pt x="107" y="11"/>
                  </a:cubicBezTo>
                  <a:cubicBezTo>
                    <a:pt x="107" y="5"/>
                    <a:pt x="93" y="0"/>
                    <a:pt x="8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3" name="Google Shape;433;p35"/>
            <p:cNvSpPr/>
            <p:nvPr/>
          </p:nvSpPr>
          <p:spPr>
            <a:xfrm>
              <a:off x="4073" y="-724"/>
              <a:ext cx="324" cy="116"/>
            </a:xfrm>
            <a:custGeom>
              <a:avLst/>
              <a:gdLst/>
              <a:ahLst/>
              <a:cxnLst/>
              <a:rect l="l" t="t" r="r" b="b"/>
              <a:pathLst>
                <a:path w="137" h="49" extrusionOk="0">
                  <a:moveTo>
                    <a:pt x="80" y="0"/>
                  </a:moveTo>
                  <a:cubicBezTo>
                    <a:pt x="73" y="0"/>
                    <a:pt x="73" y="0"/>
                    <a:pt x="73" y="0"/>
                  </a:cubicBezTo>
                  <a:cubicBezTo>
                    <a:pt x="71" y="2"/>
                    <a:pt x="67" y="12"/>
                    <a:pt x="60" y="12"/>
                  </a:cubicBezTo>
                  <a:cubicBezTo>
                    <a:pt x="58" y="12"/>
                    <a:pt x="42" y="4"/>
                    <a:pt x="39" y="1"/>
                  </a:cubicBezTo>
                  <a:cubicBezTo>
                    <a:pt x="24" y="1"/>
                    <a:pt x="24" y="1"/>
                    <a:pt x="24" y="1"/>
                  </a:cubicBezTo>
                  <a:cubicBezTo>
                    <a:pt x="27" y="6"/>
                    <a:pt x="27" y="6"/>
                    <a:pt x="27" y="6"/>
                  </a:cubicBezTo>
                  <a:cubicBezTo>
                    <a:pt x="18" y="6"/>
                    <a:pt x="18" y="6"/>
                    <a:pt x="18" y="6"/>
                  </a:cubicBezTo>
                  <a:cubicBezTo>
                    <a:pt x="18" y="9"/>
                    <a:pt x="18" y="9"/>
                    <a:pt x="18" y="9"/>
                  </a:cubicBezTo>
                  <a:cubicBezTo>
                    <a:pt x="17" y="10"/>
                    <a:pt x="16" y="10"/>
                    <a:pt x="15" y="10"/>
                  </a:cubicBezTo>
                  <a:cubicBezTo>
                    <a:pt x="12" y="10"/>
                    <a:pt x="10" y="9"/>
                    <a:pt x="7" y="8"/>
                  </a:cubicBezTo>
                  <a:cubicBezTo>
                    <a:pt x="0" y="8"/>
                    <a:pt x="0" y="8"/>
                    <a:pt x="0" y="8"/>
                  </a:cubicBezTo>
                  <a:cubicBezTo>
                    <a:pt x="0" y="13"/>
                    <a:pt x="3" y="17"/>
                    <a:pt x="7" y="20"/>
                  </a:cubicBezTo>
                  <a:cubicBezTo>
                    <a:pt x="7" y="26"/>
                    <a:pt x="9" y="28"/>
                    <a:pt x="13" y="28"/>
                  </a:cubicBezTo>
                  <a:cubicBezTo>
                    <a:pt x="16" y="28"/>
                    <a:pt x="21" y="26"/>
                    <a:pt x="26" y="26"/>
                  </a:cubicBezTo>
                  <a:cubicBezTo>
                    <a:pt x="27" y="26"/>
                    <a:pt x="49" y="28"/>
                    <a:pt x="51" y="28"/>
                  </a:cubicBezTo>
                  <a:cubicBezTo>
                    <a:pt x="48" y="29"/>
                    <a:pt x="42" y="29"/>
                    <a:pt x="38" y="30"/>
                  </a:cubicBezTo>
                  <a:cubicBezTo>
                    <a:pt x="36" y="30"/>
                    <a:pt x="31" y="30"/>
                    <a:pt x="27" y="31"/>
                  </a:cubicBezTo>
                  <a:cubicBezTo>
                    <a:pt x="28" y="35"/>
                    <a:pt x="29" y="38"/>
                    <a:pt x="34" y="39"/>
                  </a:cubicBezTo>
                  <a:cubicBezTo>
                    <a:pt x="64" y="39"/>
                    <a:pt x="64" y="39"/>
                    <a:pt x="64" y="39"/>
                  </a:cubicBezTo>
                  <a:cubicBezTo>
                    <a:pt x="68" y="46"/>
                    <a:pt x="73" y="49"/>
                    <a:pt x="82" y="49"/>
                  </a:cubicBezTo>
                  <a:cubicBezTo>
                    <a:pt x="98" y="49"/>
                    <a:pt x="124" y="30"/>
                    <a:pt x="137" y="22"/>
                  </a:cubicBezTo>
                  <a:cubicBezTo>
                    <a:pt x="134" y="15"/>
                    <a:pt x="124" y="8"/>
                    <a:pt x="113" y="8"/>
                  </a:cubicBezTo>
                  <a:cubicBezTo>
                    <a:pt x="105" y="8"/>
                    <a:pt x="108" y="8"/>
                    <a:pt x="96" y="8"/>
                  </a:cubicBezTo>
                  <a:cubicBezTo>
                    <a:pt x="88" y="8"/>
                    <a:pt x="85" y="13"/>
                    <a:pt x="80" y="13"/>
                  </a:cubicBezTo>
                  <a:cubicBezTo>
                    <a:pt x="79" y="9"/>
                    <a:pt x="80" y="6"/>
                    <a:pt x="8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4" name="Google Shape;434;p35"/>
            <p:cNvSpPr/>
            <p:nvPr/>
          </p:nvSpPr>
          <p:spPr>
            <a:xfrm>
              <a:off x="3794" y="-594"/>
              <a:ext cx="61" cy="54"/>
            </a:xfrm>
            <a:custGeom>
              <a:avLst/>
              <a:gdLst/>
              <a:ahLst/>
              <a:cxnLst/>
              <a:rect l="l" t="t" r="r" b="b"/>
              <a:pathLst>
                <a:path w="26" h="23" extrusionOk="0">
                  <a:moveTo>
                    <a:pt x="8" y="1"/>
                  </a:moveTo>
                  <a:cubicBezTo>
                    <a:pt x="0" y="6"/>
                    <a:pt x="16" y="20"/>
                    <a:pt x="26" y="23"/>
                  </a:cubicBezTo>
                  <a:cubicBezTo>
                    <a:pt x="22" y="11"/>
                    <a:pt x="15" y="9"/>
                    <a:pt x="8" y="1"/>
                  </a:cubicBezTo>
                  <a:moveTo>
                    <a:pt x="8" y="0"/>
                  </a:moveTo>
                  <a:cubicBezTo>
                    <a:pt x="8" y="0"/>
                    <a:pt x="8" y="0"/>
                    <a:pt x="8" y="1"/>
                  </a:cubicBezTo>
                  <a:cubicBezTo>
                    <a:pt x="8" y="1"/>
                    <a:pt x="8" y="1"/>
                    <a:pt x="8" y="1"/>
                  </a:cubicBezTo>
                  <a:cubicBezTo>
                    <a:pt x="8" y="0"/>
                    <a:pt x="8" y="0"/>
                    <a:pt x="8" y="0"/>
                  </a:cubicBezTo>
                  <a:moveTo>
                    <a:pt x="9" y="0"/>
                  </a:moveTo>
                  <a:cubicBezTo>
                    <a:pt x="9" y="0"/>
                    <a:pt x="9" y="0"/>
                    <a:pt x="8" y="1"/>
                  </a:cubicBezTo>
                  <a:cubicBezTo>
                    <a:pt x="9" y="2"/>
                    <a:pt x="9" y="2"/>
                    <a:pt x="9" y="2"/>
                  </a:cubicBezTo>
                  <a:cubicBezTo>
                    <a:pt x="9" y="0"/>
                    <a:pt x="9"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5" name="Google Shape;435;p35"/>
            <p:cNvSpPr/>
            <p:nvPr/>
          </p:nvSpPr>
          <p:spPr>
            <a:xfrm>
              <a:off x="3087" y="872"/>
              <a:ext cx="156" cy="187"/>
            </a:xfrm>
            <a:custGeom>
              <a:avLst/>
              <a:gdLst/>
              <a:ahLst/>
              <a:cxnLst/>
              <a:rect l="l" t="t" r="r" b="b"/>
              <a:pathLst>
                <a:path w="66" h="79" extrusionOk="0">
                  <a:moveTo>
                    <a:pt x="48" y="0"/>
                  </a:moveTo>
                  <a:cubicBezTo>
                    <a:pt x="45" y="0"/>
                    <a:pt x="42" y="0"/>
                    <a:pt x="39" y="0"/>
                  </a:cubicBezTo>
                  <a:cubicBezTo>
                    <a:pt x="34" y="0"/>
                    <a:pt x="23" y="6"/>
                    <a:pt x="23" y="10"/>
                  </a:cubicBezTo>
                  <a:cubicBezTo>
                    <a:pt x="23" y="13"/>
                    <a:pt x="24" y="14"/>
                    <a:pt x="26" y="17"/>
                  </a:cubicBezTo>
                  <a:cubicBezTo>
                    <a:pt x="23" y="20"/>
                    <a:pt x="14" y="23"/>
                    <a:pt x="11" y="23"/>
                  </a:cubicBezTo>
                  <a:cubicBezTo>
                    <a:pt x="11" y="23"/>
                    <a:pt x="10" y="22"/>
                    <a:pt x="10" y="22"/>
                  </a:cubicBezTo>
                  <a:cubicBezTo>
                    <a:pt x="8" y="22"/>
                    <a:pt x="5" y="23"/>
                    <a:pt x="5" y="28"/>
                  </a:cubicBezTo>
                  <a:cubicBezTo>
                    <a:pt x="5" y="34"/>
                    <a:pt x="10" y="37"/>
                    <a:pt x="15" y="39"/>
                  </a:cubicBezTo>
                  <a:cubicBezTo>
                    <a:pt x="13" y="52"/>
                    <a:pt x="0" y="53"/>
                    <a:pt x="0" y="66"/>
                  </a:cubicBezTo>
                  <a:cubicBezTo>
                    <a:pt x="0" y="73"/>
                    <a:pt x="7" y="79"/>
                    <a:pt x="13" y="79"/>
                  </a:cubicBezTo>
                  <a:cubicBezTo>
                    <a:pt x="16" y="79"/>
                    <a:pt x="21" y="78"/>
                    <a:pt x="23" y="76"/>
                  </a:cubicBezTo>
                  <a:cubicBezTo>
                    <a:pt x="27" y="74"/>
                    <a:pt x="34" y="65"/>
                    <a:pt x="42" y="65"/>
                  </a:cubicBezTo>
                  <a:cubicBezTo>
                    <a:pt x="43" y="65"/>
                    <a:pt x="45" y="65"/>
                    <a:pt x="46" y="65"/>
                  </a:cubicBezTo>
                  <a:cubicBezTo>
                    <a:pt x="50" y="65"/>
                    <a:pt x="54" y="65"/>
                    <a:pt x="56" y="62"/>
                  </a:cubicBezTo>
                  <a:cubicBezTo>
                    <a:pt x="60" y="58"/>
                    <a:pt x="56" y="52"/>
                    <a:pt x="56" y="47"/>
                  </a:cubicBezTo>
                  <a:cubicBezTo>
                    <a:pt x="56" y="47"/>
                    <a:pt x="56" y="33"/>
                    <a:pt x="56" y="29"/>
                  </a:cubicBezTo>
                  <a:cubicBezTo>
                    <a:pt x="56" y="25"/>
                    <a:pt x="66" y="26"/>
                    <a:pt x="66" y="22"/>
                  </a:cubicBezTo>
                  <a:cubicBezTo>
                    <a:pt x="66" y="13"/>
                    <a:pt x="60" y="0"/>
                    <a:pt x="4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6" name="Google Shape;436;p35"/>
            <p:cNvSpPr/>
            <p:nvPr/>
          </p:nvSpPr>
          <p:spPr>
            <a:xfrm>
              <a:off x="3191" y="714"/>
              <a:ext cx="33" cy="28"/>
            </a:xfrm>
            <a:custGeom>
              <a:avLst/>
              <a:gdLst/>
              <a:ahLst/>
              <a:cxnLst/>
              <a:rect l="l" t="t" r="r" b="b"/>
              <a:pathLst>
                <a:path w="14" h="12" extrusionOk="0">
                  <a:moveTo>
                    <a:pt x="14" y="0"/>
                  </a:moveTo>
                  <a:cubicBezTo>
                    <a:pt x="9" y="0"/>
                    <a:pt x="0" y="2"/>
                    <a:pt x="0" y="6"/>
                  </a:cubicBezTo>
                  <a:cubicBezTo>
                    <a:pt x="0" y="8"/>
                    <a:pt x="2" y="12"/>
                    <a:pt x="3" y="12"/>
                  </a:cubicBezTo>
                  <a:cubicBezTo>
                    <a:pt x="9" y="12"/>
                    <a:pt x="14" y="6"/>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7" name="Google Shape;437;p35"/>
            <p:cNvSpPr/>
            <p:nvPr/>
          </p:nvSpPr>
          <p:spPr>
            <a:xfrm>
              <a:off x="3210" y="697"/>
              <a:ext cx="295" cy="431"/>
            </a:xfrm>
            <a:custGeom>
              <a:avLst/>
              <a:gdLst/>
              <a:ahLst/>
              <a:cxnLst/>
              <a:rect l="l" t="t" r="r" b="b"/>
              <a:pathLst>
                <a:path w="125" h="182" extrusionOk="0">
                  <a:moveTo>
                    <a:pt x="45" y="0"/>
                  </a:moveTo>
                  <a:cubicBezTo>
                    <a:pt x="41" y="0"/>
                    <a:pt x="36" y="0"/>
                    <a:pt x="30" y="0"/>
                  </a:cubicBezTo>
                  <a:cubicBezTo>
                    <a:pt x="27" y="0"/>
                    <a:pt x="21" y="5"/>
                    <a:pt x="21" y="7"/>
                  </a:cubicBezTo>
                  <a:cubicBezTo>
                    <a:pt x="21" y="10"/>
                    <a:pt x="19" y="12"/>
                    <a:pt x="19" y="16"/>
                  </a:cubicBezTo>
                  <a:cubicBezTo>
                    <a:pt x="16" y="16"/>
                    <a:pt x="12" y="18"/>
                    <a:pt x="12" y="23"/>
                  </a:cubicBezTo>
                  <a:cubicBezTo>
                    <a:pt x="12" y="24"/>
                    <a:pt x="13" y="25"/>
                    <a:pt x="14" y="26"/>
                  </a:cubicBezTo>
                  <a:cubicBezTo>
                    <a:pt x="14" y="27"/>
                    <a:pt x="13" y="29"/>
                    <a:pt x="12" y="29"/>
                  </a:cubicBezTo>
                  <a:cubicBezTo>
                    <a:pt x="11" y="29"/>
                    <a:pt x="9" y="27"/>
                    <a:pt x="9" y="24"/>
                  </a:cubicBezTo>
                  <a:cubicBezTo>
                    <a:pt x="0" y="24"/>
                    <a:pt x="0" y="24"/>
                    <a:pt x="0" y="24"/>
                  </a:cubicBezTo>
                  <a:cubicBezTo>
                    <a:pt x="0" y="31"/>
                    <a:pt x="4" y="33"/>
                    <a:pt x="12" y="34"/>
                  </a:cubicBezTo>
                  <a:cubicBezTo>
                    <a:pt x="12" y="38"/>
                    <a:pt x="12" y="38"/>
                    <a:pt x="12" y="38"/>
                  </a:cubicBezTo>
                  <a:cubicBezTo>
                    <a:pt x="12" y="39"/>
                    <a:pt x="9" y="43"/>
                    <a:pt x="9" y="45"/>
                  </a:cubicBezTo>
                  <a:cubicBezTo>
                    <a:pt x="9" y="47"/>
                    <a:pt x="13" y="49"/>
                    <a:pt x="17" y="50"/>
                  </a:cubicBezTo>
                  <a:cubicBezTo>
                    <a:pt x="17" y="54"/>
                    <a:pt x="17" y="54"/>
                    <a:pt x="17" y="54"/>
                  </a:cubicBezTo>
                  <a:cubicBezTo>
                    <a:pt x="15" y="55"/>
                    <a:pt x="14" y="56"/>
                    <a:pt x="14" y="58"/>
                  </a:cubicBezTo>
                  <a:cubicBezTo>
                    <a:pt x="14" y="61"/>
                    <a:pt x="14" y="62"/>
                    <a:pt x="14" y="66"/>
                  </a:cubicBezTo>
                  <a:cubicBezTo>
                    <a:pt x="19" y="66"/>
                    <a:pt x="19" y="66"/>
                    <a:pt x="19" y="66"/>
                  </a:cubicBezTo>
                  <a:cubicBezTo>
                    <a:pt x="18" y="64"/>
                    <a:pt x="16" y="63"/>
                    <a:pt x="19" y="59"/>
                  </a:cubicBezTo>
                  <a:cubicBezTo>
                    <a:pt x="20" y="60"/>
                    <a:pt x="23" y="61"/>
                    <a:pt x="28" y="61"/>
                  </a:cubicBezTo>
                  <a:cubicBezTo>
                    <a:pt x="26" y="65"/>
                    <a:pt x="28" y="66"/>
                    <a:pt x="28" y="71"/>
                  </a:cubicBezTo>
                  <a:cubicBezTo>
                    <a:pt x="28" y="75"/>
                    <a:pt x="22" y="78"/>
                    <a:pt x="22" y="82"/>
                  </a:cubicBezTo>
                  <a:cubicBezTo>
                    <a:pt x="22" y="87"/>
                    <a:pt x="26" y="87"/>
                    <a:pt x="31" y="87"/>
                  </a:cubicBezTo>
                  <a:cubicBezTo>
                    <a:pt x="35" y="87"/>
                    <a:pt x="38" y="84"/>
                    <a:pt x="43" y="84"/>
                  </a:cubicBezTo>
                  <a:cubicBezTo>
                    <a:pt x="45" y="84"/>
                    <a:pt x="46" y="84"/>
                    <a:pt x="48" y="84"/>
                  </a:cubicBezTo>
                  <a:cubicBezTo>
                    <a:pt x="47" y="87"/>
                    <a:pt x="44" y="88"/>
                    <a:pt x="44" y="92"/>
                  </a:cubicBezTo>
                  <a:cubicBezTo>
                    <a:pt x="44" y="96"/>
                    <a:pt x="49" y="98"/>
                    <a:pt x="54" y="98"/>
                  </a:cubicBezTo>
                  <a:cubicBezTo>
                    <a:pt x="55" y="98"/>
                    <a:pt x="56" y="98"/>
                    <a:pt x="57" y="98"/>
                  </a:cubicBezTo>
                  <a:cubicBezTo>
                    <a:pt x="57" y="106"/>
                    <a:pt x="57" y="106"/>
                    <a:pt x="57" y="106"/>
                  </a:cubicBezTo>
                  <a:cubicBezTo>
                    <a:pt x="54" y="111"/>
                    <a:pt x="42" y="116"/>
                    <a:pt x="33" y="116"/>
                  </a:cubicBezTo>
                  <a:cubicBezTo>
                    <a:pt x="33" y="121"/>
                    <a:pt x="37" y="124"/>
                    <a:pt x="37" y="131"/>
                  </a:cubicBezTo>
                  <a:cubicBezTo>
                    <a:pt x="37" y="139"/>
                    <a:pt x="22" y="139"/>
                    <a:pt x="22" y="147"/>
                  </a:cubicBezTo>
                  <a:cubicBezTo>
                    <a:pt x="22" y="148"/>
                    <a:pt x="24" y="150"/>
                    <a:pt x="25" y="150"/>
                  </a:cubicBezTo>
                  <a:cubicBezTo>
                    <a:pt x="28" y="150"/>
                    <a:pt x="27" y="147"/>
                    <a:pt x="30" y="147"/>
                  </a:cubicBezTo>
                  <a:cubicBezTo>
                    <a:pt x="36" y="147"/>
                    <a:pt x="38" y="154"/>
                    <a:pt x="45" y="154"/>
                  </a:cubicBezTo>
                  <a:cubicBezTo>
                    <a:pt x="49" y="154"/>
                    <a:pt x="52" y="151"/>
                    <a:pt x="55" y="148"/>
                  </a:cubicBezTo>
                  <a:cubicBezTo>
                    <a:pt x="55" y="149"/>
                    <a:pt x="56" y="151"/>
                    <a:pt x="56" y="152"/>
                  </a:cubicBezTo>
                  <a:cubicBezTo>
                    <a:pt x="56" y="159"/>
                    <a:pt x="45" y="157"/>
                    <a:pt x="38" y="159"/>
                  </a:cubicBezTo>
                  <a:cubicBezTo>
                    <a:pt x="36" y="159"/>
                    <a:pt x="20" y="176"/>
                    <a:pt x="19" y="178"/>
                  </a:cubicBezTo>
                  <a:cubicBezTo>
                    <a:pt x="19" y="182"/>
                    <a:pt x="19" y="182"/>
                    <a:pt x="19" y="182"/>
                  </a:cubicBezTo>
                  <a:cubicBezTo>
                    <a:pt x="23" y="182"/>
                    <a:pt x="23" y="182"/>
                    <a:pt x="23" y="182"/>
                  </a:cubicBezTo>
                  <a:cubicBezTo>
                    <a:pt x="25" y="179"/>
                    <a:pt x="27" y="177"/>
                    <a:pt x="30" y="177"/>
                  </a:cubicBezTo>
                  <a:cubicBezTo>
                    <a:pt x="38" y="177"/>
                    <a:pt x="38" y="177"/>
                    <a:pt x="38" y="177"/>
                  </a:cubicBezTo>
                  <a:cubicBezTo>
                    <a:pt x="38" y="173"/>
                    <a:pt x="41" y="168"/>
                    <a:pt x="46" y="168"/>
                  </a:cubicBezTo>
                  <a:cubicBezTo>
                    <a:pt x="50" y="168"/>
                    <a:pt x="52" y="172"/>
                    <a:pt x="56" y="172"/>
                  </a:cubicBezTo>
                  <a:cubicBezTo>
                    <a:pt x="64" y="172"/>
                    <a:pt x="78" y="167"/>
                    <a:pt x="83" y="167"/>
                  </a:cubicBezTo>
                  <a:cubicBezTo>
                    <a:pt x="86" y="167"/>
                    <a:pt x="98" y="167"/>
                    <a:pt x="104" y="167"/>
                  </a:cubicBezTo>
                  <a:cubicBezTo>
                    <a:pt x="111" y="167"/>
                    <a:pt x="114" y="164"/>
                    <a:pt x="119" y="159"/>
                  </a:cubicBezTo>
                  <a:cubicBezTo>
                    <a:pt x="119" y="155"/>
                    <a:pt x="119" y="155"/>
                    <a:pt x="119" y="155"/>
                  </a:cubicBezTo>
                  <a:cubicBezTo>
                    <a:pt x="116" y="155"/>
                    <a:pt x="114" y="155"/>
                    <a:pt x="108" y="153"/>
                  </a:cubicBezTo>
                  <a:cubicBezTo>
                    <a:pt x="113" y="146"/>
                    <a:pt x="125" y="141"/>
                    <a:pt x="125" y="132"/>
                  </a:cubicBezTo>
                  <a:cubicBezTo>
                    <a:pt x="125" y="127"/>
                    <a:pt x="121" y="122"/>
                    <a:pt x="114" y="122"/>
                  </a:cubicBezTo>
                  <a:cubicBezTo>
                    <a:pt x="113" y="122"/>
                    <a:pt x="112" y="122"/>
                    <a:pt x="112" y="122"/>
                  </a:cubicBezTo>
                  <a:cubicBezTo>
                    <a:pt x="110" y="122"/>
                    <a:pt x="110" y="122"/>
                    <a:pt x="107" y="124"/>
                  </a:cubicBezTo>
                  <a:cubicBezTo>
                    <a:pt x="110" y="122"/>
                    <a:pt x="110" y="122"/>
                    <a:pt x="110" y="122"/>
                  </a:cubicBezTo>
                  <a:cubicBezTo>
                    <a:pt x="108" y="123"/>
                    <a:pt x="107" y="125"/>
                    <a:pt x="104" y="126"/>
                  </a:cubicBezTo>
                  <a:cubicBezTo>
                    <a:pt x="104" y="122"/>
                    <a:pt x="104" y="122"/>
                    <a:pt x="104" y="122"/>
                  </a:cubicBezTo>
                  <a:cubicBezTo>
                    <a:pt x="105" y="121"/>
                    <a:pt x="106" y="120"/>
                    <a:pt x="106" y="118"/>
                  </a:cubicBezTo>
                  <a:cubicBezTo>
                    <a:pt x="106" y="114"/>
                    <a:pt x="101" y="111"/>
                    <a:pt x="101" y="107"/>
                  </a:cubicBezTo>
                  <a:cubicBezTo>
                    <a:pt x="101" y="94"/>
                    <a:pt x="87" y="91"/>
                    <a:pt x="78" y="82"/>
                  </a:cubicBezTo>
                  <a:cubicBezTo>
                    <a:pt x="72" y="76"/>
                    <a:pt x="74" y="63"/>
                    <a:pt x="64" y="60"/>
                  </a:cubicBezTo>
                  <a:cubicBezTo>
                    <a:pt x="63" y="60"/>
                    <a:pt x="62" y="60"/>
                    <a:pt x="61" y="60"/>
                  </a:cubicBezTo>
                  <a:cubicBezTo>
                    <a:pt x="60" y="60"/>
                    <a:pt x="59" y="60"/>
                    <a:pt x="58" y="60"/>
                  </a:cubicBezTo>
                  <a:cubicBezTo>
                    <a:pt x="57" y="60"/>
                    <a:pt x="57" y="60"/>
                    <a:pt x="56" y="60"/>
                  </a:cubicBezTo>
                  <a:cubicBezTo>
                    <a:pt x="54" y="60"/>
                    <a:pt x="53" y="60"/>
                    <a:pt x="51" y="60"/>
                  </a:cubicBezTo>
                  <a:cubicBezTo>
                    <a:pt x="52" y="58"/>
                    <a:pt x="54" y="56"/>
                    <a:pt x="56" y="55"/>
                  </a:cubicBezTo>
                  <a:cubicBezTo>
                    <a:pt x="56" y="44"/>
                    <a:pt x="72" y="38"/>
                    <a:pt x="70" y="23"/>
                  </a:cubicBezTo>
                  <a:cubicBezTo>
                    <a:pt x="39" y="23"/>
                    <a:pt x="39" y="23"/>
                    <a:pt x="39" y="23"/>
                  </a:cubicBezTo>
                  <a:cubicBezTo>
                    <a:pt x="38" y="22"/>
                    <a:pt x="37" y="21"/>
                    <a:pt x="37" y="19"/>
                  </a:cubicBezTo>
                  <a:cubicBezTo>
                    <a:pt x="39" y="12"/>
                    <a:pt x="50" y="13"/>
                    <a:pt x="50" y="5"/>
                  </a:cubicBezTo>
                  <a:cubicBezTo>
                    <a:pt x="50" y="4"/>
                    <a:pt x="47" y="0"/>
                    <a:pt x="4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8" name="Google Shape;438;p35"/>
            <p:cNvSpPr/>
            <p:nvPr/>
          </p:nvSpPr>
          <p:spPr>
            <a:xfrm>
              <a:off x="3274" y="920"/>
              <a:ext cx="14" cy="14"/>
            </a:xfrm>
            <a:custGeom>
              <a:avLst/>
              <a:gdLst/>
              <a:ahLst/>
              <a:cxnLst/>
              <a:rect l="l" t="t" r="r" b="b"/>
              <a:pathLst>
                <a:path w="6" h="6" extrusionOk="0">
                  <a:moveTo>
                    <a:pt x="6" y="0"/>
                  </a:moveTo>
                  <a:cubicBezTo>
                    <a:pt x="5" y="0"/>
                    <a:pt x="4" y="0"/>
                    <a:pt x="3" y="0"/>
                  </a:cubicBezTo>
                  <a:cubicBezTo>
                    <a:pt x="0" y="2"/>
                    <a:pt x="0" y="4"/>
                    <a:pt x="0" y="6"/>
                  </a:cubicBezTo>
                  <a:cubicBezTo>
                    <a:pt x="3" y="6"/>
                    <a:pt x="4" y="6"/>
                    <a:pt x="5" y="6"/>
                  </a:cubicBezTo>
                  <a:cubicBezTo>
                    <a:pt x="5" y="4"/>
                    <a:pt x="6" y="2"/>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9" name="Google Shape;439;p35"/>
            <p:cNvSpPr/>
            <p:nvPr/>
          </p:nvSpPr>
          <p:spPr>
            <a:xfrm>
              <a:off x="2600" y="260"/>
              <a:ext cx="362" cy="163"/>
            </a:xfrm>
            <a:custGeom>
              <a:avLst/>
              <a:gdLst/>
              <a:ahLst/>
              <a:cxnLst/>
              <a:rect l="l" t="t" r="r" b="b"/>
              <a:pathLst>
                <a:path w="153" h="69" extrusionOk="0">
                  <a:moveTo>
                    <a:pt x="24" y="0"/>
                  </a:moveTo>
                  <a:cubicBezTo>
                    <a:pt x="22" y="0"/>
                    <a:pt x="21" y="0"/>
                    <a:pt x="20" y="0"/>
                  </a:cubicBezTo>
                  <a:cubicBezTo>
                    <a:pt x="15" y="0"/>
                    <a:pt x="14" y="6"/>
                    <a:pt x="10" y="6"/>
                  </a:cubicBezTo>
                  <a:cubicBezTo>
                    <a:pt x="10" y="8"/>
                    <a:pt x="10" y="9"/>
                    <a:pt x="10" y="10"/>
                  </a:cubicBezTo>
                  <a:cubicBezTo>
                    <a:pt x="8" y="9"/>
                    <a:pt x="6" y="8"/>
                    <a:pt x="4" y="8"/>
                  </a:cubicBezTo>
                  <a:cubicBezTo>
                    <a:pt x="3" y="8"/>
                    <a:pt x="1" y="9"/>
                    <a:pt x="0" y="9"/>
                  </a:cubicBezTo>
                  <a:cubicBezTo>
                    <a:pt x="1" y="15"/>
                    <a:pt x="20" y="21"/>
                    <a:pt x="26" y="21"/>
                  </a:cubicBezTo>
                  <a:cubicBezTo>
                    <a:pt x="26" y="22"/>
                    <a:pt x="27" y="24"/>
                    <a:pt x="29" y="25"/>
                  </a:cubicBezTo>
                  <a:cubicBezTo>
                    <a:pt x="23" y="27"/>
                    <a:pt x="9" y="30"/>
                    <a:pt x="1" y="30"/>
                  </a:cubicBezTo>
                  <a:cubicBezTo>
                    <a:pt x="3" y="32"/>
                    <a:pt x="5" y="32"/>
                    <a:pt x="8" y="32"/>
                  </a:cubicBezTo>
                  <a:cubicBezTo>
                    <a:pt x="10" y="32"/>
                    <a:pt x="12" y="32"/>
                    <a:pt x="13" y="32"/>
                  </a:cubicBezTo>
                  <a:cubicBezTo>
                    <a:pt x="15" y="32"/>
                    <a:pt x="17" y="31"/>
                    <a:pt x="19" y="31"/>
                  </a:cubicBezTo>
                  <a:cubicBezTo>
                    <a:pt x="21" y="31"/>
                    <a:pt x="22" y="31"/>
                    <a:pt x="24" y="32"/>
                  </a:cubicBezTo>
                  <a:cubicBezTo>
                    <a:pt x="23" y="38"/>
                    <a:pt x="21" y="41"/>
                    <a:pt x="21" y="48"/>
                  </a:cubicBezTo>
                  <a:cubicBezTo>
                    <a:pt x="20" y="48"/>
                    <a:pt x="18" y="49"/>
                    <a:pt x="16" y="50"/>
                  </a:cubicBezTo>
                  <a:cubicBezTo>
                    <a:pt x="28" y="50"/>
                    <a:pt x="32" y="58"/>
                    <a:pt x="40" y="60"/>
                  </a:cubicBezTo>
                  <a:cubicBezTo>
                    <a:pt x="54" y="65"/>
                    <a:pt x="68" y="69"/>
                    <a:pt x="87" y="69"/>
                  </a:cubicBezTo>
                  <a:cubicBezTo>
                    <a:pt x="105" y="69"/>
                    <a:pt x="115" y="60"/>
                    <a:pt x="128" y="56"/>
                  </a:cubicBezTo>
                  <a:cubicBezTo>
                    <a:pt x="135" y="54"/>
                    <a:pt x="147" y="45"/>
                    <a:pt x="152" y="37"/>
                  </a:cubicBezTo>
                  <a:cubicBezTo>
                    <a:pt x="153" y="36"/>
                    <a:pt x="153" y="36"/>
                    <a:pt x="153" y="36"/>
                  </a:cubicBezTo>
                  <a:cubicBezTo>
                    <a:pt x="153" y="21"/>
                    <a:pt x="133" y="25"/>
                    <a:pt x="133" y="10"/>
                  </a:cubicBezTo>
                  <a:cubicBezTo>
                    <a:pt x="133" y="8"/>
                    <a:pt x="135" y="6"/>
                    <a:pt x="136" y="5"/>
                  </a:cubicBezTo>
                  <a:cubicBezTo>
                    <a:pt x="132" y="5"/>
                    <a:pt x="128" y="8"/>
                    <a:pt x="124" y="8"/>
                  </a:cubicBezTo>
                  <a:cubicBezTo>
                    <a:pt x="118" y="8"/>
                    <a:pt x="114" y="7"/>
                    <a:pt x="114" y="1"/>
                  </a:cubicBezTo>
                  <a:cubicBezTo>
                    <a:pt x="113" y="1"/>
                    <a:pt x="113" y="2"/>
                    <a:pt x="112" y="2"/>
                  </a:cubicBezTo>
                  <a:cubicBezTo>
                    <a:pt x="111" y="2"/>
                    <a:pt x="110" y="1"/>
                    <a:pt x="108" y="1"/>
                  </a:cubicBezTo>
                  <a:cubicBezTo>
                    <a:pt x="107" y="3"/>
                    <a:pt x="106" y="4"/>
                    <a:pt x="106" y="9"/>
                  </a:cubicBezTo>
                  <a:cubicBezTo>
                    <a:pt x="105" y="7"/>
                    <a:pt x="103" y="7"/>
                    <a:pt x="102" y="7"/>
                  </a:cubicBezTo>
                  <a:cubicBezTo>
                    <a:pt x="98" y="7"/>
                    <a:pt x="93" y="10"/>
                    <a:pt x="88" y="10"/>
                  </a:cubicBezTo>
                  <a:cubicBezTo>
                    <a:pt x="83" y="10"/>
                    <a:pt x="79" y="9"/>
                    <a:pt x="71" y="9"/>
                  </a:cubicBezTo>
                  <a:cubicBezTo>
                    <a:pt x="71" y="10"/>
                    <a:pt x="71" y="12"/>
                    <a:pt x="71" y="14"/>
                  </a:cubicBezTo>
                  <a:cubicBezTo>
                    <a:pt x="69" y="13"/>
                    <a:pt x="68" y="11"/>
                    <a:pt x="64" y="10"/>
                  </a:cubicBezTo>
                  <a:cubicBezTo>
                    <a:pt x="51" y="13"/>
                    <a:pt x="51" y="13"/>
                    <a:pt x="51" y="13"/>
                  </a:cubicBezTo>
                  <a:cubicBezTo>
                    <a:pt x="48" y="13"/>
                    <a:pt x="47" y="11"/>
                    <a:pt x="44" y="9"/>
                  </a:cubicBezTo>
                  <a:cubicBezTo>
                    <a:pt x="43" y="11"/>
                    <a:pt x="43" y="12"/>
                    <a:pt x="44" y="15"/>
                  </a:cubicBezTo>
                  <a:cubicBezTo>
                    <a:pt x="42" y="16"/>
                    <a:pt x="39" y="19"/>
                    <a:pt x="35" y="19"/>
                  </a:cubicBezTo>
                  <a:cubicBezTo>
                    <a:pt x="31" y="19"/>
                    <a:pt x="26" y="12"/>
                    <a:pt x="27" y="8"/>
                  </a:cubicBezTo>
                  <a:cubicBezTo>
                    <a:pt x="26" y="5"/>
                    <a:pt x="24" y="3"/>
                    <a:pt x="2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0" name="Google Shape;440;p35"/>
            <p:cNvSpPr/>
            <p:nvPr/>
          </p:nvSpPr>
          <p:spPr>
            <a:xfrm>
              <a:off x="435" y="2246"/>
              <a:ext cx="371" cy="128"/>
            </a:xfrm>
            <a:custGeom>
              <a:avLst/>
              <a:gdLst/>
              <a:ahLst/>
              <a:cxnLst/>
              <a:rect l="l" t="t" r="r" b="b"/>
              <a:pathLst>
                <a:path w="157" h="54" extrusionOk="0">
                  <a:moveTo>
                    <a:pt x="43" y="0"/>
                  </a:moveTo>
                  <a:cubicBezTo>
                    <a:pt x="20" y="0"/>
                    <a:pt x="8" y="9"/>
                    <a:pt x="0" y="23"/>
                  </a:cubicBezTo>
                  <a:cubicBezTo>
                    <a:pt x="5" y="23"/>
                    <a:pt x="5" y="23"/>
                    <a:pt x="5" y="23"/>
                  </a:cubicBezTo>
                  <a:cubicBezTo>
                    <a:pt x="10" y="18"/>
                    <a:pt x="24" y="11"/>
                    <a:pt x="34" y="11"/>
                  </a:cubicBezTo>
                  <a:cubicBezTo>
                    <a:pt x="35" y="11"/>
                    <a:pt x="36" y="11"/>
                    <a:pt x="37" y="11"/>
                  </a:cubicBezTo>
                  <a:cubicBezTo>
                    <a:pt x="39" y="11"/>
                    <a:pt x="40" y="11"/>
                    <a:pt x="42" y="12"/>
                  </a:cubicBezTo>
                  <a:cubicBezTo>
                    <a:pt x="40" y="14"/>
                    <a:pt x="40" y="16"/>
                    <a:pt x="43" y="18"/>
                  </a:cubicBezTo>
                  <a:cubicBezTo>
                    <a:pt x="58" y="18"/>
                    <a:pt x="58" y="18"/>
                    <a:pt x="58" y="18"/>
                  </a:cubicBezTo>
                  <a:cubicBezTo>
                    <a:pt x="66" y="18"/>
                    <a:pt x="69" y="26"/>
                    <a:pt x="77" y="26"/>
                  </a:cubicBezTo>
                  <a:cubicBezTo>
                    <a:pt x="79" y="26"/>
                    <a:pt x="81" y="25"/>
                    <a:pt x="83" y="25"/>
                  </a:cubicBezTo>
                  <a:cubicBezTo>
                    <a:pt x="85" y="25"/>
                    <a:pt x="86" y="26"/>
                    <a:pt x="88" y="27"/>
                  </a:cubicBezTo>
                  <a:cubicBezTo>
                    <a:pt x="90" y="28"/>
                    <a:pt x="89" y="31"/>
                    <a:pt x="93" y="31"/>
                  </a:cubicBezTo>
                  <a:cubicBezTo>
                    <a:pt x="95" y="39"/>
                    <a:pt x="104" y="39"/>
                    <a:pt x="111" y="42"/>
                  </a:cubicBezTo>
                  <a:cubicBezTo>
                    <a:pt x="111" y="45"/>
                    <a:pt x="109" y="47"/>
                    <a:pt x="106" y="47"/>
                  </a:cubicBezTo>
                  <a:cubicBezTo>
                    <a:pt x="106" y="48"/>
                    <a:pt x="106" y="49"/>
                    <a:pt x="106" y="50"/>
                  </a:cubicBezTo>
                  <a:cubicBezTo>
                    <a:pt x="116" y="50"/>
                    <a:pt x="125" y="54"/>
                    <a:pt x="137" y="54"/>
                  </a:cubicBezTo>
                  <a:cubicBezTo>
                    <a:pt x="143" y="54"/>
                    <a:pt x="153" y="54"/>
                    <a:pt x="157" y="48"/>
                  </a:cubicBezTo>
                  <a:cubicBezTo>
                    <a:pt x="153" y="46"/>
                    <a:pt x="151" y="39"/>
                    <a:pt x="145" y="37"/>
                  </a:cubicBezTo>
                  <a:cubicBezTo>
                    <a:pt x="137" y="37"/>
                    <a:pt x="137" y="37"/>
                    <a:pt x="137" y="37"/>
                  </a:cubicBezTo>
                  <a:cubicBezTo>
                    <a:pt x="136" y="36"/>
                    <a:pt x="137" y="34"/>
                    <a:pt x="137" y="33"/>
                  </a:cubicBezTo>
                  <a:cubicBezTo>
                    <a:pt x="125" y="33"/>
                    <a:pt x="111" y="27"/>
                    <a:pt x="104" y="20"/>
                  </a:cubicBezTo>
                  <a:cubicBezTo>
                    <a:pt x="103" y="19"/>
                    <a:pt x="99" y="13"/>
                    <a:pt x="95" y="13"/>
                  </a:cubicBezTo>
                  <a:cubicBezTo>
                    <a:pt x="78" y="13"/>
                    <a:pt x="67" y="0"/>
                    <a:pt x="4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1" name="Google Shape;441;p35"/>
            <p:cNvSpPr/>
            <p:nvPr/>
          </p:nvSpPr>
          <p:spPr>
            <a:xfrm>
              <a:off x="487" y="2294"/>
              <a:ext cx="19" cy="21"/>
            </a:xfrm>
            <a:custGeom>
              <a:avLst/>
              <a:gdLst/>
              <a:ahLst/>
              <a:cxnLst/>
              <a:rect l="l" t="t" r="r" b="b"/>
              <a:pathLst>
                <a:path w="8" h="9" extrusionOk="0">
                  <a:moveTo>
                    <a:pt x="6" y="0"/>
                  </a:moveTo>
                  <a:cubicBezTo>
                    <a:pt x="4" y="0"/>
                    <a:pt x="4" y="0"/>
                    <a:pt x="4" y="0"/>
                  </a:cubicBezTo>
                  <a:cubicBezTo>
                    <a:pt x="4" y="4"/>
                    <a:pt x="4" y="4"/>
                    <a:pt x="4" y="4"/>
                  </a:cubicBezTo>
                  <a:cubicBezTo>
                    <a:pt x="3" y="4"/>
                    <a:pt x="0" y="5"/>
                    <a:pt x="0" y="9"/>
                  </a:cubicBezTo>
                  <a:cubicBezTo>
                    <a:pt x="0" y="9"/>
                    <a:pt x="0" y="9"/>
                    <a:pt x="1" y="9"/>
                  </a:cubicBezTo>
                  <a:cubicBezTo>
                    <a:pt x="4" y="9"/>
                    <a:pt x="7" y="9"/>
                    <a:pt x="7" y="9"/>
                  </a:cubicBezTo>
                  <a:cubicBezTo>
                    <a:pt x="8" y="6"/>
                    <a:pt x="8" y="3"/>
                    <a:pt x="7" y="1"/>
                  </a:cubicBezTo>
                  <a:cubicBezTo>
                    <a:pt x="6" y="0"/>
                    <a:pt x="6"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2" name="Google Shape;442;p35"/>
            <p:cNvSpPr/>
            <p:nvPr/>
          </p:nvSpPr>
          <p:spPr>
            <a:xfrm>
              <a:off x="671" y="2421"/>
              <a:ext cx="62" cy="26"/>
            </a:xfrm>
            <a:custGeom>
              <a:avLst/>
              <a:gdLst/>
              <a:ahLst/>
              <a:cxnLst/>
              <a:rect l="l" t="t" r="r" b="b"/>
              <a:pathLst>
                <a:path w="26" h="11" extrusionOk="0">
                  <a:moveTo>
                    <a:pt x="6" y="0"/>
                  </a:moveTo>
                  <a:cubicBezTo>
                    <a:pt x="4" y="0"/>
                    <a:pt x="0" y="1"/>
                    <a:pt x="0" y="3"/>
                  </a:cubicBezTo>
                  <a:cubicBezTo>
                    <a:pt x="0" y="7"/>
                    <a:pt x="5" y="11"/>
                    <a:pt x="9" y="11"/>
                  </a:cubicBezTo>
                  <a:cubicBezTo>
                    <a:pt x="15" y="11"/>
                    <a:pt x="20" y="8"/>
                    <a:pt x="26" y="7"/>
                  </a:cubicBezTo>
                  <a:cubicBezTo>
                    <a:pt x="26" y="5"/>
                    <a:pt x="25" y="4"/>
                    <a:pt x="21" y="3"/>
                  </a:cubicBezTo>
                  <a:cubicBezTo>
                    <a:pt x="23" y="4"/>
                    <a:pt x="23" y="4"/>
                    <a:pt x="23" y="4"/>
                  </a:cubicBezTo>
                  <a:cubicBezTo>
                    <a:pt x="19" y="3"/>
                    <a:pt x="12"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3" name="Google Shape;443;p35"/>
            <p:cNvSpPr/>
            <p:nvPr/>
          </p:nvSpPr>
          <p:spPr>
            <a:xfrm>
              <a:off x="1066" y="2417"/>
              <a:ext cx="50" cy="21"/>
            </a:xfrm>
            <a:custGeom>
              <a:avLst/>
              <a:gdLst/>
              <a:ahLst/>
              <a:cxnLst/>
              <a:rect l="l" t="t" r="r" b="b"/>
              <a:pathLst>
                <a:path w="21" h="9" extrusionOk="0">
                  <a:moveTo>
                    <a:pt x="5" y="0"/>
                  </a:moveTo>
                  <a:cubicBezTo>
                    <a:pt x="4" y="0"/>
                    <a:pt x="0" y="1"/>
                    <a:pt x="0" y="4"/>
                  </a:cubicBezTo>
                  <a:cubicBezTo>
                    <a:pt x="0" y="9"/>
                    <a:pt x="7" y="9"/>
                    <a:pt x="13" y="9"/>
                  </a:cubicBezTo>
                  <a:cubicBezTo>
                    <a:pt x="16" y="9"/>
                    <a:pt x="20" y="9"/>
                    <a:pt x="21" y="6"/>
                  </a:cubicBezTo>
                  <a:cubicBezTo>
                    <a:pt x="20" y="3"/>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4" name="Google Shape;444;p35"/>
            <p:cNvSpPr/>
            <p:nvPr/>
          </p:nvSpPr>
          <p:spPr>
            <a:xfrm>
              <a:off x="809" y="2365"/>
              <a:ext cx="212" cy="85"/>
            </a:xfrm>
            <a:custGeom>
              <a:avLst/>
              <a:gdLst/>
              <a:ahLst/>
              <a:cxnLst/>
              <a:rect l="l" t="t" r="r" b="b"/>
              <a:pathLst>
                <a:path w="90" h="36" extrusionOk="0">
                  <a:moveTo>
                    <a:pt x="20" y="0"/>
                  </a:moveTo>
                  <a:cubicBezTo>
                    <a:pt x="18" y="0"/>
                    <a:pt x="16" y="2"/>
                    <a:pt x="16" y="4"/>
                  </a:cubicBezTo>
                  <a:cubicBezTo>
                    <a:pt x="16" y="7"/>
                    <a:pt x="19" y="10"/>
                    <a:pt x="23" y="10"/>
                  </a:cubicBezTo>
                  <a:cubicBezTo>
                    <a:pt x="23" y="14"/>
                    <a:pt x="23" y="18"/>
                    <a:pt x="26" y="21"/>
                  </a:cubicBezTo>
                  <a:cubicBezTo>
                    <a:pt x="24" y="22"/>
                    <a:pt x="22" y="22"/>
                    <a:pt x="19" y="22"/>
                  </a:cubicBezTo>
                  <a:cubicBezTo>
                    <a:pt x="15" y="22"/>
                    <a:pt x="10" y="21"/>
                    <a:pt x="3" y="21"/>
                  </a:cubicBezTo>
                  <a:cubicBezTo>
                    <a:pt x="2" y="22"/>
                    <a:pt x="1" y="24"/>
                    <a:pt x="0" y="24"/>
                  </a:cubicBezTo>
                  <a:cubicBezTo>
                    <a:pt x="0" y="27"/>
                    <a:pt x="3" y="31"/>
                    <a:pt x="6" y="32"/>
                  </a:cubicBezTo>
                  <a:cubicBezTo>
                    <a:pt x="6" y="30"/>
                    <a:pt x="7" y="29"/>
                    <a:pt x="7" y="28"/>
                  </a:cubicBezTo>
                  <a:cubicBezTo>
                    <a:pt x="8" y="28"/>
                    <a:pt x="8" y="28"/>
                    <a:pt x="9" y="28"/>
                  </a:cubicBezTo>
                  <a:cubicBezTo>
                    <a:pt x="10" y="28"/>
                    <a:pt x="11" y="28"/>
                    <a:pt x="13" y="28"/>
                  </a:cubicBezTo>
                  <a:cubicBezTo>
                    <a:pt x="16" y="28"/>
                    <a:pt x="21" y="27"/>
                    <a:pt x="26" y="27"/>
                  </a:cubicBezTo>
                  <a:cubicBezTo>
                    <a:pt x="30" y="27"/>
                    <a:pt x="34" y="28"/>
                    <a:pt x="37" y="29"/>
                  </a:cubicBezTo>
                  <a:cubicBezTo>
                    <a:pt x="40" y="31"/>
                    <a:pt x="38" y="36"/>
                    <a:pt x="43" y="36"/>
                  </a:cubicBezTo>
                  <a:cubicBezTo>
                    <a:pt x="49" y="36"/>
                    <a:pt x="48" y="27"/>
                    <a:pt x="55" y="27"/>
                  </a:cubicBezTo>
                  <a:cubicBezTo>
                    <a:pt x="58" y="27"/>
                    <a:pt x="57" y="29"/>
                    <a:pt x="61" y="29"/>
                  </a:cubicBezTo>
                  <a:cubicBezTo>
                    <a:pt x="64" y="29"/>
                    <a:pt x="66" y="27"/>
                    <a:pt x="70" y="25"/>
                  </a:cubicBezTo>
                  <a:cubicBezTo>
                    <a:pt x="90" y="25"/>
                    <a:pt x="90" y="25"/>
                    <a:pt x="90" y="25"/>
                  </a:cubicBezTo>
                  <a:cubicBezTo>
                    <a:pt x="86" y="20"/>
                    <a:pt x="81" y="18"/>
                    <a:pt x="75" y="13"/>
                  </a:cubicBezTo>
                  <a:cubicBezTo>
                    <a:pt x="78" y="16"/>
                    <a:pt x="78" y="16"/>
                    <a:pt x="78" y="16"/>
                  </a:cubicBezTo>
                  <a:cubicBezTo>
                    <a:pt x="69" y="11"/>
                    <a:pt x="65" y="2"/>
                    <a:pt x="48" y="2"/>
                  </a:cubicBezTo>
                  <a:cubicBezTo>
                    <a:pt x="43" y="2"/>
                    <a:pt x="40" y="4"/>
                    <a:pt x="33" y="4"/>
                  </a:cubicBezTo>
                  <a:cubicBezTo>
                    <a:pt x="28" y="4"/>
                    <a:pt x="25" y="0"/>
                    <a:pt x="2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5" name="Google Shape;445;p35"/>
            <p:cNvSpPr/>
            <p:nvPr/>
          </p:nvSpPr>
          <p:spPr>
            <a:xfrm>
              <a:off x="1260" y="2705"/>
              <a:ext cx="26" cy="29"/>
            </a:xfrm>
            <a:custGeom>
              <a:avLst/>
              <a:gdLst/>
              <a:ahLst/>
              <a:cxnLst/>
              <a:rect l="l" t="t" r="r" b="b"/>
              <a:pathLst>
                <a:path w="11" h="12" extrusionOk="0">
                  <a:moveTo>
                    <a:pt x="11" y="0"/>
                  </a:moveTo>
                  <a:cubicBezTo>
                    <a:pt x="9" y="0"/>
                    <a:pt x="7" y="0"/>
                    <a:pt x="6" y="0"/>
                  </a:cubicBezTo>
                  <a:cubicBezTo>
                    <a:pt x="3" y="0"/>
                    <a:pt x="0" y="6"/>
                    <a:pt x="0" y="11"/>
                  </a:cubicBezTo>
                  <a:cubicBezTo>
                    <a:pt x="0" y="12"/>
                    <a:pt x="0" y="12"/>
                    <a:pt x="0" y="12"/>
                  </a:cubicBezTo>
                  <a:cubicBezTo>
                    <a:pt x="1" y="12"/>
                    <a:pt x="3" y="11"/>
                    <a:pt x="4" y="11"/>
                  </a:cubicBezTo>
                  <a:cubicBezTo>
                    <a:pt x="7" y="11"/>
                    <a:pt x="10" y="6"/>
                    <a:pt x="11" y="4"/>
                  </a:cubicBezTo>
                  <a:cubicBezTo>
                    <a:pt x="11" y="0"/>
                    <a:pt x="11" y="0"/>
                    <a:pt x="1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6" name="Google Shape;446;p35"/>
            <p:cNvSpPr/>
            <p:nvPr/>
          </p:nvSpPr>
          <p:spPr>
            <a:xfrm>
              <a:off x="1648" y="3084"/>
              <a:ext cx="85" cy="63"/>
            </a:xfrm>
            <a:custGeom>
              <a:avLst/>
              <a:gdLst/>
              <a:ahLst/>
              <a:cxnLst/>
              <a:rect l="l" t="t" r="r" b="b"/>
              <a:pathLst>
                <a:path w="36" h="27" extrusionOk="0">
                  <a:moveTo>
                    <a:pt x="12" y="0"/>
                  </a:moveTo>
                  <a:cubicBezTo>
                    <a:pt x="12" y="0"/>
                    <a:pt x="12" y="0"/>
                    <a:pt x="12" y="0"/>
                  </a:cubicBezTo>
                  <a:cubicBezTo>
                    <a:pt x="11" y="0"/>
                    <a:pt x="11" y="0"/>
                    <a:pt x="10" y="0"/>
                  </a:cubicBezTo>
                  <a:cubicBezTo>
                    <a:pt x="4" y="0"/>
                    <a:pt x="0" y="5"/>
                    <a:pt x="0" y="13"/>
                  </a:cubicBezTo>
                  <a:cubicBezTo>
                    <a:pt x="0" y="18"/>
                    <a:pt x="13" y="27"/>
                    <a:pt x="21" y="27"/>
                  </a:cubicBezTo>
                  <a:cubicBezTo>
                    <a:pt x="28" y="27"/>
                    <a:pt x="36" y="15"/>
                    <a:pt x="36" y="10"/>
                  </a:cubicBezTo>
                  <a:cubicBezTo>
                    <a:pt x="36" y="9"/>
                    <a:pt x="34" y="6"/>
                    <a:pt x="32" y="6"/>
                  </a:cubicBezTo>
                  <a:cubicBezTo>
                    <a:pt x="30" y="6"/>
                    <a:pt x="28" y="8"/>
                    <a:pt x="26" y="8"/>
                  </a:cubicBezTo>
                  <a:cubicBezTo>
                    <a:pt x="25" y="8"/>
                    <a:pt x="24" y="7"/>
                    <a:pt x="23" y="5"/>
                  </a:cubicBezTo>
                  <a:cubicBezTo>
                    <a:pt x="19" y="5"/>
                    <a:pt x="16"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7" name="Google Shape;447;p35"/>
            <p:cNvSpPr/>
            <p:nvPr/>
          </p:nvSpPr>
          <p:spPr>
            <a:xfrm>
              <a:off x="816" y="4690"/>
              <a:ext cx="30" cy="70"/>
            </a:xfrm>
            <a:custGeom>
              <a:avLst/>
              <a:gdLst/>
              <a:ahLst/>
              <a:cxnLst/>
              <a:rect l="l" t="t" r="r" b="b"/>
              <a:pathLst>
                <a:path w="13" h="30" extrusionOk="0">
                  <a:moveTo>
                    <a:pt x="6" y="0"/>
                  </a:moveTo>
                  <a:cubicBezTo>
                    <a:pt x="3" y="0"/>
                    <a:pt x="0" y="16"/>
                    <a:pt x="0" y="16"/>
                  </a:cubicBezTo>
                  <a:cubicBezTo>
                    <a:pt x="0" y="16"/>
                    <a:pt x="0" y="20"/>
                    <a:pt x="0" y="23"/>
                  </a:cubicBezTo>
                  <a:cubicBezTo>
                    <a:pt x="0" y="25"/>
                    <a:pt x="3" y="30"/>
                    <a:pt x="6" y="30"/>
                  </a:cubicBezTo>
                  <a:cubicBezTo>
                    <a:pt x="11" y="30"/>
                    <a:pt x="11" y="30"/>
                    <a:pt x="11" y="30"/>
                  </a:cubicBezTo>
                  <a:cubicBezTo>
                    <a:pt x="11" y="15"/>
                    <a:pt x="11" y="15"/>
                    <a:pt x="11" y="15"/>
                  </a:cubicBezTo>
                  <a:cubicBezTo>
                    <a:pt x="11" y="13"/>
                    <a:pt x="13" y="12"/>
                    <a:pt x="13" y="9"/>
                  </a:cubicBezTo>
                  <a:cubicBezTo>
                    <a:pt x="13" y="5"/>
                    <a:pt x="11"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8" name="Google Shape;448;p35"/>
            <p:cNvSpPr/>
            <p:nvPr/>
          </p:nvSpPr>
          <p:spPr>
            <a:xfrm>
              <a:off x="560" y="2646"/>
              <a:ext cx="1657" cy="2675"/>
            </a:xfrm>
            <a:custGeom>
              <a:avLst/>
              <a:gdLst/>
              <a:ahLst/>
              <a:cxnLst/>
              <a:rect l="l" t="t" r="r" b="b"/>
              <a:pathLst>
                <a:path w="701" h="1131" extrusionOk="0">
                  <a:moveTo>
                    <a:pt x="148" y="0"/>
                  </a:moveTo>
                  <a:cubicBezTo>
                    <a:pt x="141" y="0"/>
                    <a:pt x="140" y="8"/>
                    <a:pt x="133" y="10"/>
                  </a:cubicBezTo>
                  <a:cubicBezTo>
                    <a:pt x="120" y="14"/>
                    <a:pt x="111" y="16"/>
                    <a:pt x="99" y="21"/>
                  </a:cubicBezTo>
                  <a:cubicBezTo>
                    <a:pt x="92" y="23"/>
                    <a:pt x="87" y="24"/>
                    <a:pt x="84" y="33"/>
                  </a:cubicBezTo>
                  <a:cubicBezTo>
                    <a:pt x="83" y="37"/>
                    <a:pt x="83" y="44"/>
                    <a:pt x="80" y="46"/>
                  </a:cubicBezTo>
                  <a:cubicBezTo>
                    <a:pt x="76" y="48"/>
                    <a:pt x="71" y="50"/>
                    <a:pt x="71" y="55"/>
                  </a:cubicBezTo>
                  <a:cubicBezTo>
                    <a:pt x="70" y="55"/>
                    <a:pt x="68" y="57"/>
                    <a:pt x="68" y="58"/>
                  </a:cubicBezTo>
                  <a:cubicBezTo>
                    <a:pt x="68" y="59"/>
                    <a:pt x="68" y="60"/>
                    <a:pt x="68" y="61"/>
                  </a:cubicBezTo>
                  <a:cubicBezTo>
                    <a:pt x="66" y="61"/>
                    <a:pt x="66" y="62"/>
                    <a:pt x="65" y="62"/>
                  </a:cubicBezTo>
                  <a:cubicBezTo>
                    <a:pt x="64" y="62"/>
                    <a:pt x="64" y="61"/>
                    <a:pt x="62" y="61"/>
                  </a:cubicBezTo>
                  <a:cubicBezTo>
                    <a:pt x="61" y="62"/>
                    <a:pt x="59" y="63"/>
                    <a:pt x="58" y="64"/>
                  </a:cubicBezTo>
                  <a:cubicBezTo>
                    <a:pt x="55" y="67"/>
                    <a:pt x="51" y="71"/>
                    <a:pt x="49" y="72"/>
                  </a:cubicBezTo>
                  <a:cubicBezTo>
                    <a:pt x="49" y="73"/>
                    <a:pt x="48" y="74"/>
                    <a:pt x="48" y="76"/>
                  </a:cubicBezTo>
                  <a:cubicBezTo>
                    <a:pt x="48" y="85"/>
                    <a:pt x="58" y="84"/>
                    <a:pt x="58" y="95"/>
                  </a:cubicBezTo>
                  <a:cubicBezTo>
                    <a:pt x="58" y="100"/>
                    <a:pt x="55" y="102"/>
                    <a:pt x="55" y="108"/>
                  </a:cubicBezTo>
                  <a:cubicBezTo>
                    <a:pt x="55" y="113"/>
                    <a:pt x="58" y="116"/>
                    <a:pt x="58" y="120"/>
                  </a:cubicBezTo>
                  <a:cubicBezTo>
                    <a:pt x="58" y="121"/>
                    <a:pt x="58" y="122"/>
                    <a:pt x="58" y="123"/>
                  </a:cubicBezTo>
                  <a:cubicBezTo>
                    <a:pt x="58" y="123"/>
                    <a:pt x="58" y="123"/>
                    <a:pt x="58" y="123"/>
                  </a:cubicBezTo>
                  <a:cubicBezTo>
                    <a:pt x="58" y="123"/>
                    <a:pt x="58" y="123"/>
                    <a:pt x="58" y="123"/>
                  </a:cubicBezTo>
                  <a:cubicBezTo>
                    <a:pt x="58" y="123"/>
                    <a:pt x="58" y="123"/>
                    <a:pt x="58" y="123"/>
                  </a:cubicBezTo>
                  <a:cubicBezTo>
                    <a:pt x="56" y="127"/>
                    <a:pt x="56" y="127"/>
                    <a:pt x="56" y="127"/>
                  </a:cubicBezTo>
                  <a:cubicBezTo>
                    <a:pt x="56" y="128"/>
                    <a:pt x="59" y="131"/>
                    <a:pt x="62" y="132"/>
                  </a:cubicBezTo>
                  <a:cubicBezTo>
                    <a:pt x="58" y="146"/>
                    <a:pt x="45" y="143"/>
                    <a:pt x="39" y="154"/>
                  </a:cubicBezTo>
                  <a:cubicBezTo>
                    <a:pt x="35" y="163"/>
                    <a:pt x="31" y="177"/>
                    <a:pt x="17" y="177"/>
                  </a:cubicBezTo>
                  <a:cubicBezTo>
                    <a:pt x="19" y="200"/>
                    <a:pt x="6" y="198"/>
                    <a:pt x="6" y="210"/>
                  </a:cubicBezTo>
                  <a:cubicBezTo>
                    <a:pt x="6" y="218"/>
                    <a:pt x="7" y="228"/>
                    <a:pt x="14" y="228"/>
                  </a:cubicBezTo>
                  <a:cubicBezTo>
                    <a:pt x="16" y="228"/>
                    <a:pt x="17" y="227"/>
                    <a:pt x="18" y="227"/>
                  </a:cubicBezTo>
                  <a:cubicBezTo>
                    <a:pt x="19" y="227"/>
                    <a:pt x="20" y="228"/>
                    <a:pt x="22" y="229"/>
                  </a:cubicBezTo>
                  <a:cubicBezTo>
                    <a:pt x="20" y="237"/>
                    <a:pt x="10" y="239"/>
                    <a:pt x="6" y="247"/>
                  </a:cubicBezTo>
                  <a:cubicBezTo>
                    <a:pt x="4" y="249"/>
                    <a:pt x="0" y="257"/>
                    <a:pt x="0" y="263"/>
                  </a:cubicBezTo>
                  <a:cubicBezTo>
                    <a:pt x="0" y="273"/>
                    <a:pt x="7" y="283"/>
                    <a:pt x="13" y="289"/>
                  </a:cubicBezTo>
                  <a:cubicBezTo>
                    <a:pt x="15" y="291"/>
                    <a:pt x="19" y="290"/>
                    <a:pt x="21" y="293"/>
                  </a:cubicBezTo>
                  <a:cubicBezTo>
                    <a:pt x="23" y="297"/>
                    <a:pt x="24" y="304"/>
                    <a:pt x="27" y="308"/>
                  </a:cubicBezTo>
                  <a:cubicBezTo>
                    <a:pt x="29" y="309"/>
                    <a:pt x="33" y="308"/>
                    <a:pt x="34" y="312"/>
                  </a:cubicBezTo>
                  <a:cubicBezTo>
                    <a:pt x="39" y="322"/>
                    <a:pt x="42" y="328"/>
                    <a:pt x="46" y="341"/>
                  </a:cubicBezTo>
                  <a:cubicBezTo>
                    <a:pt x="49" y="352"/>
                    <a:pt x="60" y="362"/>
                    <a:pt x="64" y="374"/>
                  </a:cubicBezTo>
                  <a:cubicBezTo>
                    <a:pt x="66" y="382"/>
                    <a:pt x="74" y="386"/>
                    <a:pt x="74" y="394"/>
                  </a:cubicBezTo>
                  <a:cubicBezTo>
                    <a:pt x="74" y="401"/>
                    <a:pt x="72" y="407"/>
                    <a:pt x="76" y="411"/>
                  </a:cubicBezTo>
                  <a:cubicBezTo>
                    <a:pt x="86" y="420"/>
                    <a:pt x="93" y="428"/>
                    <a:pt x="108" y="432"/>
                  </a:cubicBezTo>
                  <a:cubicBezTo>
                    <a:pt x="115" y="435"/>
                    <a:pt x="119" y="437"/>
                    <a:pt x="125" y="443"/>
                  </a:cubicBezTo>
                  <a:cubicBezTo>
                    <a:pt x="131" y="449"/>
                    <a:pt x="137" y="448"/>
                    <a:pt x="145" y="451"/>
                  </a:cubicBezTo>
                  <a:cubicBezTo>
                    <a:pt x="154" y="456"/>
                    <a:pt x="162" y="464"/>
                    <a:pt x="167" y="477"/>
                  </a:cubicBezTo>
                  <a:cubicBezTo>
                    <a:pt x="169" y="483"/>
                    <a:pt x="171" y="514"/>
                    <a:pt x="171" y="519"/>
                  </a:cubicBezTo>
                  <a:cubicBezTo>
                    <a:pt x="171" y="528"/>
                    <a:pt x="167" y="542"/>
                    <a:pt x="167" y="549"/>
                  </a:cubicBezTo>
                  <a:cubicBezTo>
                    <a:pt x="167" y="556"/>
                    <a:pt x="167" y="556"/>
                    <a:pt x="167" y="572"/>
                  </a:cubicBezTo>
                  <a:cubicBezTo>
                    <a:pt x="166" y="578"/>
                    <a:pt x="163" y="587"/>
                    <a:pt x="163" y="591"/>
                  </a:cubicBezTo>
                  <a:cubicBezTo>
                    <a:pt x="163" y="592"/>
                    <a:pt x="163" y="594"/>
                    <a:pt x="163" y="596"/>
                  </a:cubicBezTo>
                  <a:cubicBezTo>
                    <a:pt x="163" y="614"/>
                    <a:pt x="151" y="627"/>
                    <a:pt x="151" y="647"/>
                  </a:cubicBezTo>
                  <a:cubicBezTo>
                    <a:pt x="151" y="655"/>
                    <a:pt x="145" y="663"/>
                    <a:pt x="148" y="672"/>
                  </a:cubicBezTo>
                  <a:cubicBezTo>
                    <a:pt x="149" y="712"/>
                    <a:pt x="149" y="712"/>
                    <a:pt x="149" y="712"/>
                  </a:cubicBezTo>
                  <a:cubicBezTo>
                    <a:pt x="146" y="724"/>
                    <a:pt x="146" y="733"/>
                    <a:pt x="142" y="746"/>
                  </a:cubicBezTo>
                  <a:cubicBezTo>
                    <a:pt x="141" y="748"/>
                    <a:pt x="139" y="747"/>
                    <a:pt x="137" y="749"/>
                  </a:cubicBezTo>
                  <a:cubicBezTo>
                    <a:pt x="134" y="753"/>
                    <a:pt x="133" y="760"/>
                    <a:pt x="131" y="764"/>
                  </a:cubicBezTo>
                  <a:cubicBezTo>
                    <a:pt x="127" y="771"/>
                    <a:pt x="119" y="784"/>
                    <a:pt x="119" y="796"/>
                  </a:cubicBezTo>
                  <a:cubicBezTo>
                    <a:pt x="119" y="799"/>
                    <a:pt x="120" y="814"/>
                    <a:pt x="122" y="814"/>
                  </a:cubicBezTo>
                  <a:cubicBezTo>
                    <a:pt x="122" y="814"/>
                    <a:pt x="125" y="817"/>
                    <a:pt x="125" y="820"/>
                  </a:cubicBezTo>
                  <a:cubicBezTo>
                    <a:pt x="125" y="822"/>
                    <a:pt x="123" y="823"/>
                    <a:pt x="120" y="823"/>
                  </a:cubicBezTo>
                  <a:cubicBezTo>
                    <a:pt x="118" y="833"/>
                    <a:pt x="114" y="837"/>
                    <a:pt x="114" y="847"/>
                  </a:cubicBezTo>
                  <a:cubicBezTo>
                    <a:pt x="114" y="853"/>
                    <a:pt x="118" y="865"/>
                    <a:pt x="122" y="865"/>
                  </a:cubicBezTo>
                  <a:cubicBezTo>
                    <a:pt x="125" y="865"/>
                    <a:pt x="126" y="861"/>
                    <a:pt x="130" y="859"/>
                  </a:cubicBezTo>
                  <a:cubicBezTo>
                    <a:pt x="130" y="859"/>
                    <a:pt x="131" y="859"/>
                    <a:pt x="131" y="859"/>
                  </a:cubicBezTo>
                  <a:cubicBezTo>
                    <a:pt x="132" y="859"/>
                    <a:pt x="133" y="859"/>
                    <a:pt x="134" y="859"/>
                  </a:cubicBezTo>
                  <a:cubicBezTo>
                    <a:pt x="134" y="867"/>
                    <a:pt x="134" y="867"/>
                    <a:pt x="134" y="867"/>
                  </a:cubicBezTo>
                  <a:cubicBezTo>
                    <a:pt x="117" y="945"/>
                    <a:pt x="117" y="945"/>
                    <a:pt x="117" y="945"/>
                  </a:cubicBezTo>
                  <a:cubicBezTo>
                    <a:pt x="109" y="945"/>
                    <a:pt x="113" y="936"/>
                    <a:pt x="103" y="936"/>
                  </a:cubicBezTo>
                  <a:cubicBezTo>
                    <a:pt x="101" y="936"/>
                    <a:pt x="99" y="938"/>
                    <a:pt x="99" y="941"/>
                  </a:cubicBezTo>
                  <a:cubicBezTo>
                    <a:pt x="98" y="941"/>
                    <a:pt x="98" y="941"/>
                    <a:pt x="98" y="941"/>
                  </a:cubicBezTo>
                  <a:cubicBezTo>
                    <a:pt x="98" y="947"/>
                    <a:pt x="98" y="947"/>
                    <a:pt x="98" y="947"/>
                  </a:cubicBezTo>
                  <a:cubicBezTo>
                    <a:pt x="99" y="953"/>
                    <a:pt x="105" y="961"/>
                    <a:pt x="105" y="965"/>
                  </a:cubicBezTo>
                  <a:cubicBezTo>
                    <a:pt x="105" y="974"/>
                    <a:pt x="93" y="977"/>
                    <a:pt x="93" y="987"/>
                  </a:cubicBezTo>
                  <a:cubicBezTo>
                    <a:pt x="93" y="996"/>
                    <a:pt x="101" y="1014"/>
                    <a:pt x="101" y="1026"/>
                  </a:cubicBezTo>
                  <a:cubicBezTo>
                    <a:pt x="101" y="1028"/>
                    <a:pt x="101" y="1030"/>
                    <a:pt x="101" y="1033"/>
                  </a:cubicBezTo>
                  <a:cubicBezTo>
                    <a:pt x="101" y="1044"/>
                    <a:pt x="115" y="1042"/>
                    <a:pt x="115" y="1055"/>
                  </a:cubicBezTo>
                  <a:cubicBezTo>
                    <a:pt x="115" y="1058"/>
                    <a:pt x="113" y="1061"/>
                    <a:pt x="112" y="1064"/>
                  </a:cubicBezTo>
                  <a:cubicBezTo>
                    <a:pt x="113" y="1065"/>
                    <a:pt x="114" y="1066"/>
                    <a:pt x="116" y="1067"/>
                  </a:cubicBezTo>
                  <a:cubicBezTo>
                    <a:pt x="115" y="1071"/>
                    <a:pt x="106" y="1071"/>
                    <a:pt x="106" y="1076"/>
                  </a:cubicBezTo>
                  <a:cubicBezTo>
                    <a:pt x="106" y="1077"/>
                    <a:pt x="109" y="1079"/>
                    <a:pt x="111" y="1081"/>
                  </a:cubicBezTo>
                  <a:cubicBezTo>
                    <a:pt x="118" y="1088"/>
                    <a:pt x="122" y="1095"/>
                    <a:pt x="137" y="1095"/>
                  </a:cubicBezTo>
                  <a:cubicBezTo>
                    <a:pt x="137" y="1098"/>
                    <a:pt x="138" y="1102"/>
                    <a:pt x="142" y="1102"/>
                  </a:cubicBezTo>
                  <a:cubicBezTo>
                    <a:pt x="146" y="1102"/>
                    <a:pt x="148" y="1102"/>
                    <a:pt x="152" y="1102"/>
                  </a:cubicBezTo>
                  <a:cubicBezTo>
                    <a:pt x="152" y="1111"/>
                    <a:pt x="164" y="1111"/>
                    <a:pt x="172" y="1114"/>
                  </a:cubicBezTo>
                  <a:cubicBezTo>
                    <a:pt x="180" y="1117"/>
                    <a:pt x="176" y="1131"/>
                    <a:pt x="188" y="1131"/>
                  </a:cubicBezTo>
                  <a:cubicBezTo>
                    <a:pt x="194" y="1131"/>
                    <a:pt x="198" y="1131"/>
                    <a:pt x="203" y="1131"/>
                  </a:cubicBezTo>
                  <a:cubicBezTo>
                    <a:pt x="205" y="1131"/>
                    <a:pt x="207" y="1129"/>
                    <a:pt x="208" y="1129"/>
                  </a:cubicBezTo>
                  <a:cubicBezTo>
                    <a:pt x="211" y="1129"/>
                    <a:pt x="210" y="1129"/>
                    <a:pt x="214" y="1129"/>
                  </a:cubicBezTo>
                  <a:cubicBezTo>
                    <a:pt x="219" y="1129"/>
                    <a:pt x="232" y="1119"/>
                    <a:pt x="240" y="1119"/>
                  </a:cubicBezTo>
                  <a:cubicBezTo>
                    <a:pt x="242" y="1119"/>
                    <a:pt x="243" y="1119"/>
                    <a:pt x="245" y="1119"/>
                  </a:cubicBezTo>
                  <a:cubicBezTo>
                    <a:pt x="246" y="1119"/>
                    <a:pt x="247" y="1119"/>
                    <a:pt x="249" y="1117"/>
                  </a:cubicBezTo>
                  <a:cubicBezTo>
                    <a:pt x="234" y="1110"/>
                    <a:pt x="220" y="1106"/>
                    <a:pt x="208" y="1094"/>
                  </a:cubicBezTo>
                  <a:cubicBezTo>
                    <a:pt x="202" y="1087"/>
                    <a:pt x="202" y="1063"/>
                    <a:pt x="193" y="1058"/>
                  </a:cubicBezTo>
                  <a:cubicBezTo>
                    <a:pt x="189" y="1057"/>
                    <a:pt x="185" y="1051"/>
                    <a:pt x="185" y="1045"/>
                  </a:cubicBezTo>
                  <a:cubicBezTo>
                    <a:pt x="185" y="1035"/>
                    <a:pt x="187" y="1028"/>
                    <a:pt x="194" y="1022"/>
                  </a:cubicBezTo>
                  <a:cubicBezTo>
                    <a:pt x="198" y="1017"/>
                    <a:pt x="207" y="1020"/>
                    <a:pt x="210" y="1013"/>
                  </a:cubicBezTo>
                  <a:cubicBezTo>
                    <a:pt x="214" y="1006"/>
                    <a:pt x="212" y="999"/>
                    <a:pt x="216" y="995"/>
                  </a:cubicBezTo>
                  <a:cubicBezTo>
                    <a:pt x="224" y="987"/>
                    <a:pt x="237" y="986"/>
                    <a:pt x="237" y="971"/>
                  </a:cubicBezTo>
                  <a:cubicBezTo>
                    <a:pt x="237" y="955"/>
                    <a:pt x="213" y="962"/>
                    <a:pt x="213" y="941"/>
                  </a:cubicBezTo>
                  <a:cubicBezTo>
                    <a:pt x="213" y="932"/>
                    <a:pt x="221" y="925"/>
                    <a:pt x="229" y="923"/>
                  </a:cubicBezTo>
                  <a:cubicBezTo>
                    <a:pt x="233" y="922"/>
                    <a:pt x="242" y="922"/>
                    <a:pt x="243" y="916"/>
                  </a:cubicBezTo>
                  <a:cubicBezTo>
                    <a:pt x="246" y="903"/>
                    <a:pt x="246" y="893"/>
                    <a:pt x="256" y="884"/>
                  </a:cubicBezTo>
                  <a:cubicBezTo>
                    <a:pt x="253" y="883"/>
                    <a:pt x="250" y="882"/>
                    <a:pt x="250" y="876"/>
                  </a:cubicBezTo>
                  <a:cubicBezTo>
                    <a:pt x="255" y="876"/>
                    <a:pt x="257" y="881"/>
                    <a:pt x="264" y="881"/>
                  </a:cubicBezTo>
                  <a:cubicBezTo>
                    <a:pt x="265" y="881"/>
                    <a:pt x="269" y="877"/>
                    <a:pt x="269" y="874"/>
                  </a:cubicBezTo>
                  <a:cubicBezTo>
                    <a:pt x="269" y="871"/>
                    <a:pt x="266" y="871"/>
                    <a:pt x="264" y="869"/>
                  </a:cubicBezTo>
                  <a:cubicBezTo>
                    <a:pt x="263" y="869"/>
                    <a:pt x="260" y="872"/>
                    <a:pt x="257" y="872"/>
                  </a:cubicBezTo>
                  <a:cubicBezTo>
                    <a:pt x="252" y="872"/>
                    <a:pt x="246" y="859"/>
                    <a:pt x="246" y="851"/>
                  </a:cubicBezTo>
                  <a:cubicBezTo>
                    <a:pt x="246" y="849"/>
                    <a:pt x="247" y="845"/>
                    <a:pt x="251" y="845"/>
                  </a:cubicBezTo>
                  <a:cubicBezTo>
                    <a:pt x="262" y="845"/>
                    <a:pt x="264" y="852"/>
                    <a:pt x="275" y="852"/>
                  </a:cubicBezTo>
                  <a:cubicBezTo>
                    <a:pt x="279" y="852"/>
                    <a:pt x="287" y="849"/>
                    <a:pt x="287" y="846"/>
                  </a:cubicBezTo>
                  <a:cubicBezTo>
                    <a:pt x="287" y="845"/>
                    <a:pt x="287" y="842"/>
                    <a:pt x="287" y="841"/>
                  </a:cubicBezTo>
                  <a:cubicBezTo>
                    <a:pt x="291" y="833"/>
                    <a:pt x="285" y="817"/>
                    <a:pt x="292" y="811"/>
                  </a:cubicBezTo>
                  <a:cubicBezTo>
                    <a:pt x="294" y="809"/>
                    <a:pt x="297" y="809"/>
                    <a:pt x="300" y="809"/>
                  </a:cubicBezTo>
                  <a:cubicBezTo>
                    <a:pt x="302" y="809"/>
                    <a:pt x="305" y="809"/>
                    <a:pt x="308" y="809"/>
                  </a:cubicBezTo>
                  <a:cubicBezTo>
                    <a:pt x="311" y="809"/>
                    <a:pt x="314" y="810"/>
                    <a:pt x="317" y="810"/>
                  </a:cubicBezTo>
                  <a:cubicBezTo>
                    <a:pt x="319" y="810"/>
                    <a:pt x="321" y="809"/>
                    <a:pt x="323" y="809"/>
                  </a:cubicBezTo>
                  <a:cubicBezTo>
                    <a:pt x="336" y="805"/>
                    <a:pt x="347" y="807"/>
                    <a:pt x="356" y="798"/>
                  </a:cubicBezTo>
                  <a:cubicBezTo>
                    <a:pt x="361" y="793"/>
                    <a:pt x="365" y="790"/>
                    <a:pt x="369" y="782"/>
                  </a:cubicBezTo>
                  <a:cubicBezTo>
                    <a:pt x="372" y="778"/>
                    <a:pt x="372" y="775"/>
                    <a:pt x="372" y="768"/>
                  </a:cubicBezTo>
                  <a:cubicBezTo>
                    <a:pt x="372" y="762"/>
                    <a:pt x="364" y="762"/>
                    <a:pt x="362" y="757"/>
                  </a:cubicBezTo>
                  <a:cubicBezTo>
                    <a:pt x="360" y="750"/>
                    <a:pt x="360" y="744"/>
                    <a:pt x="356" y="740"/>
                  </a:cubicBezTo>
                  <a:cubicBezTo>
                    <a:pt x="354" y="739"/>
                    <a:pt x="346" y="736"/>
                    <a:pt x="346" y="731"/>
                  </a:cubicBezTo>
                  <a:cubicBezTo>
                    <a:pt x="346" y="730"/>
                    <a:pt x="349" y="729"/>
                    <a:pt x="350" y="729"/>
                  </a:cubicBezTo>
                  <a:cubicBezTo>
                    <a:pt x="358" y="729"/>
                    <a:pt x="365" y="735"/>
                    <a:pt x="373" y="735"/>
                  </a:cubicBezTo>
                  <a:cubicBezTo>
                    <a:pt x="376" y="735"/>
                    <a:pt x="388" y="741"/>
                    <a:pt x="397" y="741"/>
                  </a:cubicBezTo>
                  <a:cubicBezTo>
                    <a:pt x="421" y="741"/>
                    <a:pt x="425" y="714"/>
                    <a:pt x="435" y="699"/>
                  </a:cubicBezTo>
                  <a:cubicBezTo>
                    <a:pt x="444" y="685"/>
                    <a:pt x="455" y="683"/>
                    <a:pt x="464" y="669"/>
                  </a:cubicBezTo>
                  <a:cubicBezTo>
                    <a:pt x="469" y="662"/>
                    <a:pt x="468" y="658"/>
                    <a:pt x="472" y="652"/>
                  </a:cubicBezTo>
                  <a:cubicBezTo>
                    <a:pt x="472" y="652"/>
                    <a:pt x="472" y="652"/>
                    <a:pt x="472" y="652"/>
                  </a:cubicBezTo>
                  <a:cubicBezTo>
                    <a:pt x="477" y="641"/>
                    <a:pt x="482" y="632"/>
                    <a:pt x="493" y="627"/>
                  </a:cubicBezTo>
                  <a:cubicBezTo>
                    <a:pt x="493" y="602"/>
                    <a:pt x="493" y="602"/>
                    <a:pt x="493" y="602"/>
                  </a:cubicBezTo>
                  <a:cubicBezTo>
                    <a:pt x="493" y="592"/>
                    <a:pt x="492" y="585"/>
                    <a:pt x="499" y="578"/>
                  </a:cubicBezTo>
                  <a:cubicBezTo>
                    <a:pt x="503" y="573"/>
                    <a:pt x="510" y="573"/>
                    <a:pt x="514" y="567"/>
                  </a:cubicBezTo>
                  <a:cubicBezTo>
                    <a:pt x="524" y="552"/>
                    <a:pt x="537" y="559"/>
                    <a:pt x="549" y="547"/>
                  </a:cubicBezTo>
                  <a:cubicBezTo>
                    <a:pt x="551" y="545"/>
                    <a:pt x="552" y="542"/>
                    <a:pt x="555" y="541"/>
                  </a:cubicBezTo>
                  <a:cubicBezTo>
                    <a:pt x="561" y="538"/>
                    <a:pt x="567" y="538"/>
                    <a:pt x="574" y="538"/>
                  </a:cubicBezTo>
                  <a:cubicBezTo>
                    <a:pt x="576" y="538"/>
                    <a:pt x="578" y="538"/>
                    <a:pt x="581" y="538"/>
                  </a:cubicBezTo>
                  <a:cubicBezTo>
                    <a:pt x="590" y="538"/>
                    <a:pt x="601" y="530"/>
                    <a:pt x="604" y="524"/>
                  </a:cubicBezTo>
                  <a:cubicBezTo>
                    <a:pt x="605" y="522"/>
                    <a:pt x="604" y="515"/>
                    <a:pt x="606" y="512"/>
                  </a:cubicBezTo>
                  <a:cubicBezTo>
                    <a:pt x="614" y="502"/>
                    <a:pt x="617" y="496"/>
                    <a:pt x="625" y="484"/>
                  </a:cubicBezTo>
                  <a:cubicBezTo>
                    <a:pt x="626" y="482"/>
                    <a:pt x="628" y="472"/>
                    <a:pt x="628" y="466"/>
                  </a:cubicBezTo>
                  <a:cubicBezTo>
                    <a:pt x="628" y="462"/>
                    <a:pt x="632" y="457"/>
                    <a:pt x="634" y="454"/>
                  </a:cubicBezTo>
                  <a:cubicBezTo>
                    <a:pt x="635" y="453"/>
                    <a:pt x="637" y="450"/>
                    <a:pt x="637" y="448"/>
                  </a:cubicBezTo>
                  <a:cubicBezTo>
                    <a:pt x="637" y="441"/>
                    <a:pt x="641" y="432"/>
                    <a:pt x="641" y="423"/>
                  </a:cubicBezTo>
                  <a:cubicBezTo>
                    <a:pt x="641" y="410"/>
                    <a:pt x="633" y="393"/>
                    <a:pt x="641" y="385"/>
                  </a:cubicBezTo>
                  <a:cubicBezTo>
                    <a:pt x="646" y="380"/>
                    <a:pt x="652" y="379"/>
                    <a:pt x="657" y="371"/>
                  </a:cubicBezTo>
                  <a:cubicBezTo>
                    <a:pt x="660" y="366"/>
                    <a:pt x="663" y="365"/>
                    <a:pt x="666" y="360"/>
                  </a:cubicBezTo>
                  <a:cubicBezTo>
                    <a:pt x="680" y="338"/>
                    <a:pt x="701" y="328"/>
                    <a:pt x="701" y="289"/>
                  </a:cubicBezTo>
                  <a:cubicBezTo>
                    <a:pt x="701" y="278"/>
                    <a:pt x="699" y="267"/>
                    <a:pt x="688" y="264"/>
                  </a:cubicBezTo>
                  <a:cubicBezTo>
                    <a:pt x="686" y="263"/>
                    <a:pt x="684" y="263"/>
                    <a:pt x="683" y="263"/>
                  </a:cubicBezTo>
                  <a:cubicBezTo>
                    <a:pt x="681" y="263"/>
                    <a:pt x="680" y="263"/>
                    <a:pt x="679" y="263"/>
                  </a:cubicBezTo>
                  <a:cubicBezTo>
                    <a:pt x="677" y="263"/>
                    <a:pt x="676" y="263"/>
                    <a:pt x="674" y="263"/>
                  </a:cubicBezTo>
                  <a:cubicBezTo>
                    <a:pt x="673" y="263"/>
                    <a:pt x="671" y="263"/>
                    <a:pt x="669" y="263"/>
                  </a:cubicBezTo>
                  <a:cubicBezTo>
                    <a:pt x="660" y="260"/>
                    <a:pt x="644" y="245"/>
                    <a:pt x="639" y="237"/>
                  </a:cubicBezTo>
                  <a:cubicBezTo>
                    <a:pt x="633" y="235"/>
                    <a:pt x="624" y="231"/>
                    <a:pt x="614" y="229"/>
                  </a:cubicBezTo>
                  <a:cubicBezTo>
                    <a:pt x="594" y="231"/>
                    <a:pt x="594" y="231"/>
                    <a:pt x="594" y="231"/>
                  </a:cubicBezTo>
                  <a:cubicBezTo>
                    <a:pt x="584" y="231"/>
                    <a:pt x="582" y="223"/>
                    <a:pt x="571" y="223"/>
                  </a:cubicBezTo>
                  <a:cubicBezTo>
                    <a:pt x="566" y="223"/>
                    <a:pt x="564" y="227"/>
                    <a:pt x="559" y="229"/>
                  </a:cubicBezTo>
                  <a:cubicBezTo>
                    <a:pt x="555" y="229"/>
                    <a:pt x="555" y="229"/>
                    <a:pt x="555" y="229"/>
                  </a:cubicBezTo>
                  <a:cubicBezTo>
                    <a:pt x="555" y="224"/>
                    <a:pt x="556" y="220"/>
                    <a:pt x="554" y="215"/>
                  </a:cubicBezTo>
                  <a:cubicBezTo>
                    <a:pt x="553" y="211"/>
                    <a:pt x="548" y="212"/>
                    <a:pt x="544" y="210"/>
                  </a:cubicBezTo>
                  <a:cubicBezTo>
                    <a:pt x="537" y="205"/>
                    <a:pt x="518" y="195"/>
                    <a:pt x="509" y="195"/>
                  </a:cubicBezTo>
                  <a:cubicBezTo>
                    <a:pt x="500" y="195"/>
                    <a:pt x="494" y="207"/>
                    <a:pt x="489" y="215"/>
                  </a:cubicBezTo>
                  <a:cubicBezTo>
                    <a:pt x="487" y="218"/>
                    <a:pt x="485" y="221"/>
                    <a:pt x="483" y="221"/>
                  </a:cubicBezTo>
                  <a:cubicBezTo>
                    <a:pt x="481" y="221"/>
                    <a:pt x="480" y="217"/>
                    <a:pt x="480" y="215"/>
                  </a:cubicBezTo>
                  <a:cubicBezTo>
                    <a:pt x="468" y="215"/>
                    <a:pt x="468" y="215"/>
                    <a:pt x="468" y="215"/>
                  </a:cubicBezTo>
                  <a:cubicBezTo>
                    <a:pt x="467" y="210"/>
                    <a:pt x="464" y="206"/>
                    <a:pt x="459" y="203"/>
                  </a:cubicBezTo>
                  <a:cubicBezTo>
                    <a:pt x="456" y="202"/>
                    <a:pt x="451" y="203"/>
                    <a:pt x="451" y="198"/>
                  </a:cubicBezTo>
                  <a:cubicBezTo>
                    <a:pt x="451" y="182"/>
                    <a:pt x="467" y="176"/>
                    <a:pt x="475" y="166"/>
                  </a:cubicBezTo>
                  <a:cubicBezTo>
                    <a:pt x="475" y="161"/>
                    <a:pt x="468" y="161"/>
                    <a:pt x="466" y="155"/>
                  </a:cubicBezTo>
                  <a:cubicBezTo>
                    <a:pt x="463" y="150"/>
                    <a:pt x="456" y="133"/>
                    <a:pt x="456" y="126"/>
                  </a:cubicBezTo>
                  <a:cubicBezTo>
                    <a:pt x="447" y="124"/>
                    <a:pt x="436" y="107"/>
                    <a:pt x="427" y="107"/>
                  </a:cubicBezTo>
                  <a:cubicBezTo>
                    <a:pt x="426" y="107"/>
                    <a:pt x="425" y="107"/>
                    <a:pt x="424" y="107"/>
                  </a:cubicBezTo>
                  <a:cubicBezTo>
                    <a:pt x="424" y="106"/>
                    <a:pt x="424" y="106"/>
                    <a:pt x="424" y="106"/>
                  </a:cubicBezTo>
                  <a:cubicBezTo>
                    <a:pt x="419" y="106"/>
                    <a:pt x="411" y="101"/>
                    <a:pt x="407" y="100"/>
                  </a:cubicBezTo>
                  <a:cubicBezTo>
                    <a:pt x="393" y="100"/>
                    <a:pt x="393" y="100"/>
                    <a:pt x="393" y="100"/>
                  </a:cubicBezTo>
                  <a:cubicBezTo>
                    <a:pt x="379" y="97"/>
                    <a:pt x="357" y="99"/>
                    <a:pt x="353" y="84"/>
                  </a:cubicBezTo>
                  <a:cubicBezTo>
                    <a:pt x="350" y="84"/>
                    <a:pt x="346" y="83"/>
                    <a:pt x="345" y="81"/>
                  </a:cubicBezTo>
                  <a:cubicBezTo>
                    <a:pt x="339" y="68"/>
                    <a:pt x="334" y="69"/>
                    <a:pt x="324" y="59"/>
                  </a:cubicBezTo>
                  <a:cubicBezTo>
                    <a:pt x="309" y="59"/>
                    <a:pt x="309" y="59"/>
                    <a:pt x="309" y="59"/>
                  </a:cubicBezTo>
                  <a:cubicBezTo>
                    <a:pt x="307" y="52"/>
                    <a:pt x="309" y="44"/>
                    <a:pt x="302" y="42"/>
                  </a:cubicBezTo>
                  <a:cubicBezTo>
                    <a:pt x="294" y="40"/>
                    <a:pt x="283" y="38"/>
                    <a:pt x="279" y="31"/>
                  </a:cubicBezTo>
                  <a:cubicBezTo>
                    <a:pt x="279" y="27"/>
                    <a:pt x="279" y="27"/>
                    <a:pt x="279" y="27"/>
                  </a:cubicBezTo>
                  <a:cubicBezTo>
                    <a:pt x="280" y="27"/>
                    <a:pt x="281" y="27"/>
                    <a:pt x="282" y="27"/>
                  </a:cubicBezTo>
                  <a:cubicBezTo>
                    <a:pt x="283" y="27"/>
                    <a:pt x="286" y="26"/>
                    <a:pt x="287" y="25"/>
                  </a:cubicBezTo>
                  <a:cubicBezTo>
                    <a:pt x="287" y="25"/>
                    <a:pt x="278" y="24"/>
                    <a:pt x="272" y="24"/>
                  </a:cubicBezTo>
                  <a:cubicBezTo>
                    <a:pt x="271" y="25"/>
                    <a:pt x="260" y="25"/>
                    <a:pt x="259" y="27"/>
                  </a:cubicBezTo>
                  <a:cubicBezTo>
                    <a:pt x="256" y="33"/>
                    <a:pt x="251" y="33"/>
                    <a:pt x="243" y="34"/>
                  </a:cubicBezTo>
                  <a:cubicBezTo>
                    <a:pt x="239" y="34"/>
                    <a:pt x="232" y="33"/>
                    <a:pt x="232" y="28"/>
                  </a:cubicBezTo>
                  <a:cubicBezTo>
                    <a:pt x="227" y="28"/>
                    <a:pt x="212" y="28"/>
                    <a:pt x="204" y="28"/>
                  </a:cubicBezTo>
                  <a:cubicBezTo>
                    <a:pt x="200" y="28"/>
                    <a:pt x="197" y="24"/>
                    <a:pt x="197" y="19"/>
                  </a:cubicBezTo>
                  <a:cubicBezTo>
                    <a:pt x="189" y="17"/>
                    <a:pt x="178" y="14"/>
                    <a:pt x="175" y="6"/>
                  </a:cubicBezTo>
                  <a:cubicBezTo>
                    <a:pt x="166" y="5"/>
                    <a:pt x="166" y="5"/>
                    <a:pt x="166" y="5"/>
                  </a:cubicBezTo>
                  <a:cubicBezTo>
                    <a:pt x="166" y="12"/>
                    <a:pt x="174" y="9"/>
                    <a:pt x="176" y="15"/>
                  </a:cubicBezTo>
                  <a:cubicBezTo>
                    <a:pt x="164" y="15"/>
                    <a:pt x="164" y="15"/>
                    <a:pt x="164" y="15"/>
                  </a:cubicBezTo>
                  <a:cubicBezTo>
                    <a:pt x="159" y="19"/>
                    <a:pt x="150" y="18"/>
                    <a:pt x="150" y="25"/>
                  </a:cubicBezTo>
                  <a:cubicBezTo>
                    <a:pt x="150" y="32"/>
                    <a:pt x="157" y="35"/>
                    <a:pt x="157" y="42"/>
                  </a:cubicBezTo>
                  <a:cubicBezTo>
                    <a:pt x="157" y="44"/>
                    <a:pt x="154" y="50"/>
                    <a:pt x="152" y="50"/>
                  </a:cubicBezTo>
                  <a:cubicBezTo>
                    <a:pt x="146" y="50"/>
                    <a:pt x="143" y="40"/>
                    <a:pt x="143" y="34"/>
                  </a:cubicBezTo>
                  <a:cubicBezTo>
                    <a:pt x="143" y="30"/>
                    <a:pt x="146" y="21"/>
                    <a:pt x="148" y="13"/>
                  </a:cubicBezTo>
                  <a:cubicBezTo>
                    <a:pt x="150" y="13"/>
                    <a:pt x="153" y="11"/>
                    <a:pt x="153" y="6"/>
                  </a:cubicBezTo>
                  <a:cubicBezTo>
                    <a:pt x="153" y="6"/>
                    <a:pt x="151" y="0"/>
                    <a:pt x="14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9" name="Google Shape;449;p35"/>
            <p:cNvSpPr/>
            <p:nvPr/>
          </p:nvSpPr>
          <p:spPr>
            <a:xfrm>
              <a:off x="662" y="2178"/>
              <a:ext cx="19" cy="23"/>
            </a:xfrm>
            <a:custGeom>
              <a:avLst/>
              <a:gdLst/>
              <a:ahLst/>
              <a:cxnLst/>
              <a:rect l="l" t="t" r="r" b="b"/>
              <a:pathLst>
                <a:path w="8" h="10" extrusionOk="0">
                  <a:moveTo>
                    <a:pt x="0" y="0"/>
                  </a:moveTo>
                  <a:cubicBezTo>
                    <a:pt x="0" y="0"/>
                    <a:pt x="0" y="0"/>
                    <a:pt x="0" y="0"/>
                  </a:cubicBezTo>
                  <a:cubicBezTo>
                    <a:pt x="0" y="4"/>
                    <a:pt x="0" y="10"/>
                    <a:pt x="5" y="10"/>
                  </a:cubicBezTo>
                  <a:cubicBezTo>
                    <a:pt x="6" y="10"/>
                    <a:pt x="8" y="9"/>
                    <a:pt x="8" y="7"/>
                  </a:cubicBezTo>
                  <a:cubicBezTo>
                    <a:pt x="8" y="4"/>
                    <a:pt x="6" y="1"/>
                    <a:pt x="2" y="0"/>
                  </a:cubicBezTo>
                  <a:cubicBezTo>
                    <a:pt x="1" y="0"/>
                    <a:pt x="1"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0" name="Google Shape;450;p35"/>
            <p:cNvSpPr/>
            <p:nvPr/>
          </p:nvSpPr>
          <p:spPr>
            <a:xfrm>
              <a:off x="643" y="2107"/>
              <a:ext cx="31" cy="9"/>
            </a:xfrm>
            <a:custGeom>
              <a:avLst/>
              <a:gdLst/>
              <a:ahLst/>
              <a:cxnLst/>
              <a:rect l="l" t="t" r="r" b="b"/>
              <a:pathLst>
                <a:path w="13" h="4" extrusionOk="0">
                  <a:moveTo>
                    <a:pt x="7" y="0"/>
                  </a:moveTo>
                  <a:cubicBezTo>
                    <a:pt x="4" y="0"/>
                    <a:pt x="1" y="2"/>
                    <a:pt x="0" y="4"/>
                  </a:cubicBezTo>
                  <a:cubicBezTo>
                    <a:pt x="2" y="4"/>
                    <a:pt x="5" y="4"/>
                    <a:pt x="8" y="4"/>
                  </a:cubicBezTo>
                  <a:cubicBezTo>
                    <a:pt x="10" y="4"/>
                    <a:pt x="12" y="4"/>
                    <a:pt x="13" y="4"/>
                  </a:cubicBezTo>
                  <a:cubicBezTo>
                    <a:pt x="12" y="3"/>
                    <a:pt x="11"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1" name="Google Shape;451;p35"/>
            <p:cNvSpPr/>
            <p:nvPr/>
          </p:nvSpPr>
          <p:spPr>
            <a:xfrm>
              <a:off x="697" y="2121"/>
              <a:ext cx="8" cy="12"/>
            </a:xfrm>
            <a:custGeom>
              <a:avLst/>
              <a:gdLst/>
              <a:ahLst/>
              <a:cxnLst/>
              <a:rect l="l" t="t" r="r" b="b"/>
              <a:pathLst>
                <a:path w="3" h="5" extrusionOk="0">
                  <a:moveTo>
                    <a:pt x="0" y="0"/>
                  </a:moveTo>
                  <a:cubicBezTo>
                    <a:pt x="0" y="2"/>
                    <a:pt x="1" y="5"/>
                    <a:pt x="3" y="5"/>
                  </a:cubicBezTo>
                  <a:cubicBezTo>
                    <a:pt x="3" y="5"/>
                    <a:pt x="3" y="5"/>
                    <a:pt x="3" y="5"/>
                  </a:cubicBezTo>
                  <a:cubicBezTo>
                    <a:pt x="0" y="0"/>
                    <a:pt x="0"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2" name="Google Shape;452;p35"/>
            <p:cNvSpPr/>
            <p:nvPr/>
          </p:nvSpPr>
          <p:spPr>
            <a:xfrm>
              <a:off x="825" y="2310"/>
              <a:ext cx="24" cy="19"/>
            </a:xfrm>
            <a:custGeom>
              <a:avLst/>
              <a:gdLst/>
              <a:ahLst/>
              <a:cxnLst/>
              <a:rect l="l" t="t" r="r" b="b"/>
              <a:pathLst>
                <a:path w="10" h="8" extrusionOk="0">
                  <a:moveTo>
                    <a:pt x="10" y="0"/>
                  </a:moveTo>
                  <a:cubicBezTo>
                    <a:pt x="9" y="2"/>
                    <a:pt x="5" y="5"/>
                    <a:pt x="2" y="5"/>
                  </a:cubicBezTo>
                  <a:cubicBezTo>
                    <a:pt x="1" y="5"/>
                    <a:pt x="0" y="4"/>
                    <a:pt x="0" y="4"/>
                  </a:cubicBezTo>
                  <a:cubicBezTo>
                    <a:pt x="0" y="5"/>
                    <a:pt x="0" y="6"/>
                    <a:pt x="0" y="7"/>
                  </a:cubicBezTo>
                  <a:cubicBezTo>
                    <a:pt x="0" y="8"/>
                    <a:pt x="0" y="8"/>
                    <a:pt x="0" y="8"/>
                  </a:cubicBezTo>
                  <a:cubicBezTo>
                    <a:pt x="1" y="8"/>
                    <a:pt x="2" y="7"/>
                    <a:pt x="2" y="7"/>
                  </a:cubicBezTo>
                  <a:cubicBezTo>
                    <a:pt x="5" y="7"/>
                    <a:pt x="8" y="6"/>
                    <a:pt x="10" y="4"/>
                  </a:cubicBezTo>
                  <a:cubicBezTo>
                    <a:pt x="10" y="0"/>
                    <a:pt x="10"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3" name="Google Shape;453;p35"/>
            <p:cNvSpPr/>
            <p:nvPr/>
          </p:nvSpPr>
          <p:spPr>
            <a:xfrm>
              <a:off x="-988" y="1163"/>
              <a:ext cx="2054" cy="1008"/>
            </a:xfrm>
            <a:custGeom>
              <a:avLst/>
              <a:gdLst/>
              <a:ahLst/>
              <a:cxnLst/>
              <a:rect l="l" t="t" r="r" b="b"/>
              <a:pathLst>
                <a:path w="869" h="426" extrusionOk="0">
                  <a:moveTo>
                    <a:pt x="447" y="0"/>
                  </a:moveTo>
                  <a:cubicBezTo>
                    <a:pt x="447" y="7"/>
                    <a:pt x="447" y="7"/>
                    <a:pt x="447" y="7"/>
                  </a:cubicBezTo>
                  <a:cubicBezTo>
                    <a:pt x="24" y="7"/>
                    <a:pt x="24" y="7"/>
                    <a:pt x="24" y="7"/>
                  </a:cubicBezTo>
                  <a:cubicBezTo>
                    <a:pt x="25" y="7"/>
                    <a:pt x="25" y="7"/>
                    <a:pt x="25" y="7"/>
                  </a:cubicBezTo>
                  <a:cubicBezTo>
                    <a:pt x="25" y="7"/>
                    <a:pt x="24" y="7"/>
                    <a:pt x="24" y="7"/>
                  </a:cubicBezTo>
                  <a:cubicBezTo>
                    <a:pt x="27" y="12"/>
                    <a:pt x="31" y="14"/>
                    <a:pt x="31" y="19"/>
                  </a:cubicBezTo>
                  <a:cubicBezTo>
                    <a:pt x="31" y="24"/>
                    <a:pt x="27" y="30"/>
                    <a:pt x="24" y="33"/>
                  </a:cubicBezTo>
                  <a:cubicBezTo>
                    <a:pt x="21" y="28"/>
                    <a:pt x="17" y="24"/>
                    <a:pt x="9" y="24"/>
                  </a:cubicBezTo>
                  <a:cubicBezTo>
                    <a:pt x="7" y="24"/>
                    <a:pt x="1" y="25"/>
                    <a:pt x="1" y="28"/>
                  </a:cubicBezTo>
                  <a:cubicBezTo>
                    <a:pt x="1" y="39"/>
                    <a:pt x="14" y="44"/>
                    <a:pt x="14" y="56"/>
                  </a:cubicBezTo>
                  <a:cubicBezTo>
                    <a:pt x="14" y="72"/>
                    <a:pt x="0" y="102"/>
                    <a:pt x="5" y="115"/>
                  </a:cubicBezTo>
                  <a:cubicBezTo>
                    <a:pt x="10" y="128"/>
                    <a:pt x="4" y="148"/>
                    <a:pt x="10" y="159"/>
                  </a:cubicBezTo>
                  <a:cubicBezTo>
                    <a:pt x="7" y="161"/>
                    <a:pt x="2" y="165"/>
                    <a:pt x="5" y="169"/>
                  </a:cubicBezTo>
                  <a:cubicBezTo>
                    <a:pt x="14" y="185"/>
                    <a:pt x="26" y="208"/>
                    <a:pt x="37" y="210"/>
                  </a:cubicBezTo>
                  <a:cubicBezTo>
                    <a:pt x="34" y="232"/>
                    <a:pt x="49" y="238"/>
                    <a:pt x="56" y="256"/>
                  </a:cubicBezTo>
                  <a:cubicBezTo>
                    <a:pt x="58" y="261"/>
                    <a:pt x="56" y="267"/>
                    <a:pt x="60" y="268"/>
                  </a:cubicBezTo>
                  <a:cubicBezTo>
                    <a:pt x="79" y="275"/>
                    <a:pt x="106" y="287"/>
                    <a:pt x="114" y="302"/>
                  </a:cubicBezTo>
                  <a:cubicBezTo>
                    <a:pt x="147" y="302"/>
                    <a:pt x="147" y="302"/>
                    <a:pt x="147" y="302"/>
                  </a:cubicBezTo>
                  <a:cubicBezTo>
                    <a:pt x="204" y="321"/>
                    <a:pt x="204" y="321"/>
                    <a:pt x="204" y="321"/>
                  </a:cubicBezTo>
                  <a:cubicBezTo>
                    <a:pt x="248" y="321"/>
                    <a:pt x="248" y="321"/>
                    <a:pt x="248" y="321"/>
                  </a:cubicBezTo>
                  <a:cubicBezTo>
                    <a:pt x="248" y="315"/>
                    <a:pt x="248" y="315"/>
                    <a:pt x="248" y="315"/>
                  </a:cubicBezTo>
                  <a:cubicBezTo>
                    <a:pt x="258" y="315"/>
                    <a:pt x="258" y="315"/>
                    <a:pt x="258" y="315"/>
                  </a:cubicBezTo>
                  <a:cubicBezTo>
                    <a:pt x="276" y="319"/>
                    <a:pt x="286" y="321"/>
                    <a:pt x="295" y="337"/>
                  </a:cubicBezTo>
                  <a:cubicBezTo>
                    <a:pt x="300" y="344"/>
                    <a:pt x="308" y="362"/>
                    <a:pt x="319" y="362"/>
                  </a:cubicBezTo>
                  <a:cubicBezTo>
                    <a:pt x="329" y="362"/>
                    <a:pt x="326" y="347"/>
                    <a:pt x="338" y="347"/>
                  </a:cubicBezTo>
                  <a:cubicBezTo>
                    <a:pt x="369" y="347"/>
                    <a:pt x="368" y="386"/>
                    <a:pt x="385" y="403"/>
                  </a:cubicBezTo>
                  <a:cubicBezTo>
                    <a:pt x="389" y="407"/>
                    <a:pt x="401" y="409"/>
                    <a:pt x="410" y="410"/>
                  </a:cubicBezTo>
                  <a:cubicBezTo>
                    <a:pt x="409" y="406"/>
                    <a:pt x="409" y="406"/>
                    <a:pt x="409" y="406"/>
                  </a:cubicBezTo>
                  <a:cubicBezTo>
                    <a:pt x="409" y="406"/>
                    <a:pt x="409" y="406"/>
                    <a:pt x="409" y="405"/>
                  </a:cubicBezTo>
                  <a:cubicBezTo>
                    <a:pt x="409" y="389"/>
                    <a:pt x="416" y="375"/>
                    <a:pt x="427" y="371"/>
                  </a:cubicBezTo>
                  <a:cubicBezTo>
                    <a:pt x="429" y="370"/>
                    <a:pt x="430" y="370"/>
                    <a:pt x="431" y="370"/>
                  </a:cubicBezTo>
                  <a:cubicBezTo>
                    <a:pt x="432" y="370"/>
                    <a:pt x="433" y="370"/>
                    <a:pt x="434" y="370"/>
                  </a:cubicBezTo>
                  <a:cubicBezTo>
                    <a:pt x="435" y="370"/>
                    <a:pt x="435" y="371"/>
                    <a:pt x="436" y="371"/>
                  </a:cubicBezTo>
                  <a:cubicBezTo>
                    <a:pt x="438" y="371"/>
                    <a:pt x="440" y="370"/>
                    <a:pt x="442" y="368"/>
                  </a:cubicBezTo>
                  <a:cubicBezTo>
                    <a:pt x="448" y="362"/>
                    <a:pt x="455" y="349"/>
                    <a:pt x="471" y="349"/>
                  </a:cubicBezTo>
                  <a:cubicBezTo>
                    <a:pt x="476" y="349"/>
                    <a:pt x="480" y="354"/>
                    <a:pt x="485" y="354"/>
                  </a:cubicBezTo>
                  <a:cubicBezTo>
                    <a:pt x="489" y="354"/>
                    <a:pt x="490" y="350"/>
                    <a:pt x="493" y="350"/>
                  </a:cubicBezTo>
                  <a:cubicBezTo>
                    <a:pt x="502" y="350"/>
                    <a:pt x="512" y="362"/>
                    <a:pt x="524" y="362"/>
                  </a:cubicBezTo>
                  <a:cubicBezTo>
                    <a:pt x="526" y="362"/>
                    <a:pt x="529" y="362"/>
                    <a:pt x="531" y="360"/>
                  </a:cubicBezTo>
                  <a:cubicBezTo>
                    <a:pt x="525" y="356"/>
                    <a:pt x="530" y="352"/>
                    <a:pt x="530" y="344"/>
                  </a:cubicBezTo>
                  <a:cubicBezTo>
                    <a:pt x="529" y="344"/>
                    <a:pt x="528" y="345"/>
                    <a:pt x="527" y="345"/>
                  </a:cubicBezTo>
                  <a:cubicBezTo>
                    <a:pt x="527" y="345"/>
                    <a:pt x="525" y="344"/>
                    <a:pt x="523" y="344"/>
                  </a:cubicBezTo>
                  <a:cubicBezTo>
                    <a:pt x="532" y="340"/>
                    <a:pt x="543" y="341"/>
                    <a:pt x="551" y="339"/>
                  </a:cubicBezTo>
                  <a:cubicBezTo>
                    <a:pt x="551" y="341"/>
                    <a:pt x="553" y="344"/>
                    <a:pt x="555" y="344"/>
                  </a:cubicBezTo>
                  <a:cubicBezTo>
                    <a:pt x="559" y="344"/>
                    <a:pt x="561" y="339"/>
                    <a:pt x="568" y="339"/>
                  </a:cubicBezTo>
                  <a:cubicBezTo>
                    <a:pt x="581" y="339"/>
                    <a:pt x="587" y="352"/>
                    <a:pt x="596" y="352"/>
                  </a:cubicBezTo>
                  <a:cubicBezTo>
                    <a:pt x="601" y="352"/>
                    <a:pt x="603" y="345"/>
                    <a:pt x="608" y="345"/>
                  </a:cubicBezTo>
                  <a:cubicBezTo>
                    <a:pt x="631" y="345"/>
                    <a:pt x="625" y="377"/>
                    <a:pt x="633" y="394"/>
                  </a:cubicBezTo>
                  <a:cubicBezTo>
                    <a:pt x="637" y="402"/>
                    <a:pt x="643" y="405"/>
                    <a:pt x="649" y="413"/>
                  </a:cubicBezTo>
                  <a:cubicBezTo>
                    <a:pt x="652" y="418"/>
                    <a:pt x="652" y="426"/>
                    <a:pt x="660" y="426"/>
                  </a:cubicBezTo>
                  <a:cubicBezTo>
                    <a:pt x="669" y="426"/>
                    <a:pt x="671" y="416"/>
                    <a:pt x="671" y="405"/>
                  </a:cubicBezTo>
                  <a:cubicBezTo>
                    <a:pt x="671" y="396"/>
                    <a:pt x="666" y="391"/>
                    <a:pt x="665" y="384"/>
                  </a:cubicBezTo>
                  <a:cubicBezTo>
                    <a:pt x="665" y="381"/>
                    <a:pt x="665" y="381"/>
                    <a:pt x="665" y="381"/>
                  </a:cubicBezTo>
                  <a:cubicBezTo>
                    <a:pt x="665" y="382"/>
                    <a:pt x="665" y="382"/>
                    <a:pt x="665" y="382"/>
                  </a:cubicBezTo>
                  <a:cubicBezTo>
                    <a:pt x="665" y="365"/>
                    <a:pt x="650" y="359"/>
                    <a:pt x="650" y="342"/>
                  </a:cubicBezTo>
                  <a:cubicBezTo>
                    <a:pt x="650" y="304"/>
                    <a:pt x="682" y="294"/>
                    <a:pt x="706" y="280"/>
                  </a:cubicBezTo>
                  <a:cubicBezTo>
                    <a:pt x="705" y="279"/>
                    <a:pt x="705" y="279"/>
                    <a:pt x="705" y="279"/>
                  </a:cubicBezTo>
                  <a:cubicBezTo>
                    <a:pt x="708" y="275"/>
                    <a:pt x="708" y="274"/>
                    <a:pt x="714" y="272"/>
                  </a:cubicBezTo>
                  <a:cubicBezTo>
                    <a:pt x="718" y="271"/>
                    <a:pt x="721" y="267"/>
                    <a:pt x="727" y="265"/>
                  </a:cubicBezTo>
                  <a:cubicBezTo>
                    <a:pt x="730" y="265"/>
                    <a:pt x="732" y="262"/>
                    <a:pt x="733" y="260"/>
                  </a:cubicBezTo>
                  <a:cubicBezTo>
                    <a:pt x="727" y="256"/>
                    <a:pt x="727" y="256"/>
                    <a:pt x="727" y="256"/>
                  </a:cubicBezTo>
                  <a:cubicBezTo>
                    <a:pt x="727" y="252"/>
                    <a:pt x="727" y="252"/>
                    <a:pt x="727" y="252"/>
                  </a:cubicBezTo>
                  <a:cubicBezTo>
                    <a:pt x="728" y="252"/>
                    <a:pt x="728" y="252"/>
                    <a:pt x="729" y="252"/>
                  </a:cubicBezTo>
                  <a:cubicBezTo>
                    <a:pt x="733" y="252"/>
                    <a:pt x="734" y="251"/>
                    <a:pt x="735" y="246"/>
                  </a:cubicBezTo>
                  <a:cubicBezTo>
                    <a:pt x="733" y="246"/>
                    <a:pt x="730" y="245"/>
                    <a:pt x="728" y="242"/>
                  </a:cubicBezTo>
                  <a:cubicBezTo>
                    <a:pt x="731" y="242"/>
                    <a:pt x="735" y="240"/>
                    <a:pt x="735" y="235"/>
                  </a:cubicBezTo>
                  <a:cubicBezTo>
                    <a:pt x="735" y="234"/>
                    <a:pt x="735" y="232"/>
                    <a:pt x="735" y="230"/>
                  </a:cubicBezTo>
                  <a:cubicBezTo>
                    <a:pt x="734" y="230"/>
                    <a:pt x="732" y="230"/>
                    <a:pt x="731" y="230"/>
                  </a:cubicBezTo>
                  <a:cubicBezTo>
                    <a:pt x="728" y="227"/>
                    <a:pt x="731" y="227"/>
                    <a:pt x="731" y="222"/>
                  </a:cubicBezTo>
                  <a:cubicBezTo>
                    <a:pt x="731" y="217"/>
                    <a:pt x="729" y="207"/>
                    <a:pt x="729" y="204"/>
                  </a:cubicBezTo>
                  <a:cubicBezTo>
                    <a:pt x="729" y="204"/>
                    <a:pt x="728" y="199"/>
                    <a:pt x="729" y="197"/>
                  </a:cubicBezTo>
                  <a:cubicBezTo>
                    <a:pt x="730" y="202"/>
                    <a:pt x="735" y="211"/>
                    <a:pt x="735" y="214"/>
                  </a:cubicBezTo>
                  <a:cubicBezTo>
                    <a:pt x="735" y="216"/>
                    <a:pt x="735" y="218"/>
                    <a:pt x="735" y="220"/>
                  </a:cubicBezTo>
                  <a:cubicBezTo>
                    <a:pt x="735" y="221"/>
                    <a:pt x="736" y="223"/>
                    <a:pt x="737" y="223"/>
                  </a:cubicBezTo>
                  <a:cubicBezTo>
                    <a:pt x="739" y="223"/>
                    <a:pt x="749" y="205"/>
                    <a:pt x="749" y="202"/>
                  </a:cubicBezTo>
                  <a:cubicBezTo>
                    <a:pt x="749" y="197"/>
                    <a:pt x="746" y="196"/>
                    <a:pt x="745" y="192"/>
                  </a:cubicBezTo>
                  <a:cubicBezTo>
                    <a:pt x="747" y="189"/>
                    <a:pt x="747" y="189"/>
                    <a:pt x="747" y="189"/>
                  </a:cubicBezTo>
                  <a:cubicBezTo>
                    <a:pt x="748" y="190"/>
                    <a:pt x="749" y="193"/>
                    <a:pt x="751" y="193"/>
                  </a:cubicBezTo>
                  <a:cubicBezTo>
                    <a:pt x="755" y="193"/>
                    <a:pt x="765" y="175"/>
                    <a:pt x="766" y="170"/>
                  </a:cubicBezTo>
                  <a:cubicBezTo>
                    <a:pt x="766" y="170"/>
                    <a:pt x="761" y="167"/>
                    <a:pt x="761" y="164"/>
                  </a:cubicBezTo>
                  <a:cubicBezTo>
                    <a:pt x="761" y="163"/>
                    <a:pt x="763" y="161"/>
                    <a:pt x="764" y="160"/>
                  </a:cubicBezTo>
                  <a:cubicBezTo>
                    <a:pt x="766" y="160"/>
                    <a:pt x="767" y="161"/>
                    <a:pt x="769" y="161"/>
                  </a:cubicBezTo>
                  <a:cubicBezTo>
                    <a:pt x="776" y="161"/>
                    <a:pt x="782" y="161"/>
                    <a:pt x="789" y="158"/>
                  </a:cubicBezTo>
                  <a:cubicBezTo>
                    <a:pt x="788" y="157"/>
                    <a:pt x="786" y="157"/>
                    <a:pt x="785" y="157"/>
                  </a:cubicBezTo>
                  <a:cubicBezTo>
                    <a:pt x="782" y="157"/>
                    <a:pt x="779" y="158"/>
                    <a:pt x="776" y="158"/>
                  </a:cubicBezTo>
                  <a:cubicBezTo>
                    <a:pt x="770" y="158"/>
                    <a:pt x="770" y="158"/>
                    <a:pt x="770" y="158"/>
                  </a:cubicBezTo>
                  <a:cubicBezTo>
                    <a:pt x="781" y="151"/>
                    <a:pt x="799" y="155"/>
                    <a:pt x="810" y="147"/>
                  </a:cubicBezTo>
                  <a:cubicBezTo>
                    <a:pt x="810" y="147"/>
                    <a:pt x="811" y="148"/>
                    <a:pt x="813" y="148"/>
                  </a:cubicBezTo>
                  <a:cubicBezTo>
                    <a:pt x="817" y="148"/>
                    <a:pt x="823" y="146"/>
                    <a:pt x="827" y="145"/>
                  </a:cubicBezTo>
                  <a:cubicBezTo>
                    <a:pt x="827" y="141"/>
                    <a:pt x="827" y="141"/>
                    <a:pt x="827" y="141"/>
                  </a:cubicBezTo>
                  <a:cubicBezTo>
                    <a:pt x="827" y="141"/>
                    <a:pt x="822" y="145"/>
                    <a:pt x="821" y="145"/>
                  </a:cubicBezTo>
                  <a:cubicBezTo>
                    <a:pt x="818" y="145"/>
                    <a:pt x="816" y="138"/>
                    <a:pt x="816" y="136"/>
                  </a:cubicBezTo>
                  <a:cubicBezTo>
                    <a:pt x="814" y="135"/>
                    <a:pt x="814" y="132"/>
                    <a:pt x="814" y="131"/>
                  </a:cubicBezTo>
                  <a:cubicBezTo>
                    <a:pt x="814" y="111"/>
                    <a:pt x="832" y="105"/>
                    <a:pt x="840" y="96"/>
                  </a:cubicBezTo>
                  <a:cubicBezTo>
                    <a:pt x="842" y="96"/>
                    <a:pt x="843" y="95"/>
                    <a:pt x="844" y="95"/>
                  </a:cubicBezTo>
                  <a:cubicBezTo>
                    <a:pt x="846" y="95"/>
                    <a:pt x="848" y="96"/>
                    <a:pt x="852" y="96"/>
                  </a:cubicBezTo>
                  <a:cubicBezTo>
                    <a:pt x="860" y="96"/>
                    <a:pt x="865" y="93"/>
                    <a:pt x="869" y="88"/>
                  </a:cubicBezTo>
                  <a:cubicBezTo>
                    <a:pt x="862" y="78"/>
                    <a:pt x="864" y="63"/>
                    <a:pt x="861" y="50"/>
                  </a:cubicBezTo>
                  <a:cubicBezTo>
                    <a:pt x="861" y="50"/>
                    <a:pt x="861" y="50"/>
                    <a:pt x="861" y="50"/>
                  </a:cubicBezTo>
                  <a:cubicBezTo>
                    <a:pt x="861" y="50"/>
                    <a:pt x="861" y="50"/>
                    <a:pt x="861" y="50"/>
                  </a:cubicBezTo>
                  <a:cubicBezTo>
                    <a:pt x="861" y="46"/>
                    <a:pt x="859" y="42"/>
                    <a:pt x="857" y="38"/>
                  </a:cubicBezTo>
                  <a:cubicBezTo>
                    <a:pt x="857" y="38"/>
                    <a:pt x="857" y="38"/>
                    <a:pt x="857" y="38"/>
                  </a:cubicBezTo>
                  <a:cubicBezTo>
                    <a:pt x="856" y="37"/>
                    <a:pt x="855" y="36"/>
                    <a:pt x="853" y="36"/>
                  </a:cubicBezTo>
                  <a:cubicBezTo>
                    <a:pt x="852" y="36"/>
                    <a:pt x="850" y="36"/>
                    <a:pt x="848" y="37"/>
                  </a:cubicBezTo>
                  <a:cubicBezTo>
                    <a:pt x="846" y="37"/>
                    <a:pt x="845" y="38"/>
                    <a:pt x="843" y="38"/>
                  </a:cubicBezTo>
                  <a:cubicBezTo>
                    <a:pt x="841" y="38"/>
                    <a:pt x="839" y="37"/>
                    <a:pt x="837" y="35"/>
                  </a:cubicBezTo>
                  <a:cubicBezTo>
                    <a:pt x="824" y="44"/>
                    <a:pt x="824" y="61"/>
                    <a:pt x="814" y="71"/>
                  </a:cubicBezTo>
                  <a:cubicBezTo>
                    <a:pt x="812" y="73"/>
                    <a:pt x="814" y="75"/>
                    <a:pt x="809" y="76"/>
                  </a:cubicBezTo>
                  <a:cubicBezTo>
                    <a:pt x="805" y="77"/>
                    <a:pt x="800" y="78"/>
                    <a:pt x="795" y="78"/>
                  </a:cubicBezTo>
                  <a:cubicBezTo>
                    <a:pt x="791" y="78"/>
                    <a:pt x="787" y="78"/>
                    <a:pt x="782" y="78"/>
                  </a:cubicBezTo>
                  <a:cubicBezTo>
                    <a:pt x="777" y="78"/>
                    <a:pt x="772" y="78"/>
                    <a:pt x="768" y="78"/>
                  </a:cubicBezTo>
                  <a:cubicBezTo>
                    <a:pt x="761" y="78"/>
                    <a:pt x="756" y="78"/>
                    <a:pt x="755" y="79"/>
                  </a:cubicBezTo>
                  <a:cubicBezTo>
                    <a:pt x="751" y="82"/>
                    <a:pt x="732" y="101"/>
                    <a:pt x="731" y="102"/>
                  </a:cubicBezTo>
                  <a:cubicBezTo>
                    <a:pt x="731" y="115"/>
                    <a:pt x="716" y="117"/>
                    <a:pt x="702" y="117"/>
                  </a:cubicBezTo>
                  <a:cubicBezTo>
                    <a:pt x="694" y="117"/>
                    <a:pt x="687" y="117"/>
                    <a:pt x="682" y="117"/>
                  </a:cubicBezTo>
                  <a:cubicBezTo>
                    <a:pt x="679" y="117"/>
                    <a:pt x="679" y="117"/>
                    <a:pt x="675" y="117"/>
                  </a:cubicBezTo>
                  <a:cubicBezTo>
                    <a:pt x="676" y="118"/>
                    <a:pt x="676" y="119"/>
                    <a:pt x="677" y="120"/>
                  </a:cubicBezTo>
                  <a:cubicBezTo>
                    <a:pt x="677" y="120"/>
                    <a:pt x="677" y="121"/>
                    <a:pt x="678" y="121"/>
                  </a:cubicBezTo>
                  <a:cubicBezTo>
                    <a:pt x="679" y="124"/>
                    <a:pt x="680" y="127"/>
                    <a:pt x="681" y="130"/>
                  </a:cubicBezTo>
                  <a:cubicBezTo>
                    <a:pt x="681" y="130"/>
                    <a:pt x="681" y="130"/>
                    <a:pt x="681" y="130"/>
                  </a:cubicBezTo>
                  <a:cubicBezTo>
                    <a:pt x="681" y="130"/>
                    <a:pt x="681" y="130"/>
                    <a:pt x="681" y="130"/>
                  </a:cubicBezTo>
                  <a:cubicBezTo>
                    <a:pt x="681" y="130"/>
                    <a:pt x="681" y="130"/>
                    <a:pt x="681" y="130"/>
                  </a:cubicBezTo>
                  <a:cubicBezTo>
                    <a:pt x="680" y="130"/>
                    <a:pt x="678" y="131"/>
                    <a:pt x="677" y="132"/>
                  </a:cubicBezTo>
                  <a:cubicBezTo>
                    <a:pt x="675" y="133"/>
                    <a:pt x="674" y="133"/>
                    <a:pt x="672" y="134"/>
                  </a:cubicBezTo>
                  <a:cubicBezTo>
                    <a:pt x="672" y="134"/>
                    <a:pt x="672" y="134"/>
                    <a:pt x="672" y="134"/>
                  </a:cubicBezTo>
                  <a:cubicBezTo>
                    <a:pt x="660" y="140"/>
                    <a:pt x="642" y="148"/>
                    <a:pt x="632" y="148"/>
                  </a:cubicBezTo>
                  <a:cubicBezTo>
                    <a:pt x="626" y="148"/>
                    <a:pt x="624" y="140"/>
                    <a:pt x="624" y="135"/>
                  </a:cubicBezTo>
                  <a:cubicBezTo>
                    <a:pt x="624" y="135"/>
                    <a:pt x="624" y="135"/>
                    <a:pt x="624" y="135"/>
                  </a:cubicBezTo>
                  <a:cubicBezTo>
                    <a:pt x="624" y="135"/>
                    <a:pt x="624" y="135"/>
                    <a:pt x="624" y="135"/>
                  </a:cubicBezTo>
                  <a:cubicBezTo>
                    <a:pt x="624" y="127"/>
                    <a:pt x="630" y="123"/>
                    <a:pt x="636" y="117"/>
                  </a:cubicBezTo>
                  <a:cubicBezTo>
                    <a:pt x="631" y="113"/>
                    <a:pt x="631" y="109"/>
                    <a:pt x="628" y="101"/>
                  </a:cubicBezTo>
                  <a:cubicBezTo>
                    <a:pt x="623" y="102"/>
                    <a:pt x="624" y="104"/>
                    <a:pt x="618" y="104"/>
                  </a:cubicBezTo>
                  <a:cubicBezTo>
                    <a:pt x="619" y="97"/>
                    <a:pt x="624" y="92"/>
                    <a:pt x="624" y="85"/>
                  </a:cubicBezTo>
                  <a:cubicBezTo>
                    <a:pt x="624" y="79"/>
                    <a:pt x="604" y="69"/>
                    <a:pt x="600" y="69"/>
                  </a:cubicBezTo>
                  <a:cubicBezTo>
                    <a:pt x="591" y="69"/>
                    <a:pt x="600" y="82"/>
                    <a:pt x="581" y="83"/>
                  </a:cubicBezTo>
                  <a:cubicBezTo>
                    <a:pt x="575" y="83"/>
                    <a:pt x="575" y="99"/>
                    <a:pt x="575" y="106"/>
                  </a:cubicBezTo>
                  <a:cubicBezTo>
                    <a:pt x="575" y="106"/>
                    <a:pt x="575" y="117"/>
                    <a:pt x="575" y="123"/>
                  </a:cubicBezTo>
                  <a:cubicBezTo>
                    <a:pt x="575" y="130"/>
                    <a:pt x="572" y="146"/>
                    <a:pt x="565" y="146"/>
                  </a:cubicBezTo>
                  <a:cubicBezTo>
                    <a:pt x="559" y="146"/>
                    <a:pt x="552" y="141"/>
                    <a:pt x="552" y="135"/>
                  </a:cubicBezTo>
                  <a:cubicBezTo>
                    <a:pt x="552" y="121"/>
                    <a:pt x="557" y="94"/>
                    <a:pt x="566" y="83"/>
                  </a:cubicBezTo>
                  <a:cubicBezTo>
                    <a:pt x="560" y="83"/>
                    <a:pt x="558" y="87"/>
                    <a:pt x="553" y="90"/>
                  </a:cubicBezTo>
                  <a:cubicBezTo>
                    <a:pt x="554" y="80"/>
                    <a:pt x="575" y="65"/>
                    <a:pt x="587" y="65"/>
                  </a:cubicBezTo>
                  <a:cubicBezTo>
                    <a:pt x="590" y="65"/>
                    <a:pt x="596" y="66"/>
                    <a:pt x="602" y="66"/>
                  </a:cubicBezTo>
                  <a:cubicBezTo>
                    <a:pt x="605" y="66"/>
                    <a:pt x="608" y="66"/>
                    <a:pt x="610" y="65"/>
                  </a:cubicBezTo>
                  <a:cubicBezTo>
                    <a:pt x="610" y="59"/>
                    <a:pt x="610" y="59"/>
                    <a:pt x="610" y="59"/>
                  </a:cubicBezTo>
                  <a:cubicBezTo>
                    <a:pt x="599" y="59"/>
                    <a:pt x="593" y="52"/>
                    <a:pt x="580" y="52"/>
                  </a:cubicBezTo>
                  <a:cubicBezTo>
                    <a:pt x="575" y="52"/>
                    <a:pt x="572" y="57"/>
                    <a:pt x="566" y="57"/>
                  </a:cubicBezTo>
                  <a:cubicBezTo>
                    <a:pt x="562" y="57"/>
                    <a:pt x="557" y="54"/>
                    <a:pt x="557" y="51"/>
                  </a:cubicBezTo>
                  <a:cubicBezTo>
                    <a:pt x="546" y="51"/>
                    <a:pt x="546" y="51"/>
                    <a:pt x="546" y="51"/>
                  </a:cubicBezTo>
                  <a:cubicBezTo>
                    <a:pt x="548" y="46"/>
                    <a:pt x="552" y="45"/>
                    <a:pt x="552" y="37"/>
                  </a:cubicBezTo>
                  <a:cubicBezTo>
                    <a:pt x="544" y="39"/>
                    <a:pt x="534" y="49"/>
                    <a:pt x="529" y="49"/>
                  </a:cubicBezTo>
                  <a:cubicBezTo>
                    <a:pt x="524" y="49"/>
                    <a:pt x="523" y="56"/>
                    <a:pt x="514" y="56"/>
                  </a:cubicBezTo>
                  <a:cubicBezTo>
                    <a:pt x="510" y="56"/>
                    <a:pt x="509" y="55"/>
                    <a:pt x="506" y="51"/>
                  </a:cubicBezTo>
                  <a:cubicBezTo>
                    <a:pt x="503" y="51"/>
                    <a:pt x="501" y="53"/>
                    <a:pt x="497" y="54"/>
                  </a:cubicBezTo>
                  <a:cubicBezTo>
                    <a:pt x="489" y="54"/>
                    <a:pt x="489" y="54"/>
                    <a:pt x="489" y="54"/>
                  </a:cubicBezTo>
                  <a:cubicBezTo>
                    <a:pt x="501" y="39"/>
                    <a:pt x="516" y="34"/>
                    <a:pt x="530" y="24"/>
                  </a:cubicBezTo>
                  <a:cubicBezTo>
                    <a:pt x="511" y="24"/>
                    <a:pt x="497" y="24"/>
                    <a:pt x="486" y="14"/>
                  </a:cubicBezTo>
                  <a:cubicBezTo>
                    <a:pt x="460" y="14"/>
                    <a:pt x="460" y="14"/>
                    <a:pt x="460" y="14"/>
                  </a:cubicBezTo>
                  <a:cubicBezTo>
                    <a:pt x="453" y="10"/>
                    <a:pt x="454" y="6"/>
                    <a:pt x="44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4" name="Google Shape;454;p35"/>
            <p:cNvSpPr/>
            <p:nvPr/>
          </p:nvSpPr>
          <p:spPr>
            <a:xfrm>
              <a:off x="-1562" y="-67"/>
              <a:ext cx="3028" cy="1564"/>
            </a:xfrm>
            <a:custGeom>
              <a:avLst/>
              <a:gdLst/>
              <a:ahLst/>
              <a:cxnLst/>
              <a:rect l="l" t="t" r="r" b="b"/>
              <a:pathLst>
                <a:path w="1281" h="661" extrusionOk="0">
                  <a:moveTo>
                    <a:pt x="0" y="61"/>
                  </a:moveTo>
                  <a:cubicBezTo>
                    <a:pt x="0" y="61"/>
                    <a:pt x="0" y="61"/>
                    <a:pt x="0" y="61"/>
                  </a:cubicBezTo>
                  <a:cubicBezTo>
                    <a:pt x="0" y="61"/>
                    <a:pt x="0" y="61"/>
                    <a:pt x="0" y="61"/>
                  </a:cubicBezTo>
                  <a:cubicBezTo>
                    <a:pt x="0" y="61"/>
                    <a:pt x="0" y="61"/>
                    <a:pt x="0" y="61"/>
                  </a:cubicBezTo>
                  <a:cubicBezTo>
                    <a:pt x="0" y="61"/>
                    <a:pt x="0" y="61"/>
                    <a:pt x="0" y="61"/>
                  </a:cubicBezTo>
                  <a:moveTo>
                    <a:pt x="686" y="0"/>
                  </a:moveTo>
                  <a:cubicBezTo>
                    <a:pt x="676" y="0"/>
                    <a:pt x="680" y="7"/>
                    <a:pt x="681" y="12"/>
                  </a:cubicBezTo>
                  <a:cubicBezTo>
                    <a:pt x="675" y="14"/>
                    <a:pt x="666" y="12"/>
                    <a:pt x="666" y="20"/>
                  </a:cubicBezTo>
                  <a:cubicBezTo>
                    <a:pt x="666" y="25"/>
                    <a:pt x="670" y="28"/>
                    <a:pt x="670" y="33"/>
                  </a:cubicBezTo>
                  <a:cubicBezTo>
                    <a:pt x="670" y="38"/>
                    <a:pt x="663" y="38"/>
                    <a:pt x="663" y="45"/>
                  </a:cubicBezTo>
                  <a:cubicBezTo>
                    <a:pt x="663" y="63"/>
                    <a:pt x="699" y="52"/>
                    <a:pt x="699" y="70"/>
                  </a:cubicBezTo>
                  <a:cubicBezTo>
                    <a:pt x="699" y="73"/>
                    <a:pt x="695" y="86"/>
                    <a:pt x="695" y="86"/>
                  </a:cubicBezTo>
                  <a:cubicBezTo>
                    <a:pt x="699" y="84"/>
                    <a:pt x="702" y="83"/>
                    <a:pt x="706" y="81"/>
                  </a:cubicBezTo>
                  <a:cubicBezTo>
                    <a:pt x="713" y="102"/>
                    <a:pt x="678" y="92"/>
                    <a:pt x="678" y="118"/>
                  </a:cubicBezTo>
                  <a:cubicBezTo>
                    <a:pt x="676" y="118"/>
                    <a:pt x="675" y="118"/>
                    <a:pt x="673" y="118"/>
                  </a:cubicBezTo>
                  <a:cubicBezTo>
                    <a:pt x="664" y="118"/>
                    <a:pt x="674" y="104"/>
                    <a:pt x="670" y="99"/>
                  </a:cubicBezTo>
                  <a:cubicBezTo>
                    <a:pt x="669" y="96"/>
                    <a:pt x="654" y="93"/>
                    <a:pt x="647" y="93"/>
                  </a:cubicBezTo>
                  <a:cubicBezTo>
                    <a:pt x="637" y="93"/>
                    <a:pt x="633" y="99"/>
                    <a:pt x="633" y="110"/>
                  </a:cubicBezTo>
                  <a:cubicBezTo>
                    <a:pt x="630" y="109"/>
                    <a:pt x="628" y="109"/>
                    <a:pt x="624" y="109"/>
                  </a:cubicBezTo>
                  <a:cubicBezTo>
                    <a:pt x="618" y="109"/>
                    <a:pt x="609" y="110"/>
                    <a:pt x="588" y="110"/>
                  </a:cubicBezTo>
                  <a:cubicBezTo>
                    <a:pt x="560" y="110"/>
                    <a:pt x="527" y="100"/>
                    <a:pt x="520" y="78"/>
                  </a:cubicBezTo>
                  <a:cubicBezTo>
                    <a:pt x="510" y="81"/>
                    <a:pt x="479" y="81"/>
                    <a:pt x="479" y="93"/>
                  </a:cubicBezTo>
                  <a:cubicBezTo>
                    <a:pt x="479" y="96"/>
                    <a:pt x="481" y="98"/>
                    <a:pt x="485" y="98"/>
                  </a:cubicBezTo>
                  <a:cubicBezTo>
                    <a:pt x="494" y="98"/>
                    <a:pt x="508" y="94"/>
                    <a:pt x="514" y="90"/>
                  </a:cubicBezTo>
                  <a:cubicBezTo>
                    <a:pt x="516" y="108"/>
                    <a:pt x="489" y="93"/>
                    <a:pt x="489" y="111"/>
                  </a:cubicBezTo>
                  <a:cubicBezTo>
                    <a:pt x="489" y="115"/>
                    <a:pt x="495" y="127"/>
                    <a:pt x="492" y="127"/>
                  </a:cubicBezTo>
                  <a:cubicBezTo>
                    <a:pt x="482" y="127"/>
                    <a:pt x="480" y="114"/>
                    <a:pt x="471" y="110"/>
                  </a:cubicBezTo>
                  <a:cubicBezTo>
                    <a:pt x="463" y="106"/>
                    <a:pt x="463" y="106"/>
                    <a:pt x="463" y="106"/>
                  </a:cubicBezTo>
                  <a:cubicBezTo>
                    <a:pt x="450" y="106"/>
                    <a:pt x="442" y="106"/>
                    <a:pt x="429" y="106"/>
                  </a:cubicBezTo>
                  <a:cubicBezTo>
                    <a:pt x="418" y="106"/>
                    <a:pt x="412" y="110"/>
                    <a:pt x="400" y="111"/>
                  </a:cubicBezTo>
                  <a:cubicBezTo>
                    <a:pt x="399" y="111"/>
                    <a:pt x="398" y="111"/>
                    <a:pt x="396" y="111"/>
                  </a:cubicBezTo>
                  <a:cubicBezTo>
                    <a:pt x="379" y="111"/>
                    <a:pt x="379" y="104"/>
                    <a:pt x="379" y="102"/>
                  </a:cubicBezTo>
                  <a:cubicBezTo>
                    <a:pt x="379" y="98"/>
                    <a:pt x="395" y="100"/>
                    <a:pt x="398" y="96"/>
                  </a:cubicBezTo>
                  <a:cubicBezTo>
                    <a:pt x="389" y="83"/>
                    <a:pt x="387" y="80"/>
                    <a:pt x="378" y="80"/>
                  </a:cubicBezTo>
                  <a:cubicBezTo>
                    <a:pt x="373" y="80"/>
                    <a:pt x="367" y="81"/>
                    <a:pt x="356" y="82"/>
                  </a:cubicBezTo>
                  <a:cubicBezTo>
                    <a:pt x="355" y="82"/>
                    <a:pt x="353" y="82"/>
                    <a:pt x="352" y="82"/>
                  </a:cubicBezTo>
                  <a:cubicBezTo>
                    <a:pt x="323" y="82"/>
                    <a:pt x="307" y="58"/>
                    <a:pt x="276" y="58"/>
                  </a:cubicBezTo>
                  <a:cubicBezTo>
                    <a:pt x="266" y="58"/>
                    <a:pt x="262" y="65"/>
                    <a:pt x="253" y="65"/>
                  </a:cubicBezTo>
                  <a:cubicBezTo>
                    <a:pt x="247" y="65"/>
                    <a:pt x="242" y="55"/>
                    <a:pt x="241" y="51"/>
                  </a:cubicBezTo>
                  <a:cubicBezTo>
                    <a:pt x="231" y="53"/>
                    <a:pt x="231" y="64"/>
                    <a:pt x="220" y="64"/>
                  </a:cubicBezTo>
                  <a:cubicBezTo>
                    <a:pt x="210" y="64"/>
                    <a:pt x="196" y="40"/>
                    <a:pt x="193" y="40"/>
                  </a:cubicBezTo>
                  <a:cubicBezTo>
                    <a:pt x="182" y="40"/>
                    <a:pt x="186" y="56"/>
                    <a:pt x="175" y="56"/>
                  </a:cubicBezTo>
                  <a:cubicBezTo>
                    <a:pt x="170" y="56"/>
                    <a:pt x="167" y="53"/>
                    <a:pt x="165" y="48"/>
                  </a:cubicBezTo>
                  <a:cubicBezTo>
                    <a:pt x="149" y="52"/>
                    <a:pt x="143" y="53"/>
                    <a:pt x="128" y="59"/>
                  </a:cubicBezTo>
                  <a:cubicBezTo>
                    <a:pt x="123" y="60"/>
                    <a:pt x="113" y="67"/>
                    <a:pt x="107" y="67"/>
                  </a:cubicBezTo>
                  <a:cubicBezTo>
                    <a:pt x="106" y="67"/>
                    <a:pt x="105" y="67"/>
                    <a:pt x="104" y="66"/>
                  </a:cubicBezTo>
                  <a:cubicBezTo>
                    <a:pt x="100" y="62"/>
                    <a:pt x="97" y="61"/>
                    <a:pt x="95" y="61"/>
                  </a:cubicBezTo>
                  <a:cubicBezTo>
                    <a:pt x="91" y="61"/>
                    <a:pt x="91" y="69"/>
                    <a:pt x="87" y="70"/>
                  </a:cubicBezTo>
                  <a:cubicBezTo>
                    <a:pt x="53" y="71"/>
                    <a:pt x="77" y="83"/>
                    <a:pt x="72" y="83"/>
                  </a:cubicBezTo>
                  <a:cubicBezTo>
                    <a:pt x="59" y="83"/>
                    <a:pt x="35" y="81"/>
                    <a:pt x="14" y="67"/>
                  </a:cubicBezTo>
                  <a:cubicBezTo>
                    <a:pt x="13" y="67"/>
                    <a:pt x="6" y="62"/>
                    <a:pt x="6" y="61"/>
                  </a:cubicBezTo>
                  <a:cubicBezTo>
                    <a:pt x="5" y="61"/>
                    <a:pt x="4" y="62"/>
                    <a:pt x="4" y="62"/>
                  </a:cubicBezTo>
                  <a:cubicBezTo>
                    <a:pt x="3" y="62"/>
                    <a:pt x="3" y="61"/>
                    <a:pt x="0" y="61"/>
                  </a:cubicBezTo>
                  <a:cubicBezTo>
                    <a:pt x="0" y="61"/>
                    <a:pt x="0" y="61"/>
                    <a:pt x="0" y="61"/>
                  </a:cubicBezTo>
                  <a:cubicBezTo>
                    <a:pt x="0" y="61"/>
                    <a:pt x="0" y="61"/>
                    <a:pt x="0" y="61"/>
                  </a:cubicBezTo>
                  <a:cubicBezTo>
                    <a:pt x="0" y="289"/>
                    <a:pt x="0" y="289"/>
                    <a:pt x="0" y="289"/>
                  </a:cubicBezTo>
                  <a:cubicBezTo>
                    <a:pt x="2" y="292"/>
                    <a:pt x="6" y="292"/>
                    <a:pt x="10" y="292"/>
                  </a:cubicBezTo>
                  <a:cubicBezTo>
                    <a:pt x="11" y="292"/>
                    <a:pt x="12" y="292"/>
                    <a:pt x="13" y="292"/>
                  </a:cubicBezTo>
                  <a:cubicBezTo>
                    <a:pt x="14" y="292"/>
                    <a:pt x="15" y="292"/>
                    <a:pt x="16" y="292"/>
                  </a:cubicBezTo>
                  <a:cubicBezTo>
                    <a:pt x="21" y="292"/>
                    <a:pt x="26" y="293"/>
                    <a:pt x="29" y="297"/>
                  </a:cubicBezTo>
                  <a:cubicBezTo>
                    <a:pt x="34" y="304"/>
                    <a:pt x="45" y="318"/>
                    <a:pt x="55" y="318"/>
                  </a:cubicBezTo>
                  <a:cubicBezTo>
                    <a:pt x="63" y="318"/>
                    <a:pt x="63" y="307"/>
                    <a:pt x="70" y="305"/>
                  </a:cubicBezTo>
                  <a:cubicBezTo>
                    <a:pt x="73" y="304"/>
                    <a:pt x="76" y="305"/>
                    <a:pt x="80" y="302"/>
                  </a:cubicBezTo>
                  <a:cubicBezTo>
                    <a:pt x="96" y="318"/>
                    <a:pt x="104" y="324"/>
                    <a:pt x="118" y="345"/>
                  </a:cubicBezTo>
                  <a:cubicBezTo>
                    <a:pt x="119" y="347"/>
                    <a:pt x="123" y="348"/>
                    <a:pt x="124" y="352"/>
                  </a:cubicBezTo>
                  <a:cubicBezTo>
                    <a:pt x="126" y="359"/>
                    <a:pt x="129" y="367"/>
                    <a:pt x="135" y="373"/>
                  </a:cubicBezTo>
                  <a:cubicBezTo>
                    <a:pt x="138" y="376"/>
                    <a:pt x="144" y="374"/>
                    <a:pt x="148" y="378"/>
                  </a:cubicBezTo>
                  <a:cubicBezTo>
                    <a:pt x="152" y="383"/>
                    <a:pt x="161" y="386"/>
                    <a:pt x="161" y="397"/>
                  </a:cubicBezTo>
                  <a:cubicBezTo>
                    <a:pt x="161" y="397"/>
                    <a:pt x="161" y="397"/>
                    <a:pt x="161" y="397"/>
                  </a:cubicBezTo>
                  <a:cubicBezTo>
                    <a:pt x="161" y="397"/>
                    <a:pt x="161" y="397"/>
                    <a:pt x="161" y="397"/>
                  </a:cubicBezTo>
                  <a:cubicBezTo>
                    <a:pt x="161" y="403"/>
                    <a:pt x="154" y="404"/>
                    <a:pt x="154" y="407"/>
                  </a:cubicBezTo>
                  <a:cubicBezTo>
                    <a:pt x="154" y="410"/>
                    <a:pt x="157" y="412"/>
                    <a:pt x="157" y="415"/>
                  </a:cubicBezTo>
                  <a:cubicBezTo>
                    <a:pt x="157" y="422"/>
                    <a:pt x="155" y="436"/>
                    <a:pt x="162" y="438"/>
                  </a:cubicBezTo>
                  <a:cubicBezTo>
                    <a:pt x="167" y="439"/>
                    <a:pt x="171" y="439"/>
                    <a:pt x="174" y="442"/>
                  </a:cubicBezTo>
                  <a:cubicBezTo>
                    <a:pt x="179" y="447"/>
                    <a:pt x="173" y="454"/>
                    <a:pt x="179" y="458"/>
                  </a:cubicBezTo>
                  <a:cubicBezTo>
                    <a:pt x="179" y="458"/>
                    <a:pt x="193" y="467"/>
                    <a:pt x="194" y="468"/>
                  </a:cubicBezTo>
                  <a:cubicBezTo>
                    <a:pt x="197" y="480"/>
                    <a:pt x="198" y="495"/>
                    <a:pt x="216" y="495"/>
                  </a:cubicBezTo>
                  <a:cubicBezTo>
                    <a:pt x="219" y="505"/>
                    <a:pt x="237" y="498"/>
                    <a:pt x="242" y="512"/>
                  </a:cubicBezTo>
                  <a:cubicBezTo>
                    <a:pt x="243" y="517"/>
                    <a:pt x="256" y="518"/>
                    <a:pt x="262" y="524"/>
                  </a:cubicBezTo>
                  <a:cubicBezTo>
                    <a:pt x="263" y="525"/>
                    <a:pt x="265" y="526"/>
                    <a:pt x="267" y="527"/>
                  </a:cubicBezTo>
                  <a:cubicBezTo>
                    <a:pt x="267" y="527"/>
                    <a:pt x="268" y="527"/>
                    <a:pt x="268" y="527"/>
                  </a:cubicBezTo>
                  <a:cubicBezTo>
                    <a:pt x="267" y="527"/>
                    <a:pt x="267" y="527"/>
                    <a:pt x="267" y="527"/>
                  </a:cubicBezTo>
                  <a:cubicBezTo>
                    <a:pt x="690" y="527"/>
                    <a:pt x="690" y="527"/>
                    <a:pt x="690" y="527"/>
                  </a:cubicBezTo>
                  <a:cubicBezTo>
                    <a:pt x="690" y="520"/>
                    <a:pt x="690" y="520"/>
                    <a:pt x="690" y="520"/>
                  </a:cubicBezTo>
                  <a:cubicBezTo>
                    <a:pt x="697" y="526"/>
                    <a:pt x="696" y="530"/>
                    <a:pt x="703" y="534"/>
                  </a:cubicBezTo>
                  <a:cubicBezTo>
                    <a:pt x="729" y="534"/>
                    <a:pt x="729" y="534"/>
                    <a:pt x="729" y="534"/>
                  </a:cubicBezTo>
                  <a:cubicBezTo>
                    <a:pt x="740" y="544"/>
                    <a:pt x="754" y="544"/>
                    <a:pt x="773" y="544"/>
                  </a:cubicBezTo>
                  <a:cubicBezTo>
                    <a:pt x="780" y="542"/>
                    <a:pt x="781" y="544"/>
                    <a:pt x="787" y="542"/>
                  </a:cubicBezTo>
                  <a:cubicBezTo>
                    <a:pt x="792" y="539"/>
                    <a:pt x="790" y="530"/>
                    <a:pt x="795" y="530"/>
                  </a:cubicBezTo>
                  <a:cubicBezTo>
                    <a:pt x="802" y="530"/>
                    <a:pt x="806" y="540"/>
                    <a:pt x="808" y="542"/>
                  </a:cubicBezTo>
                  <a:cubicBezTo>
                    <a:pt x="809" y="540"/>
                    <a:pt x="809" y="536"/>
                    <a:pt x="809" y="535"/>
                  </a:cubicBezTo>
                  <a:cubicBezTo>
                    <a:pt x="810" y="535"/>
                    <a:pt x="811" y="535"/>
                    <a:pt x="813" y="535"/>
                  </a:cubicBezTo>
                  <a:cubicBezTo>
                    <a:pt x="816" y="535"/>
                    <a:pt x="838" y="553"/>
                    <a:pt x="839" y="555"/>
                  </a:cubicBezTo>
                  <a:cubicBezTo>
                    <a:pt x="842" y="561"/>
                    <a:pt x="839" y="566"/>
                    <a:pt x="843" y="571"/>
                  </a:cubicBezTo>
                  <a:cubicBezTo>
                    <a:pt x="856" y="583"/>
                    <a:pt x="872" y="580"/>
                    <a:pt x="885" y="589"/>
                  </a:cubicBezTo>
                  <a:cubicBezTo>
                    <a:pt x="899" y="589"/>
                    <a:pt x="899" y="589"/>
                    <a:pt x="899" y="589"/>
                  </a:cubicBezTo>
                  <a:cubicBezTo>
                    <a:pt x="905" y="593"/>
                    <a:pt x="913" y="598"/>
                    <a:pt x="913" y="606"/>
                  </a:cubicBezTo>
                  <a:cubicBezTo>
                    <a:pt x="913" y="610"/>
                    <a:pt x="911" y="612"/>
                    <a:pt x="908" y="612"/>
                  </a:cubicBezTo>
                  <a:cubicBezTo>
                    <a:pt x="902" y="612"/>
                    <a:pt x="895" y="605"/>
                    <a:pt x="893" y="603"/>
                  </a:cubicBezTo>
                  <a:cubicBezTo>
                    <a:pt x="891" y="612"/>
                    <a:pt x="886" y="637"/>
                    <a:pt x="879" y="637"/>
                  </a:cubicBezTo>
                  <a:cubicBezTo>
                    <a:pt x="879" y="637"/>
                    <a:pt x="879" y="637"/>
                    <a:pt x="879" y="637"/>
                  </a:cubicBezTo>
                  <a:cubicBezTo>
                    <a:pt x="873" y="643"/>
                    <a:pt x="867" y="647"/>
                    <a:pt x="867" y="655"/>
                  </a:cubicBezTo>
                  <a:cubicBezTo>
                    <a:pt x="867" y="655"/>
                    <a:pt x="867" y="655"/>
                    <a:pt x="867" y="655"/>
                  </a:cubicBezTo>
                  <a:cubicBezTo>
                    <a:pt x="869" y="658"/>
                    <a:pt x="872" y="661"/>
                    <a:pt x="875" y="661"/>
                  </a:cubicBezTo>
                  <a:cubicBezTo>
                    <a:pt x="880" y="661"/>
                    <a:pt x="880" y="658"/>
                    <a:pt x="883" y="656"/>
                  </a:cubicBezTo>
                  <a:cubicBezTo>
                    <a:pt x="886" y="652"/>
                    <a:pt x="892" y="652"/>
                    <a:pt x="898" y="652"/>
                  </a:cubicBezTo>
                  <a:cubicBezTo>
                    <a:pt x="900" y="652"/>
                    <a:pt x="901" y="652"/>
                    <a:pt x="903" y="652"/>
                  </a:cubicBezTo>
                  <a:cubicBezTo>
                    <a:pt x="908" y="652"/>
                    <a:pt x="911" y="654"/>
                    <a:pt x="914" y="654"/>
                  </a:cubicBezTo>
                  <a:cubicBezTo>
                    <a:pt x="914" y="654"/>
                    <a:pt x="914" y="654"/>
                    <a:pt x="915" y="654"/>
                  </a:cubicBezTo>
                  <a:cubicBezTo>
                    <a:pt x="915" y="654"/>
                    <a:pt x="915" y="654"/>
                    <a:pt x="915" y="654"/>
                  </a:cubicBezTo>
                  <a:cubicBezTo>
                    <a:pt x="917" y="653"/>
                    <a:pt x="918" y="653"/>
                    <a:pt x="920" y="652"/>
                  </a:cubicBezTo>
                  <a:cubicBezTo>
                    <a:pt x="921" y="651"/>
                    <a:pt x="923" y="650"/>
                    <a:pt x="924" y="650"/>
                  </a:cubicBezTo>
                  <a:cubicBezTo>
                    <a:pt x="924" y="650"/>
                    <a:pt x="924" y="650"/>
                    <a:pt x="924" y="650"/>
                  </a:cubicBezTo>
                  <a:cubicBezTo>
                    <a:pt x="924" y="650"/>
                    <a:pt x="924" y="650"/>
                    <a:pt x="924" y="650"/>
                  </a:cubicBezTo>
                  <a:cubicBezTo>
                    <a:pt x="923" y="647"/>
                    <a:pt x="922" y="644"/>
                    <a:pt x="921" y="641"/>
                  </a:cubicBezTo>
                  <a:cubicBezTo>
                    <a:pt x="921" y="641"/>
                    <a:pt x="921" y="641"/>
                    <a:pt x="921" y="641"/>
                  </a:cubicBezTo>
                  <a:cubicBezTo>
                    <a:pt x="920" y="641"/>
                    <a:pt x="920" y="640"/>
                    <a:pt x="920" y="640"/>
                  </a:cubicBezTo>
                  <a:cubicBezTo>
                    <a:pt x="919" y="639"/>
                    <a:pt x="917" y="638"/>
                    <a:pt x="917" y="636"/>
                  </a:cubicBezTo>
                  <a:cubicBezTo>
                    <a:pt x="917" y="633"/>
                    <a:pt x="923" y="632"/>
                    <a:pt x="924" y="632"/>
                  </a:cubicBezTo>
                  <a:cubicBezTo>
                    <a:pt x="936" y="628"/>
                    <a:pt x="961" y="622"/>
                    <a:pt x="974" y="622"/>
                  </a:cubicBezTo>
                  <a:cubicBezTo>
                    <a:pt x="975" y="621"/>
                    <a:pt x="994" y="602"/>
                    <a:pt x="998" y="599"/>
                  </a:cubicBezTo>
                  <a:cubicBezTo>
                    <a:pt x="999" y="598"/>
                    <a:pt x="1004" y="598"/>
                    <a:pt x="1011" y="598"/>
                  </a:cubicBezTo>
                  <a:cubicBezTo>
                    <a:pt x="1015" y="598"/>
                    <a:pt x="1020" y="598"/>
                    <a:pt x="1025" y="598"/>
                  </a:cubicBezTo>
                  <a:cubicBezTo>
                    <a:pt x="1030" y="598"/>
                    <a:pt x="1034" y="598"/>
                    <a:pt x="1038" y="598"/>
                  </a:cubicBezTo>
                  <a:cubicBezTo>
                    <a:pt x="1043" y="598"/>
                    <a:pt x="1048" y="597"/>
                    <a:pt x="1052" y="596"/>
                  </a:cubicBezTo>
                  <a:cubicBezTo>
                    <a:pt x="1057" y="595"/>
                    <a:pt x="1055" y="593"/>
                    <a:pt x="1057" y="591"/>
                  </a:cubicBezTo>
                  <a:cubicBezTo>
                    <a:pt x="1067" y="581"/>
                    <a:pt x="1067" y="564"/>
                    <a:pt x="1080" y="555"/>
                  </a:cubicBezTo>
                  <a:cubicBezTo>
                    <a:pt x="1082" y="557"/>
                    <a:pt x="1084" y="558"/>
                    <a:pt x="1086" y="558"/>
                  </a:cubicBezTo>
                  <a:cubicBezTo>
                    <a:pt x="1088" y="558"/>
                    <a:pt x="1089" y="557"/>
                    <a:pt x="1091" y="557"/>
                  </a:cubicBezTo>
                  <a:cubicBezTo>
                    <a:pt x="1093" y="556"/>
                    <a:pt x="1095" y="556"/>
                    <a:pt x="1096" y="556"/>
                  </a:cubicBezTo>
                  <a:cubicBezTo>
                    <a:pt x="1098" y="556"/>
                    <a:pt x="1099" y="557"/>
                    <a:pt x="1100" y="558"/>
                  </a:cubicBezTo>
                  <a:cubicBezTo>
                    <a:pt x="1100" y="558"/>
                    <a:pt x="1100" y="558"/>
                    <a:pt x="1100" y="558"/>
                  </a:cubicBezTo>
                  <a:cubicBezTo>
                    <a:pt x="1102" y="562"/>
                    <a:pt x="1104" y="566"/>
                    <a:pt x="1104" y="570"/>
                  </a:cubicBezTo>
                  <a:cubicBezTo>
                    <a:pt x="1104" y="570"/>
                    <a:pt x="1104" y="570"/>
                    <a:pt x="1104" y="570"/>
                  </a:cubicBezTo>
                  <a:cubicBezTo>
                    <a:pt x="1104" y="570"/>
                    <a:pt x="1104" y="570"/>
                    <a:pt x="1104" y="570"/>
                  </a:cubicBezTo>
                  <a:cubicBezTo>
                    <a:pt x="1106" y="581"/>
                    <a:pt x="1105" y="594"/>
                    <a:pt x="1110" y="604"/>
                  </a:cubicBezTo>
                  <a:cubicBezTo>
                    <a:pt x="1110" y="602"/>
                    <a:pt x="1110" y="602"/>
                    <a:pt x="1110" y="602"/>
                  </a:cubicBezTo>
                  <a:cubicBezTo>
                    <a:pt x="1110" y="601"/>
                    <a:pt x="1110" y="601"/>
                    <a:pt x="1110" y="601"/>
                  </a:cubicBezTo>
                  <a:cubicBezTo>
                    <a:pt x="1110" y="601"/>
                    <a:pt x="1110" y="601"/>
                    <a:pt x="1111" y="601"/>
                  </a:cubicBezTo>
                  <a:cubicBezTo>
                    <a:pt x="1112" y="601"/>
                    <a:pt x="1114" y="601"/>
                    <a:pt x="1115" y="601"/>
                  </a:cubicBezTo>
                  <a:cubicBezTo>
                    <a:pt x="1117" y="601"/>
                    <a:pt x="1122" y="601"/>
                    <a:pt x="1127" y="601"/>
                  </a:cubicBezTo>
                  <a:cubicBezTo>
                    <a:pt x="1130" y="601"/>
                    <a:pt x="1134" y="601"/>
                    <a:pt x="1136" y="600"/>
                  </a:cubicBezTo>
                  <a:cubicBezTo>
                    <a:pt x="1141" y="596"/>
                    <a:pt x="1141" y="590"/>
                    <a:pt x="1149" y="589"/>
                  </a:cubicBezTo>
                  <a:cubicBezTo>
                    <a:pt x="1149" y="596"/>
                    <a:pt x="1148" y="597"/>
                    <a:pt x="1157" y="597"/>
                  </a:cubicBezTo>
                  <a:cubicBezTo>
                    <a:pt x="1144" y="598"/>
                    <a:pt x="1125" y="606"/>
                    <a:pt x="1125" y="618"/>
                  </a:cubicBezTo>
                  <a:cubicBezTo>
                    <a:pt x="1125" y="623"/>
                    <a:pt x="1133" y="631"/>
                    <a:pt x="1136" y="631"/>
                  </a:cubicBezTo>
                  <a:cubicBezTo>
                    <a:pt x="1140" y="631"/>
                    <a:pt x="1150" y="617"/>
                    <a:pt x="1161" y="614"/>
                  </a:cubicBezTo>
                  <a:cubicBezTo>
                    <a:pt x="1163" y="613"/>
                    <a:pt x="1199" y="600"/>
                    <a:pt x="1199" y="595"/>
                  </a:cubicBezTo>
                  <a:cubicBezTo>
                    <a:pt x="1199" y="590"/>
                    <a:pt x="1186" y="589"/>
                    <a:pt x="1182" y="589"/>
                  </a:cubicBezTo>
                  <a:cubicBezTo>
                    <a:pt x="1167" y="589"/>
                    <a:pt x="1143" y="574"/>
                    <a:pt x="1143" y="561"/>
                  </a:cubicBezTo>
                  <a:cubicBezTo>
                    <a:pt x="1143" y="558"/>
                    <a:pt x="1147" y="554"/>
                    <a:pt x="1148" y="548"/>
                  </a:cubicBezTo>
                  <a:cubicBezTo>
                    <a:pt x="1145" y="548"/>
                    <a:pt x="1140" y="547"/>
                    <a:pt x="1135" y="547"/>
                  </a:cubicBezTo>
                  <a:cubicBezTo>
                    <a:pt x="1138" y="543"/>
                    <a:pt x="1157" y="540"/>
                    <a:pt x="1157" y="529"/>
                  </a:cubicBezTo>
                  <a:cubicBezTo>
                    <a:pt x="1157" y="522"/>
                    <a:pt x="1149" y="521"/>
                    <a:pt x="1140" y="521"/>
                  </a:cubicBezTo>
                  <a:cubicBezTo>
                    <a:pt x="1137" y="521"/>
                    <a:pt x="1133" y="521"/>
                    <a:pt x="1130" y="521"/>
                  </a:cubicBezTo>
                  <a:cubicBezTo>
                    <a:pt x="1106" y="521"/>
                    <a:pt x="1096" y="538"/>
                    <a:pt x="1080" y="540"/>
                  </a:cubicBezTo>
                  <a:cubicBezTo>
                    <a:pt x="1087" y="526"/>
                    <a:pt x="1098" y="530"/>
                    <a:pt x="1110" y="519"/>
                  </a:cubicBezTo>
                  <a:cubicBezTo>
                    <a:pt x="1117" y="511"/>
                    <a:pt x="1112" y="507"/>
                    <a:pt x="1123" y="503"/>
                  </a:cubicBezTo>
                  <a:cubicBezTo>
                    <a:pt x="1132" y="500"/>
                    <a:pt x="1139" y="499"/>
                    <a:pt x="1147" y="499"/>
                  </a:cubicBezTo>
                  <a:cubicBezTo>
                    <a:pt x="1155" y="499"/>
                    <a:pt x="1164" y="500"/>
                    <a:pt x="1174" y="500"/>
                  </a:cubicBezTo>
                  <a:cubicBezTo>
                    <a:pt x="1187" y="500"/>
                    <a:pt x="1196" y="502"/>
                    <a:pt x="1205" y="502"/>
                  </a:cubicBezTo>
                  <a:cubicBezTo>
                    <a:pt x="1214" y="502"/>
                    <a:pt x="1223" y="500"/>
                    <a:pt x="1231" y="489"/>
                  </a:cubicBezTo>
                  <a:cubicBezTo>
                    <a:pt x="1239" y="479"/>
                    <a:pt x="1281" y="477"/>
                    <a:pt x="1281" y="460"/>
                  </a:cubicBezTo>
                  <a:cubicBezTo>
                    <a:pt x="1281" y="448"/>
                    <a:pt x="1277" y="442"/>
                    <a:pt x="1272" y="434"/>
                  </a:cubicBezTo>
                  <a:cubicBezTo>
                    <a:pt x="1268" y="434"/>
                    <a:pt x="1274" y="429"/>
                    <a:pt x="1268" y="426"/>
                  </a:cubicBezTo>
                  <a:cubicBezTo>
                    <a:pt x="1268" y="420"/>
                    <a:pt x="1268" y="420"/>
                    <a:pt x="1268" y="420"/>
                  </a:cubicBezTo>
                  <a:cubicBezTo>
                    <a:pt x="1256" y="427"/>
                    <a:pt x="1230" y="436"/>
                    <a:pt x="1218" y="436"/>
                  </a:cubicBezTo>
                  <a:cubicBezTo>
                    <a:pt x="1216" y="436"/>
                    <a:pt x="1213" y="435"/>
                    <a:pt x="1213" y="434"/>
                  </a:cubicBezTo>
                  <a:cubicBezTo>
                    <a:pt x="1223" y="428"/>
                    <a:pt x="1252" y="424"/>
                    <a:pt x="1256" y="414"/>
                  </a:cubicBezTo>
                  <a:cubicBezTo>
                    <a:pt x="1256" y="411"/>
                    <a:pt x="1252" y="411"/>
                    <a:pt x="1251" y="408"/>
                  </a:cubicBezTo>
                  <a:cubicBezTo>
                    <a:pt x="1250" y="408"/>
                    <a:pt x="1248" y="408"/>
                    <a:pt x="1247" y="408"/>
                  </a:cubicBezTo>
                  <a:cubicBezTo>
                    <a:pt x="1233" y="408"/>
                    <a:pt x="1211" y="402"/>
                    <a:pt x="1211" y="386"/>
                  </a:cubicBezTo>
                  <a:cubicBezTo>
                    <a:pt x="1211" y="384"/>
                    <a:pt x="1211" y="384"/>
                    <a:pt x="1211" y="384"/>
                  </a:cubicBezTo>
                  <a:cubicBezTo>
                    <a:pt x="1200" y="384"/>
                    <a:pt x="1193" y="377"/>
                    <a:pt x="1186" y="372"/>
                  </a:cubicBezTo>
                  <a:cubicBezTo>
                    <a:pt x="1189" y="370"/>
                    <a:pt x="1194" y="368"/>
                    <a:pt x="1194" y="362"/>
                  </a:cubicBezTo>
                  <a:cubicBezTo>
                    <a:pt x="1194" y="357"/>
                    <a:pt x="1189" y="352"/>
                    <a:pt x="1190" y="347"/>
                  </a:cubicBezTo>
                  <a:cubicBezTo>
                    <a:pt x="1186" y="346"/>
                    <a:pt x="1168" y="335"/>
                    <a:pt x="1173" y="325"/>
                  </a:cubicBezTo>
                  <a:cubicBezTo>
                    <a:pt x="1178" y="313"/>
                    <a:pt x="1156" y="310"/>
                    <a:pt x="1154" y="296"/>
                  </a:cubicBezTo>
                  <a:cubicBezTo>
                    <a:pt x="1153" y="296"/>
                    <a:pt x="1148" y="291"/>
                    <a:pt x="1145" y="289"/>
                  </a:cubicBezTo>
                  <a:cubicBezTo>
                    <a:pt x="1142" y="292"/>
                    <a:pt x="1133" y="297"/>
                    <a:pt x="1133" y="304"/>
                  </a:cubicBezTo>
                  <a:cubicBezTo>
                    <a:pt x="1133" y="312"/>
                    <a:pt x="1116" y="331"/>
                    <a:pt x="1103" y="331"/>
                  </a:cubicBezTo>
                  <a:cubicBezTo>
                    <a:pt x="1094" y="331"/>
                    <a:pt x="1092" y="320"/>
                    <a:pt x="1086" y="320"/>
                  </a:cubicBezTo>
                  <a:cubicBezTo>
                    <a:pt x="1077" y="320"/>
                    <a:pt x="1073" y="294"/>
                    <a:pt x="1072" y="283"/>
                  </a:cubicBezTo>
                  <a:cubicBezTo>
                    <a:pt x="1069" y="268"/>
                    <a:pt x="1041" y="279"/>
                    <a:pt x="1041" y="259"/>
                  </a:cubicBezTo>
                  <a:cubicBezTo>
                    <a:pt x="1026" y="257"/>
                    <a:pt x="1023" y="239"/>
                    <a:pt x="1008" y="239"/>
                  </a:cubicBezTo>
                  <a:cubicBezTo>
                    <a:pt x="1001" y="239"/>
                    <a:pt x="1001" y="244"/>
                    <a:pt x="993" y="244"/>
                  </a:cubicBezTo>
                  <a:cubicBezTo>
                    <a:pt x="978" y="244"/>
                    <a:pt x="969" y="235"/>
                    <a:pt x="954" y="235"/>
                  </a:cubicBezTo>
                  <a:cubicBezTo>
                    <a:pt x="946" y="235"/>
                    <a:pt x="938" y="239"/>
                    <a:pt x="938" y="248"/>
                  </a:cubicBezTo>
                  <a:cubicBezTo>
                    <a:pt x="938" y="254"/>
                    <a:pt x="957" y="261"/>
                    <a:pt x="940" y="272"/>
                  </a:cubicBezTo>
                  <a:cubicBezTo>
                    <a:pt x="933" y="277"/>
                    <a:pt x="949" y="288"/>
                    <a:pt x="950" y="296"/>
                  </a:cubicBezTo>
                  <a:cubicBezTo>
                    <a:pt x="952" y="312"/>
                    <a:pt x="937" y="316"/>
                    <a:pt x="930" y="318"/>
                  </a:cubicBezTo>
                  <a:cubicBezTo>
                    <a:pt x="942" y="339"/>
                    <a:pt x="961" y="346"/>
                    <a:pt x="961" y="381"/>
                  </a:cubicBezTo>
                  <a:cubicBezTo>
                    <a:pt x="961" y="390"/>
                    <a:pt x="929" y="414"/>
                    <a:pt x="918" y="416"/>
                  </a:cubicBezTo>
                  <a:cubicBezTo>
                    <a:pt x="937" y="425"/>
                    <a:pt x="930" y="454"/>
                    <a:pt x="937" y="463"/>
                  </a:cubicBezTo>
                  <a:cubicBezTo>
                    <a:pt x="935" y="466"/>
                    <a:pt x="928" y="470"/>
                    <a:pt x="927" y="476"/>
                  </a:cubicBezTo>
                  <a:cubicBezTo>
                    <a:pt x="922" y="476"/>
                    <a:pt x="918" y="483"/>
                    <a:pt x="914" y="483"/>
                  </a:cubicBezTo>
                  <a:cubicBezTo>
                    <a:pt x="913" y="483"/>
                    <a:pt x="912" y="482"/>
                    <a:pt x="912" y="482"/>
                  </a:cubicBezTo>
                  <a:cubicBezTo>
                    <a:pt x="898" y="471"/>
                    <a:pt x="880" y="455"/>
                    <a:pt x="880" y="440"/>
                  </a:cubicBezTo>
                  <a:cubicBezTo>
                    <a:pt x="880" y="423"/>
                    <a:pt x="883" y="410"/>
                    <a:pt x="868" y="400"/>
                  </a:cubicBezTo>
                  <a:cubicBezTo>
                    <a:pt x="834" y="400"/>
                    <a:pt x="834" y="400"/>
                    <a:pt x="834" y="400"/>
                  </a:cubicBezTo>
                  <a:cubicBezTo>
                    <a:pt x="814" y="386"/>
                    <a:pt x="792" y="377"/>
                    <a:pt x="769" y="368"/>
                  </a:cubicBezTo>
                  <a:cubicBezTo>
                    <a:pt x="765" y="367"/>
                    <a:pt x="753" y="358"/>
                    <a:pt x="745" y="358"/>
                  </a:cubicBezTo>
                  <a:cubicBezTo>
                    <a:pt x="737" y="358"/>
                    <a:pt x="734" y="366"/>
                    <a:pt x="726" y="366"/>
                  </a:cubicBezTo>
                  <a:cubicBezTo>
                    <a:pt x="726" y="353"/>
                    <a:pt x="717" y="323"/>
                    <a:pt x="706" y="323"/>
                  </a:cubicBezTo>
                  <a:cubicBezTo>
                    <a:pt x="700" y="323"/>
                    <a:pt x="698" y="328"/>
                    <a:pt x="692" y="329"/>
                  </a:cubicBezTo>
                  <a:cubicBezTo>
                    <a:pt x="695" y="322"/>
                    <a:pt x="692" y="320"/>
                    <a:pt x="692" y="305"/>
                  </a:cubicBezTo>
                  <a:cubicBezTo>
                    <a:pt x="692" y="284"/>
                    <a:pt x="699" y="271"/>
                    <a:pt x="711" y="259"/>
                  </a:cubicBezTo>
                  <a:cubicBezTo>
                    <a:pt x="715" y="255"/>
                    <a:pt x="724" y="234"/>
                    <a:pt x="728" y="233"/>
                  </a:cubicBezTo>
                  <a:cubicBezTo>
                    <a:pt x="737" y="230"/>
                    <a:pt x="753" y="235"/>
                    <a:pt x="753" y="222"/>
                  </a:cubicBezTo>
                  <a:cubicBezTo>
                    <a:pt x="753" y="214"/>
                    <a:pt x="733" y="214"/>
                    <a:pt x="726" y="209"/>
                  </a:cubicBezTo>
                  <a:cubicBezTo>
                    <a:pt x="726" y="209"/>
                    <a:pt x="726" y="210"/>
                    <a:pt x="726" y="210"/>
                  </a:cubicBezTo>
                  <a:cubicBezTo>
                    <a:pt x="727" y="210"/>
                    <a:pt x="726" y="209"/>
                    <a:pt x="726" y="208"/>
                  </a:cubicBezTo>
                  <a:cubicBezTo>
                    <a:pt x="726" y="207"/>
                    <a:pt x="727" y="207"/>
                    <a:pt x="729" y="207"/>
                  </a:cubicBezTo>
                  <a:cubicBezTo>
                    <a:pt x="733" y="207"/>
                    <a:pt x="741" y="208"/>
                    <a:pt x="757" y="213"/>
                  </a:cubicBezTo>
                  <a:cubicBezTo>
                    <a:pt x="758" y="214"/>
                    <a:pt x="759" y="214"/>
                    <a:pt x="760" y="214"/>
                  </a:cubicBezTo>
                  <a:cubicBezTo>
                    <a:pt x="767" y="214"/>
                    <a:pt x="762" y="202"/>
                    <a:pt x="768" y="202"/>
                  </a:cubicBezTo>
                  <a:cubicBezTo>
                    <a:pt x="769" y="202"/>
                    <a:pt x="773" y="202"/>
                    <a:pt x="780" y="202"/>
                  </a:cubicBezTo>
                  <a:cubicBezTo>
                    <a:pt x="792" y="202"/>
                    <a:pt x="799" y="189"/>
                    <a:pt x="808" y="183"/>
                  </a:cubicBezTo>
                  <a:cubicBezTo>
                    <a:pt x="808" y="175"/>
                    <a:pt x="808" y="175"/>
                    <a:pt x="808" y="175"/>
                  </a:cubicBezTo>
                  <a:cubicBezTo>
                    <a:pt x="790" y="170"/>
                    <a:pt x="772" y="173"/>
                    <a:pt x="764" y="157"/>
                  </a:cubicBezTo>
                  <a:cubicBezTo>
                    <a:pt x="764" y="157"/>
                    <a:pt x="770" y="157"/>
                    <a:pt x="773" y="157"/>
                  </a:cubicBezTo>
                  <a:cubicBezTo>
                    <a:pt x="780" y="161"/>
                    <a:pt x="787" y="169"/>
                    <a:pt x="797" y="169"/>
                  </a:cubicBezTo>
                  <a:cubicBezTo>
                    <a:pt x="805" y="169"/>
                    <a:pt x="821" y="158"/>
                    <a:pt x="821" y="152"/>
                  </a:cubicBezTo>
                  <a:cubicBezTo>
                    <a:pt x="821" y="150"/>
                    <a:pt x="813" y="140"/>
                    <a:pt x="817" y="140"/>
                  </a:cubicBezTo>
                  <a:cubicBezTo>
                    <a:pt x="829" y="140"/>
                    <a:pt x="833" y="151"/>
                    <a:pt x="840" y="151"/>
                  </a:cubicBezTo>
                  <a:cubicBezTo>
                    <a:pt x="845" y="151"/>
                    <a:pt x="848" y="147"/>
                    <a:pt x="858" y="147"/>
                  </a:cubicBezTo>
                  <a:cubicBezTo>
                    <a:pt x="856" y="144"/>
                    <a:pt x="856" y="140"/>
                    <a:pt x="859" y="140"/>
                  </a:cubicBezTo>
                  <a:cubicBezTo>
                    <a:pt x="860" y="140"/>
                    <a:pt x="862" y="141"/>
                    <a:pt x="864" y="144"/>
                  </a:cubicBezTo>
                  <a:cubicBezTo>
                    <a:pt x="864" y="145"/>
                    <a:pt x="865" y="145"/>
                    <a:pt x="866" y="145"/>
                  </a:cubicBezTo>
                  <a:cubicBezTo>
                    <a:pt x="873" y="145"/>
                    <a:pt x="895" y="125"/>
                    <a:pt x="895" y="119"/>
                  </a:cubicBezTo>
                  <a:cubicBezTo>
                    <a:pt x="895" y="114"/>
                    <a:pt x="883" y="109"/>
                    <a:pt x="883" y="106"/>
                  </a:cubicBezTo>
                  <a:cubicBezTo>
                    <a:pt x="883" y="102"/>
                    <a:pt x="875" y="94"/>
                    <a:pt x="892" y="86"/>
                  </a:cubicBezTo>
                  <a:cubicBezTo>
                    <a:pt x="894" y="81"/>
                    <a:pt x="892" y="82"/>
                    <a:pt x="892" y="73"/>
                  </a:cubicBezTo>
                  <a:cubicBezTo>
                    <a:pt x="875" y="73"/>
                    <a:pt x="879" y="59"/>
                    <a:pt x="858" y="59"/>
                  </a:cubicBezTo>
                  <a:cubicBezTo>
                    <a:pt x="853" y="59"/>
                    <a:pt x="849" y="56"/>
                    <a:pt x="845" y="56"/>
                  </a:cubicBezTo>
                  <a:cubicBezTo>
                    <a:pt x="838" y="56"/>
                    <a:pt x="831" y="60"/>
                    <a:pt x="831" y="66"/>
                  </a:cubicBezTo>
                  <a:cubicBezTo>
                    <a:pt x="831" y="73"/>
                    <a:pt x="839" y="76"/>
                    <a:pt x="839" y="81"/>
                  </a:cubicBezTo>
                  <a:cubicBezTo>
                    <a:pt x="839" y="86"/>
                    <a:pt x="827" y="86"/>
                    <a:pt x="824" y="91"/>
                  </a:cubicBezTo>
                  <a:cubicBezTo>
                    <a:pt x="820" y="100"/>
                    <a:pt x="822" y="107"/>
                    <a:pt x="814" y="117"/>
                  </a:cubicBezTo>
                  <a:cubicBezTo>
                    <a:pt x="811" y="120"/>
                    <a:pt x="808" y="122"/>
                    <a:pt x="805" y="122"/>
                  </a:cubicBezTo>
                  <a:cubicBezTo>
                    <a:pt x="796" y="122"/>
                    <a:pt x="786" y="106"/>
                    <a:pt x="786" y="102"/>
                  </a:cubicBezTo>
                  <a:cubicBezTo>
                    <a:pt x="786" y="95"/>
                    <a:pt x="795" y="96"/>
                    <a:pt x="795" y="89"/>
                  </a:cubicBezTo>
                  <a:cubicBezTo>
                    <a:pt x="795" y="85"/>
                    <a:pt x="780" y="70"/>
                    <a:pt x="776" y="70"/>
                  </a:cubicBezTo>
                  <a:cubicBezTo>
                    <a:pt x="761" y="70"/>
                    <a:pt x="771" y="93"/>
                    <a:pt x="755" y="93"/>
                  </a:cubicBezTo>
                  <a:cubicBezTo>
                    <a:pt x="755" y="84"/>
                    <a:pt x="754" y="77"/>
                    <a:pt x="743" y="72"/>
                  </a:cubicBezTo>
                  <a:cubicBezTo>
                    <a:pt x="744" y="70"/>
                    <a:pt x="745" y="68"/>
                    <a:pt x="748" y="66"/>
                  </a:cubicBezTo>
                  <a:cubicBezTo>
                    <a:pt x="739" y="61"/>
                    <a:pt x="728" y="66"/>
                    <a:pt x="722" y="58"/>
                  </a:cubicBezTo>
                  <a:cubicBezTo>
                    <a:pt x="725" y="56"/>
                    <a:pt x="735" y="52"/>
                    <a:pt x="735" y="45"/>
                  </a:cubicBezTo>
                  <a:cubicBezTo>
                    <a:pt x="735" y="35"/>
                    <a:pt x="719" y="36"/>
                    <a:pt x="719" y="28"/>
                  </a:cubicBezTo>
                  <a:cubicBezTo>
                    <a:pt x="718" y="11"/>
                    <a:pt x="707" y="1"/>
                    <a:pt x="686" y="0"/>
                  </a:cubicBezTo>
                  <a:cubicBezTo>
                    <a:pt x="686" y="0"/>
                    <a:pt x="686" y="0"/>
                    <a:pt x="68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5" name="Google Shape;455;p35"/>
            <p:cNvSpPr/>
            <p:nvPr/>
          </p:nvSpPr>
          <p:spPr>
            <a:xfrm>
              <a:off x="-2508" y="-27"/>
              <a:ext cx="1326" cy="958"/>
            </a:xfrm>
            <a:custGeom>
              <a:avLst/>
              <a:gdLst/>
              <a:ahLst/>
              <a:cxnLst/>
              <a:rect l="l" t="t" r="r" b="b"/>
              <a:pathLst>
                <a:path w="561" h="405" extrusionOk="0">
                  <a:moveTo>
                    <a:pt x="400" y="42"/>
                  </a:moveTo>
                  <a:cubicBezTo>
                    <a:pt x="400" y="44"/>
                    <a:pt x="400" y="44"/>
                    <a:pt x="400" y="44"/>
                  </a:cubicBezTo>
                  <a:cubicBezTo>
                    <a:pt x="400" y="44"/>
                    <a:pt x="400" y="44"/>
                    <a:pt x="400" y="44"/>
                  </a:cubicBezTo>
                  <a:cubicBezTo>
                    <a:pt x="400" y="44"/>
                    <a:pt x="400" y="44"/>
                    <a:pt x="400" y="44"/>
                  </a:cubicBezTo>
                  <a:cubicBezTo>
                    <a:pt x="400" y="44"/>
                    <a:pt x="400" y="44"/>
                    <a:pt x="400" y="44"/>
                  </a:cubicBezTo>
                  <a:cubicBezTo>
                    <a:pt x="400" y="42"/>
                    <a:pt x="400" y="42"/>
                    <a:pt x="400" y="42"/>
                  </a:cubicBezTo>
                  <a:moveTo>
                    <a:pt x="162" y="0"/>
                  </a:moveTo>
                  <a:cubicBezTo>
                    <a:pt x="153" y="0"/>
                    <a:pt x="148" y="12"/>
                    <a:pt x="139" y="15"/>
                  </a:cubicBezTo>
                  <a:cubicBezTo>
                    <a:pt x="137" y="16"/>
                    <a:pt x="135" y="16"/>
                    <a:pt x="134" y="16"/>
                  </a:cubicBezTo>
                  <a:cubicBezTo>
                    <a:pt x="132" y="16"/>
                    <a:pt x="131" y="16"/>
                    <a:pt x="129" y="16"/>
                  </a:cubicBezTo>
                  <a:cubicBezTo>
                    <a:pt x="128" y="16"/>
                    <a:pt x="126" y="15"/>
                    <a:pt x="125" y="15"/>
                  </a:cubicBezTo>
                  <a:cubicBezTo>
                    <a:pt x="123" y="15"/>
                    <a:pt x="122" y="16"/>
                    <a:pt x="120" y="16"/>
                  </a:cubicBezTo>
                  <a:cubicBezTo>
                    <a:pt x="92" y="25"/>
                    <a:pt x="68" y="45"/>
                    <a:pt x="52" y="66"/>
                  </a:cubicBezTo>
                  <a:cubicBezTo>
                    <a:pt x="23" y="66"/>
                    <a:pt x="23" y="66"/>
                    <a:pt x="23" y="66"/>
                  </a:cubicBezTo>
                  <a:cubicBezTo>
                    <a:pt x="23" y="68"/>
                    <a:pt x="15" y="81"/>
                    <a:pt x="15" y="81"/>
                  </a:cubicBezTo>
                  <a:cubicBezTo>
                    <a:pt x="15" y="85"/>
                    <a:pt x="37" y="89"/>
                    <a:pt x="43" y="93"/>
                  </a:cubicBezTo>
                  <a:cubicBezTo>
                    <a:pt x="49" y="96"/>
                    <a:pt x="55" y="112"/>
                    <a:pt x="59" y="114"/>
                  </a:cubicBezTo>
                  <a:cubicBezTo>
                    <a:pt x="75" y="121"/>
                    <a:pt x="86" y="122"/>
                    <a:pt x="91" y="139"/>
                  </a:cubicBezTo>
                  <a:cubicBezTo>
                    <a:pt x="89" y="140"/>
                    <a:pt x="87" y="140"/>
                    <a:pt x="86" y="140"/>
                  </a:cubicBezTo>
                  <a:cubicBezTo>
                    <a:pt x="83" y="140"/>
                    <a:pt x="81" y="139"/>
                    <a:pt x="76" y="139"/>
                  </a:cubicBezTo>
                  <a:cubicBezTo>
                    <a:pt x="72" y="139"/>
                    <a:pt x="69" y="140"/>
                    <a:pt x="65" y="140"/>
                  </a:cubicBezTo>
                  <a:cubicBezTo>
                    <a:pt x="60" y="140"/>
                    <a:pt x="57" y="138"/>
                    <a:pt x="57" y="127"/>
                  </a:cubicBezTo>
                  <a:cubicBezTo>
                    <a:pt x="47" y="127"/>
                    <a:pt x="47" y="127"/>
                    <a:pt x="47" y="127"/>
                  </a:cubicBezTo>
                  <a:cubicBezTo>
                    <a:pt x="34" y="135"/>
                    <a:pt x="13" y="142"/>
                    <a:pt x="0" y="150"/>
                  </a:cubicBezTo>
                  <a:cubicBezTo>
                    <a:pt x="2" y="155"/>
                    <a:pt x="7" y="159"/>
                    <a:pt x="15" y="159"/>
                  </a:cubicBezTo>
                  <a:cubicBezTo>
                    <a:pt x="15" y="160"/>
                    <a:pt x="14" y="162"/>
                    <a:pt x="14" y="164"/>
                  </a:cubicBezTo>
                  <a:cubicBezTo>
                    <a:pt x="14" y="169"/>
                    <a:pt x="20" y="171"/>
                    <a:pt x="21" y="179"/>
                  </a:cubicBezTo>
                  <a:cubicBezTo>
                    <a:pt x="25" y="179"/>
                    <a:pt x="38" y="179"/>
                    <a:pt x="49" y="179"/>
                  </a:cubicBezTo>
                  <a:cubicBezTo>
                    <a:pt x="50" y="179"/>
                    <a:pt x="51" y="178"/>
                    <a:pt x="52" y="178"/>
                  </a:cubicBezTo>
                  <a:cubicBezTo>
                    <a:pt x="58" y="178"/>
                    <a:pt x="62" y="182"/>
                    <a:pt x="71" y="182"/>
                  </a:cubicBezTo>
                  <a:cubicBezTo>
                    <a:pt x="82" y="182"/>
                    <a:pt x="85" y="173"/>
                    <a:pt x="94" y="173"/>
                  </a:cubicBezTo>
                  <a:cubicBezTo>
                    <a:pt x="96" y="173"/>
                    <a:pt x="96" y="173"/>
                    <a:pt x="98" y="173"/>
                  </a:cubicBezTo>
                  <a:cubicBezTo>
                    <a:pt x="99" y="173"/>
                    <a:pt x="100" y="173"/>
                    <a:pt x="101" y="173"/>
                  </a:cubicBezTo>
                  <a:cubicBezTo>
                    <a:pt x="101" y="181"/>
                    <a:pt x="101" y="181"/>
                    <a:pt x="101" y="181"/>
                  </a:cubicBezTo>
                  <a:cubicBezTo>
                    <a:pt x="100" y="180"/>
                    <a:pt x="99" y="180"/>
                    <a:pt x="98" y="180"/>
                  </a:cubicBezTo>
                  <a:cubicBezTo>
                    <a:pt x="97" y="180"/>
                    <a:pt x="96" y="180"/>
                    <a:pt x="94" y="182"/>
                  </a:cubicBezTo>
                  <a:cubicBezTo>
                    <a:pt x="94" y="183"/>
                    <a:pt x="103" y="191"/>
                    <a:pt x="103" y="195"/>
                  </a:cubicBezTo>
                  <a:cubicBezTo>
                    <a:pt x="103" y="201"/>
                    <a:pt x="67" y="216"/>
                    <a:pt x="62" y="216"/>
                  </a:cubicBezTo>
                  <a:cubicBezTo>
                    <a:pt x="51" y="216"/>
                    <a:pt x="22" y="229"/>
                    <a:pt x="22" y="245"/>
                  </a:cubicBezTo>
                  <a:cubicBezTo>
                    <a:pt x="22" y="253"/>
                    <a:pt x="39" y="256"/>
                    <a:pt x="43" y="267"/>
                  </a:cubicBezTo>
                  <a:cubicBezTo>
                    <a:pt x="41" y="267"/>
                    <a:pt x="38" y="269"/>
                    <a:pt x="36" y="269"/>
                  </a:cubicBezTo>
                  <a:cubicBezTo>
                    <a:pt x="39" y="274"/>
                    <a:pt x="64" y="293"/>
                    <a:pt x="71" y="293"/>
                  </a:cubicBezTo>
                  <a:cubicBezTo>
                    <a:pt x="73" y="293"/>
                    <a:pt x="77" y="284"/>
                    <a:pt x="81" y="284"/>
                  </a:cubicBezTo>
                  <a:cubicBezTo>
                    <a:pt x="86" y="284"/>
                    <a:pt x="86" y="291"/>
                    <a:pt x="86" y="292"/>
                  </a:cubicBezTo>
                  <a:cubicBezTo>
                    <a:pt x="86" y="296"/>
                    <a:pt x="86" y="296"/>
                    <a:pt x="86" y="303"/>
                  </a:cubicBezTo>
                  <a:cubicBezTo>
                    <a:pt x="86" y="307"/>
                    <a:pt x="88" y="316"/>
                    <a:pt x="91" y="316"/>
                  </a:cubicBezTo>
                  <a:cubicBezTo>
                    <a:pt x="93" y="316"/>
                    <a:pt x="96" y="312"/>
                    <a:pt x="99" y="312"/>
                  </a:cubicBezTo>
                  <a:cubicBezTo>
                    <a:pt x="101" y="312"/>
                    <a:pt x="100" y="312"/>
                    <a:pt x="105" y="312"/>
                  </a:cubicBezTo>
                  <a:cubicBezTo>
                    <a:pt x="105" y="310"/>
                    <a:pt x="105" y="307"/>
                    <a:pt x="106" y="304"/>
                  </a:cubicBezTo>
                  <a:cubicBezTo>
                    <a:pt x="115" y="311"/>
                    <a:pt x="118" y="314"/>
                    <a:pt x="131" y="319"/>
                  </a:cubicBezTo>
                  <a:cubicBezTo>
                    <a:pt x="132" y="315"/>
                    <a:pt x="133" y="313"/>
                    <a:pt x="135" y="309"/>
                  </a:cubicBezTo>
                  <a:cubicBezTo>
                    <a:pt x="140" y="311"/>
                    <a:pt x="143" y="313"/>
                    <a:pt x="149" y="313"/>
                  </a:cubicBezTo>
                  <a:cubicBezTo>
                    <a:pt x="157" y="313"/>
                    <a:pt x="161" y="310"/>
                    <a:pt x="169" y="306"/>
                  </a:cubicBezTo>
                  <a:cubicBezTo>
                    <a:pt x="176" y="306"/>
                    <a:pt x="176" y="306"/>
                    <a:pt x="176" y="306"/>
                  </a:cubicBezTo>
                  <a:cubicBezTo>
                    <a:pt x="164" y="314"/>
                    <a:pt x="164" y="330"/>
                    <a:pt x="152" y="338"/>
                  </a:cubicBezTo>
                  <a:cubicBezTo>
                    <a:pt x="139" y="347"/>
                    <a:pt x="118" y="356"/>
                    <a:pt x="109" y="367"/>
                  </a:cubicBezTo>
                  <a:cubicBezTo>
                    <a:pt x="103" y="375"/>
                    <a:pt x="93" y="370"/>
                    <a:pt x="84" y="375"/>
                  </a:cubicBezTo>
                  <a:cubicBezTo>
                    <a:pt x="78" y="378"/>
                    <a:pt x="74" y="389"/>
                    <a:pt x="67" y="393"/>
                  </a:cubicBezTo>
                  <a:cubicBezTo>
                    <a:pt x="58" y="398"/>
                    <a:pt x="48" y="394"/>
                    <a:pt x="42" y="404"/>
                  </a:cubicBezTo>
                  <a:cubicBezTo>
                    <a:pt x="45" y="404"/>
                    <a:pt x="47" y="405"/>
                    <a:pt x="50" y="405"/>
                  </a:cubicBezTo>
                  <a:cubicBezTo>
                    <a:pt x="67" y="405"/>
                    <a:pt x="77" y="387"/>
                    <a:pt x="94" y="385"/>
                  </a:cubicBezTo>
                  <a:cubicBezTo>
                    <a:pt x="109" y="382"/>
                    <a:pt x="128" y="377"/>
                    <a:pt x="136" y="369"/>
                  </a:cubicBezTo>
                  <a:cubicBezTo>
                    <a:pt x="144" y="360"/>
                    <a:pt x="162" y="355"/>
                    <a:pt x="170" y="345"/>
                  </a:cubicBezTo>
                  <a:cubicBezTo>
                    <a:pt x="174" y="340"/>
                    <a:pt x="176" y="334"/>
                    <a:pt x="183" y="332"/>
                  </a:cubicBezTo>
                  <a:cubicBezTo>
                    <a:pt x="195" y="327"/>
                    <a:pt x="207" y="323"/>
                    <a:pt x="207" y="311"/>
                  </a:cubicBezTo>
                  <a:cubicBezTo>
                    <a:pt x="207" y="308"/>
                    <a:pt x="207" y="305"/>
                    <a:pt x="207" y="303"/>
                  </a:cubicBezTo>
                  <a:cubicBezTo>
                    <a:pt x="207" y="285"/>
                    <a:pt x="242" y="256"/>
                    <a:pt x="255" y="256"/>
                  </a:cubicBezTo>
                  <a:cubicBezTo>
                    <a:pt x="257" y="256"/>
                    <a:pt x="256" y="256"/>
                    <a:pt x="261" y="256"/>
                  </a:cubicBezTo>
                  <a:cubicBezTo>
                    <a:pt x="261" y="258"/>
                    <a:pt x="260" y="260"/>
                    <a:pt x="260" y="262"/>
                  </a:cubicBezTo>
                  <a:cubicBezTo>
                    <a:pt x="245" y="266"/>
                    <a:pt x="237" y="275"/>
                    <a:pt x="237" y="287"/>
                  </a:cubicBezTo>
                  <a:cubicBezTo>
                    <a:pt x="237" y="290"/>
                    <a:pt x="235" y="290"/>
                    <a:pt x="238" y="293"/>
                  </a:cubicBezTo>
                  <a:cubicBezTo>
                    <a:pt x="237" y="294"/>
                    <a:pt x="233" y="294"/>
                    <a:pt x="233" y="298"/>
                  </a:cubicBezTo>
                  <a:cubicBezTo>
                    <a:pt x="233" y="300"/>
                    <a:pt x="237" y="301"/>
                    <a:pt x="239" y="301"/>
                  </a:cubicBezTo>
                  <a:cubicBezTo>
                    <a:pt x="251" y="301"/>
                    <a:pt x="285" y="282"/>
                    <a:pt x="292" y="272"/>
                  </a:cubicBezTo>
                  <a:cubicBezTo>
                    <a:pt x="289" y="270"/>
                    <a:pt x="288" y="268"/>
                    <a:pt x="286" y="264"/>
                  </a:cubicBezTo>
                  <a:cubicBezTo>
                    <a:pt x="291" y="262"/>
                    <a:pt x="302" y="259"/>
                    <a:pt x="308" y="256"/>
                  </a:cubicBezTo>
                  <a:cubicBezTo>
                    <a:pt x="317" y="275"/>
                    <a:pt x="340" y="277"/>
                    <a:pt x="358" y="283"/>
                  </a:cubicBezTo>
                  <a:cubicBezTo>
                    <a:pt x="387" y="283"/>
                    <a:pt x="387" y="283"/>
                    <a:pt x="387" y="283"/>
                  </a:cubicBezTo>
                  <a:cubicBezTo>
                    <a:pt x="402" y="292"/>
                    <a:pt x="420" y="291"/>
                    <a:pt x="434" y="301"/>
                  </a:cubicBezTo>
                  <a:cubicBezTo>
                    <a:pt x="440" y="306"/>
                    <a:pt x="448" y="321"/>
                    <a:pt x="459" y="321"/>
                  </a:cubicBezTo>
                  <a:cubicBezTo>
                    <a:pt x="463" y="321"/>
                    <a:pt x="465" y="316"/>
                    <a:pt x="467" y="312"/>
                  </a:cubicBezTo>
                  <a:cubicBezTo>
                    <a:pt x="471" y="316"/>
                    <a:pt x="475" y="320"/>
                    <a:pt x="483" y="320"/>
                  </a:cubicBezTo>
                  <a:cubicBezTo>
                    <a:pt x="483" y="319"/>
                    <a:pt x="484" y="318"/>
                    <a:pt x="485" y="318"/>
                  </a:cubicBezTo>
                  <a:cubicBezTo>
                    <a:pt x="487" y="318"/>
                    <a:pt x="490" y="321"/>
                    <a:pt x="492" y="323"/>
                  </a:cubicBezTo>
                  <a:cubicBezTo>
                    <a:pt x="491" y="326"/>
                    <a:pt x="487" y="328"/>
                    <a:pt x="487" y="334"/>
                  </a:cubicBezTo>
                  <a:cubicBezTo>
                    <a:pt x="487" y="338"/>
                    <a:pt x="493" y="342"/>
                    <a:pt x="495" y="342"/>
                  </a:cubicBezTo>
                  <a:cubicBezTo>
                    <a:pt x="502" y="342"/>
                    <a:pt x="499" y="336"/>
                    <a:pt x="509" y="335"/>
                  </a:cubicBezTo>
                  <a:cubicBezTo>
                    <a:pt x="509" y="337"/>
                    <a:pt x="509" y="339"/>
                    <a:pt x="509" y="342"/>
                  </a:cubicBezTo>
                  <a:cubicBezTo>
                    <a:pt x="509" y="347"/>
                    <a:pt x="501" y="347"/>
                    <a:pt x="501" y="351"/>
                  </a:cubicBezTo>
                  <a:cubicBezTo>
                    <a:pt x="501" y="355"/>
                    <a:pt x="503" y="359"/>
                    <a:pt x="511" y="359"/>
                  </a:cubicBezTo>
                  <a:cubicBezTo>
                    <a:pt x="520" y="359"/>
                    <a:pt x="526" y="359"/>
                    <a:pt x="526" y="367"/>
                  </a:cubicBezTo>
                  <a:cubicBezTo>
                    <a:pt x="526" y="372"/>
                    <a:pt x="526" y="370"/>
                    <a:pt x="526" y="375"/>
                  </a:cubicBezTo>
                  <a:cubicBezTo>
                    <a:pt x="526" y="381"/>
                    <a:pt x="540" y="391"/>
                    <a:pt x="549" y="391"/>
                  </a:cubicBezTo>
                  <a:cubicBezTo>
                    <a:pt x="551" y="391"/>
                    <a:pt x="551" y="390"/>
                    <a:pt x="554" y="390"/>
                  </a:cubicBezTo>
                  <a:cubicBezTo>
                    <a:pt x="554" y="387"/>
                    <a:pt x="561" y="386"/>
                    <a:pt x="561" y="380"/>
                  </a:cubicBezTo>
                  <a:cubicBezTo>
                    <a:pt x="561" y="380"/>
                    <a:pt x="561" y="380"/>
                    <a:pt x="561" y="380"/>
                  </a:cubicBezTo>
                  <a:cubicBezTo>
                    <a:pt x="561" y="369"/>
                    <a:pt x="552" y="366"/>
                    <a:pt x="548" y="361"/>
                  </a:cubicBezTo>
                  <a:cubicBezTo>
                    <a:pt x="544" y="357"/>
                    <a:pt x="538" y="359"/>
                    <a:pt x="535" y="356"/>
                  </a:cubicBezTo>
                  <a:cubicBezTo>
                    <a:pt x="529" y="350"/>
                    <a:pt x="526" y="342"/>
                    <a:pt x="524" y="335"/>
                  </a:cubicBezTo>
                  <a:cubicBezTo>
                    <a:pt x="523" y="331"/>
                    <a:pt x="519" y="330"/>
                    <a:pt x="518" y="328"/>
                  </a:cubicBezTo>
                  <a:cubicBezTo>
                    <a:pt x="504" y="307"/>
                    <a:pt x="496" y="301"/>
                    <a:pt x="480" y="285"/>
                  </a:cubicBezTo>
                  <a:cubicBezTo>
                    <a:pt x="476" y="288"/>
                    <a:pt x="473" y="287"/>
                    <a:pt x="470" y="288"/>
                  </a:cubicBezTo>
                  <a:cubicBezTo>
                    <a:pt x="463" y="290"/>
                    <a:pt x="463" y="301"/>
                    <a:pt x="455" y="301"/>
                  </a:cubicBezTo>
                  <a:cubicBezTo>
                    <a:pt x="445" y="301"/>
                    <a:pt x="434" y="287"/>
                    <a:pt x="429" y="280"/>
                  </a:cubicBezTo>
                  <a:cubicBezTo>
                    <a:pt x="426" y="276"/>
                    <a:pt x="421" y="275"/>
                    <a:pt x="416" y="275"/>
                  </a:cubicBezTo>
                  <a:cubicBezTo>
                    <a:pt x="415" y="275"/>
                    <a:pt x="414" y="275"/>
                    <a:pt x="413" y="275"/>
                  </a:cubicBezTo>
                  <a:cubicBezTo>
                    <a:pt x="412" y="275"/>
                    <a:pt x="411" y="275"/>
                    <a:pt x="410" y="275"/>
                  </a:cubicBezTo>
                  <a:cubicBezTo>
                    <a:pt x="406" y="275"/>
                    <a:pt x="402" y="275"/>
                    <a:pt x="400" y="272"/>
                  </a:cubicBezTo>
                  <a:cubicBezTo>
                    <a:pt x="400" y="44"/>
                    <a:pt x="400" y="44"/>
                    <a:pt x="400" y="44"/>
                  </a:cubicBezTo>
                  <a:cubicBezTo>
                    <a:pt x="400" y="44"/>
                    <a:pt x="400" y="44"/>
                    <a:pt x="400" y="44"/>
                  </a:cubicBezTo>
                  <a:cubicBezTo>
                    <a:pt x="387" y="40"/>
                    <a:pt x="382" y="34"/>
                    <a:pt x="367" y="34"/>
                  </a:cubicBezTo>
                  <a:cubicBezTo>
                    <a:pt x="357" y="34"/>
                    <a:pt x="351" y="37"/>
                    <a:pt x="342" y="37"/>
                  </a:cubicBezTo>
                  <a:cubicBezTo>
                    <a:pt x="325" y="37"/>
                    <a:pt x="293" y="35"/>
                    <a:pt x="282" y="24"/>
                  </a:cubicBezTo>
                  <a:cubicBezTo>
                    <a:pt x="241" y="24"/>
                    <a:pt x="241" y="24"/>
                    <a:pt x="241" y="24"/>
                  </a:cubicBezTo>
                  <a:cubicBezTo>
                    <a:pt x="234" y="20"/>
                    <a:pt x="232" y="18"/>
                    <a:pt x="226" y="13"/>
                  </a:cubicBezTo>
                  <a:cubicBezTo>
                    <a:pt x="199" y="13"/>
                    <a:pt x="199" y="13"/>
                    <a:pt x="199" y="13"/>
                  </a:cubicBezTo>
                  <a:cubicBezTo>
                    <a:pt x="194" y="12"/>
                    <a:pt x="193" y="10"/>
                    <a:pt x="187" y="8"/>
                  </a:cubicBezTo>
                  <a:cubicBezTo>
                    <a:pt x="185" y="12"/>
                    <a:pt x="180" y="15"/>
                    <a:pt x="176" y="15"/>
                  </a:cubicBezTo>
                  <a:cubicBezTo>
                    <a:pt x="175" y="15"/>
                    <a:pt x="174" y="15"/>
                    <a:pt x="174" y="15"/>
                  </a:cubicBezTo>
                  <a:cubicBezTo>
                    <a:pt x="175" y="12"/>
                    <a:pt x="176" y="11"/>
                    <a:pt x="179" y="8"/>
                  </a:cubicBezTo>
                  <a:cubicBezTo>
                    <a:pt x="172" y="6"/>
                    <a:pt x="169" y="0"/>
                    <a:pt x="16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6" name="Google Shape;456;p35"/>
            <p:cNvSpPr/>
            <p:nvPr/>
          </p:nvSpPr>
          <p:spPr>
            <a:xfrm>
              <a:off x="-1314" y="830"/>
              <a:ext cx="64" cy="80"/>
            </a:xfrm>
            <a:custGeom>
              <a:avLst/>
              <a:gdLst/>
              <a:ahLst/>
              <a:cxnLst/>
              <a:rect l="l" t="t" r="r" b="b"/>
              <a:pathLst>
                <a:path w="27" h="34" extrusionOk="0">
                  <a:moveTo>
                    <a:pt x="6" y="0"/>
                  </a:moveTo>
                  <a:cubicBezTo>
                    <a:pt x="2" y="0"/>
                    <a:pt x="0" y="3"/>
                    <a:pt x="0" y="12"/>
                  </a:cubicBezTo>
                  <a:cubicBezTo>
                    <a:pt x="3" y="10"/>
                    <a:pt x="4" y="10"/>
                    <a:pt x="5" y="10"/>
                  </a:cubicBezTo>
                  <a:cubicBezTo>
                    <a:pt x="6" y="10"/>
                    <a:pt x="7" y="11"/>
                    <a:pt x="12" y="12"/>
                  </a:cubicBezTo>
                  <a:cubicBezTo>
                    <a:pt x="10" y="15"/>
                    <a:pt x="12" y="19"/>
                    <a:pt x="12" y="23"/>
                  </a:cubicBezTo>
                  <a:cubicBezTo>
                    <a:pt x="12" y="23"/>
                    <a:pt x="18" y="34"/>
                    <a:pt x="23" y="34"/>
                  </a:cubicBezTo>
                  <a:cubicBezTo>
                    <a:pt x="25" y="34"/>
                    <a:pt x="27" y="33"/>
                    <a:pt x="27" y="29"/>
                  </a:cubicBezTo>
                  <a:cubicBezTo>
                    <a:pt x="27" y="17"/>
                    <a:pt x="13" y="16"/>
                    <a:pt x="14" y="2"/>
                  </a:cubicBezTo>
                  <a:cubicBezTo>
                    <a:pt x="11" y="1"/>
                    <a:pt x="8" y="0"/>
                    <a:pt x="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7" name="Google Shape;457;p35"/>
            <p:cNvSpPr/>
            <p:nvPr/>
          </p:nvSpPr>
          <p:spPr>
            <a:xfrm>
              <a:off x="-1406" y="733"/>
              <a:ext cx="66" cy="101"/>
            </a:xfrm>
            <a:custGeom>
              <a:avLst/>
              <a:gdLst/>
              <a:ahLst/>
              <a:cxnLst/>
              <a:rect l="l" t="t" r="r" b="b"/>
              <a:pathLst>
                <a:path w="28" h="43" extrusionOk="0">
                  <a:moveTo>
                    <a:pt x="18" y="0"/>
                  </a:moveTo>
                  <a:cubicBezTo>
                    <a:pt x="16" y="2"/>
                    <a:pt x="15" y="2"/>
                    <a:pt x="14" y="2"/>
                  </a:cubicBezTo>
                  <a:cubicBezTo>
                    <a:pt x="12" y="2"/>
                    <a:pt x="12" y="0"/>
                    <a:pt x="6" y="0"/>
                  </a:cubicBezTo>
                  <a:cubicBezTo>
                    <a:pt x="4" y="0"/>
                    <a:pt x="0" y="1"/>
                    <a:pt x="0" y="6"/>
                  </a:cubicBezTo>
                  <a:cubicBezTo>
                    <a:pt x="0" y="13"/>
                    <a:pt x="6" y="20"/>
                    <a:pt x="14" y="21"/>
                  </a:cubicBezTo>
                  <a:cubicBezTo>
                    <a:pt x="14" y="30"/>
                    <a:pt x="16" y="36"/>
                    <a:pt x="22" y="43"/>
                  </a:cubicBezTo>
                  <a:cubicBezTo>
                    <a:pt x="28" y="37"/>
                    <a:pt x="22" y="30"/>
                    <a:pt x="24" y="22"/>
                  </a:cubicBezTo>
                  <a:cubicBezTo>
                    <a:pt x="23" y="23"/>
                    <a:pt x="21" y="23"/>
                    <a:pt x="20" y="23"/>
                  </a:cubicBezTo>
                  <a:cubicBezTo>
                    <a:pt x="19" y="23"/>
                    <a:pt x="18" y="23"/>
                    <a:pt x="18" y="22"/>
                  </a:cubicBezTo>
                  <a:cubicBezTo>
                    <a:pt x="16" y="14"/>
                    <a:pt x="18" y="14"/>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8" name="Google Shape;458;p35"/>
            <p:cNvSpPr/>
            <p:nvPr/>
          </p:nvSpPr>
          <p:spPr>
            <a:xfrm>
              <a:off x="-801" y="-204"/>
              <a:ext cx="655" cy="343"/>
            </a:xfrm>
            <a:custGeom>
              <a:avLst/>
              <a:gdLst/>
              <a:ahLst/>
              <a:cxnLst/>
              <a:rect l="l" t="t" r="r" b="b"/>
              <a:pathLst>
                <a:path w="277" h="145" extrusionOk="0">
                  <a:moveTo>
                    <a:pt x="202" y="0"/>
                  </a:moveTo>
                  <a:cubicBezTo>
                    <a:pt x="193" y="0"/>
                    <a:pt x="186" y="4"/>
                    <a:pt x="186" y="9"/>
                  </a:cubicBezTo>
                  <a:cubicBezTo>
                    <a:pt x="186" y="11"/>
                    <a:pt x="186" y="13"/>
                    <a:pt x="186" y="15"/>
                  </a:cubicBezTo>
                  <a:cubicBezTo>
                    <a:pt x="183" y="16"/>
                    <a:pt x="182" y="16"/>
                    <a:pt x="181" y="16"/>
                  </a:cubicBezTo>
                  <a:cubicBezTo>
                    <a:pt x="178" y="16"/>
                    <a:pt x="178" y="15"/>
                    <a:pt x="171" y="15"/>
                  </a:cubicBezTo>
                  <a:cubicBezTo>
                    <a:pt x="167" y="15"/>
                    <a:pt x="162" y="17"/>
                    <a:pt x="162" y="21"/>
                  </a:cubicBezTo>
                  <a:cubicBezTo>
                    <a:pt x="162" y="26"/>
                    <a:pt x="170" y="51"/>
                    <a:pt x="174" y="58"/>
                  </a:cubicBezTo>
                  <a:cubicBezTo>
                    <a:pt x="171" y="60"/>
                    <a:pt x="171" y="62"/>
                    <a:pt x="167" y="62"/>
                  </a:cubicBezTo>
                  <a:cubicBezTo>
                    <a:pt x="158" y="62"/>
                    <a:pt x="161" y="49"/>
                    <a:pt x="158" y="43"/>
                  </a:cubicBezTo>
                  <a:cubicBezTo>
                    <a:pt x="156" y="37"/>
                    <a:pt x="148" y="30"/>
                    <a:pt x="141" y="28"/>
                  </a:cubicBezTo>
                  <a:cubicBezTo>
                    <a:pt x="129" y="28"/>
                    <a:pt x="129" y="28"/>
                    <a:pt x="129" y="28"/>
                  </a:cubicBezTo>
                  <a:cubicBezTo>
                    <a:pt x="130" y="31"/>
                    <a:pt x="131" y="33"/>
                    <a:pt x="132" y="37"/>
                  </a:cubicBezTo>
                  <a:cubicBezTo>
                    <a:pt x="126" y="39"/>
                    <a:pt x="122" y="40"/>
                    <a:pt x="116" y="41"/>
                  </a:cubicBezTo>
                  <a:cubicBezTo>
                    <a:pt x="112" y="31"/>
                    <a:pt x="107" y="25"/>
                    <a:pt x="92" y="25"/>
                  </a:cubicBezTo>
                  <a:cubicBezTo>
                    <a:pt x="84" y="25"/>
                    <a:pt x="80" y="32"/>
                    <a:pt x="76" y="35"/>
                  </a:cubicBezTo>
                  <a:cubicBezTo>
                    <a:pt x="74" y="31"/>
                    <a:pt x="74" y="16"/>
                    <a:pt x="67" y="16"/>
                  </a:cubicBezTo>
                  <a:cubicBezTo>
                    <a:pt x="48" y="16"/>
                    <a:pt x="0" y="35"/>
                    <a:pt x="0" y="61"/>
                  </a:cubicBezTo>
                  <a:cubicBezTo>
                    <a:pt x="0" y="64"/>
                    <a:pt x="10" y="72"/>
                    <a:pt x="16" y="72"/>
                  </a:cubicBezTo>
                  <a:cubicBezTo>
                    <a:pt x="20" y="72"/>
                    <a:pt x="23" y="71"/>
                    <a:pt x="26" y="71"/>
                  </a:cubicBezTo>
                  <a:cubicBezTo>
                    <a:pt x="28" y="71"/>
                    <a:pt x="31" y="71"/>
                    <a:pt x="34" y="72"/>
                  </a:cubicBezTo>
                  <a:cubicBezTo>
                    <a:pt x="28" y="76"/>
                    <a:pt x="13" y="72"/>
                    <a:pt x="13" y="83"/>
                  </a:cubicBezTo>
                  <a:cubicBezTo>
                    <a:pt x="13" y="92"/>
                    <a:pt x="23" y="94"/>
                    <a:pt x="33" y="94"/>
                  </a:cubicBezTo>
                  <a:cubicBezTo>
                    <a:pt x="41" y="94"/>
                    <a:pt x="49" y="93"/>
                    <a:pt x="54" y="93"/>
                  </a:cubicBezTo>
                  <a:cubicBezTo>
                    <a:pt x="59" y="93"/>
                    <a:pt x="72" y="93"/>
                    <a:pt x="82" y="93"/>
                  </a:cubicBezTo>
                  <a:cubicBezTo>
                    <a:pt x="87" y="93"/>
                    <a:pt x="91" y="96"/>
                    <a:pt x="95" y="98"/>
                  </a:cubicBezTo>
                  <a:cubicBezTo>
                    <a:pt x="89" y="98"/>
                    <a:pt x="85" y="99"/>
                    <a:pt x="77" y="99"/>
                  </a:cubicBezTo>
                  <a:cubicBezTo>
                    <a:pt x="55" y="99"/>
                    <a:pt x="39" y="102"/>
                    <a:pt x="26" y="111"/>
                  </a:cubicBezTo>
                  <a:cubicBezTo>
                    <a:pt x="30" y="117"/>
                    <a:pt x="39" y="130"/>
                    <a:pt x="51" y="130"/>
                  </a:cubicBezTo>
                  <a:cubicBezTo>
                    <a:pt x="54" y="130"/>
                    <a:pt x="59" y="129"/>
                    <a:pt x="64" y="129"/>
                  </a:cubicBezTo>
                  <a:cubicBezTo>
                    <a:pt x="70" y="129"/>
                    <a:pt x="77" y="130"/>
                    <a:pt x="80" y="132"/>
                  </a:cubicBezTo>
                  <a:cubicBezTo>
                    <a:pt x="86" y="137"/>
                    <a:pt x="81" y="145"/>
                    <a:pt x="90" y="145"/>
                  </a:cubicBezTo>
                  <a:cubicBezTo>
                    <a:pt x="104" y="145"/>
                    <a:pt x="113" y="145"/>
                    <a:pt x="137" y="145"/>
                  </a:cubicBezTo>
                  <a:cubicBezTo>
                    <a:pt x="148" y="138"/>
                    <a:pt x="161" y="142"/>
                    <a:pt x="175" y="135"/>
                  </a:cubicBezTo>
                  <a:cubicBezTo>
                    <a:pt x="183" y="131"/>
                    <a:pt x="179" y="125"/>
                    <a:pt x="189" y="125"/>
                  </a:cubicBezTo>
                  <a:cubicBezTo>
                    <a:pt x="204" y="125"/>
                    <a:pt x="212" y="141"/>
                    <a:pt x="232" y="141"/>
                  </a:cubicBezTo>
                  <a:cubicBezTo>
                    <a:pt x="233" y="141"/>
                    <a:pt x="235" y="141"/>
                    <a:pt x="236" y="141"/>
                  </a:cubicBezTo>
                  <a:cubicBezTo>
                    <a:pt x="248" y="141"/>
                    <a:pt x="258" y="141"/>
                    <a:pt x="262" y="132"/>
                  </a:cubicBezTo>
                  <a:cubicBezTo>
                    <a:pt x="260" y="130"/>
                    <a:pt x="257" y="129"/>
                    <a:pt x="257" y="124"/>
                  </a:cubicBezTo>
                  <a:cubicBezTo>
                    <a:pt x="255" y="124"/>
                    <a:pt x="249" y="124"/>
                    <a:pt x="249" y="120"/>
                  </a:cubicBezTo>
                  <a:cubicBezTo>
                    <a:pt x="249" y="116"/>
                    <a:pt x="252" y="115"/>
                    <a:pt x="256" y="115"/>
                  </a:cubicBezTo>
                  <a:cubicBezTo>
                    <a:pt x="260" y="115"/>
                    <a:pt x="262" y="115"/>
                    <a:pt x="265" y="115"/>
                  </a:cubicBezTo>
                  <a:cubicBezTo>
                    <a:pt x="268" y="115"/>
                    <a:pt x="271" y="114"/>
                    <a:pt x="277" y="111"/>
                  </a:cubicBezTo>
                  <a:cubicBezTo>
                    <a:pt x="267" y="103"/>
                    <a:pt x="223" y="91"/>
                    <a:pt x="223" y="74"/>
                  </a:cubicBezTo>
                  <a:cubicBezTo>
                    <a:pt x="223" y="60"/>
                    <a:pt x="208" y="48"/>
                    <a:pt x="208" y="29"/>
                  </a:cubicBezTo>
                  <a:cubicBezTo>
                    <a:pt x="208" y="25"/>
                    <a:pt x="220" y="20"/>
                    <a:pt x="220" y="12"/>
                  </a:cubicBezTo>
                  <a:cubicBezTo>
                    <a:pt x="220" y="4"/>
                    <a:pt x="211" y="0"/>
                    <a:pt x="20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9" name="Google Shape;459;p35"/>
            <p:cNvSpPr/>
            <p:nvPr/>
          </p:nvSpPr>
          <p:spPr>
            <a:xfrm>
              <a:off x="-1042" y="-254"/>
              <a:ext cx="366" cy="237"/>
            </a:xfrm>
            <a:custGeom>
              <a:avLst/>
              <a:gdLst/>
              <a:ahLst/>
              <a:cxnLst/>
              <a:rect l="l" t="t" r="r" b="b"/>
              <a:pathLst>
                <a:path w="155" h="100" extrusionOk="0">
                  <a:moveTo>
                    <a:pt x="67" y="0"/>
                  </a:moveTo>
                  <a:cubicBezTo>
                    <a:pt x="60" y="0"/>
                    <a:pt x="55" y="4"/>
                    <a:pt x="50" y="4"/>
                  </a:cubicBezTo>
                  <a:cubicBezTo>
                    <a:pt x="42" y="4"/>
                    <a:pt x="36" y="2"/>
                    <a:pt x="30" y="2"/>
                  </a:cubicBezTo>
                  <a:cubicBezTo>
                    <a:pt x="26" y="2"/>
                    <a:pt x="23" y="2"/>
                    <a:pt x="18" y="4"/>
                  </a:cubicBezTo>
                  <a:cubicBezTo>
                    <a:pt x="19" y="10"/>
                    <a:pt x="26" y="18"/>
                    <a:pt x="26" y="22"/>
                  </a:cubicBezTo>
                  <a:cubicBezTo>
                    <a:pt x="26" y="41"/>
                    <a:pt x="0" y="56"/>
                    <a:pt x="0" y="74"/>
                  </a:cubicBezTo>
                  <a:cubicBezTo>
                    <a:pt x="0" y="80"/>
                    <a:pt x="21" y="79"/>
                    <a:pt x="25" y="85"/>
                  </a:cubicBezTo>
                  <a:cubicBezTo>
                    <a:pt x="27" y="87"/>
                    <a:pt x="31" y="95"/>
                    <a:pt x="33" y="95"/>
                  </a:cubicBezTo>
                  <a:cubicBezTo>
                    <a:pt x="36" y="95"/>
                    <a:pt x="37" y="100"/>
                    <a:pt x="41" y="100"/>
                  </a:cubicBezTo>
                  <a:cubicBezTo>
                    <a:pt x="45" y="100"/>
                    <a:pt x="82" y="87"/>
                    <a:pt x="82" y="83"/>
                  </a:cubicBezTo>
                  <a:cubicBezTo>
                    <a:pt x="82" y="71"/>
                    <a:pt x="105" y="49"/>
                    <a:pt x="121" y="43"/>
                  </a:cubicBezTo>
                  <a:cubicBezTo>
                    <a:pt x="127" y="42"/>
                    <a:pt x="155" y="38"/>
                    <a:pt x="155" y="32"/>
                  </a:cubicBezTo>
                  <a:cubicBezTo>
                    <a:pt x="155" y="20"/>
                    <a:pt x="129" y="9"/>
                    <a:pt x="118" y="9"/>
                  </a:cubicBezTo>
                  <a:cubicBezTo>
                    <a:pt x="113" y="9"/>
                    <a:pt x="108" y="13"/>
                    <a:pt x="104" y="13"/>
                  </a:cubicBezTo>
                  <a:cubicBezTo>
                    <a:pt x="102" y="13"/>
                    <a:pt x="101" y="12"/>
                    <a:pt x="100" y="11"/>
                  </a:cubicBezTo>
                  <a:cubicBezTo>
                    <a:pt x="88" y="10"/>
                    <a:pt x="83" y="3"/>
                    <a:pt x="71" y="0"/>
                  </a:cubicBezTo>
                  <a:cubicBezTo>
                    <a:pt x="70" y="0"/>
                    <a:pt x="68" y="0"/>
                    <a:pt x="6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0" name="Google Shape;460;p35"/>
            <p:cNvSpPr/>
            <p:nvPr/>
          </p:nvSpPr>
          <p:spPr>
            <a:xfrm>
              <a:off x="-751" y="-429"/>
              <a:ext cx="437" cy="185"/>
            </a:xfrm>
            <a:custGeom>
              <a:avLst/>
              <a:gdLst/>
              <a:ahLst/>
              <a:cxnLst/>
              <a:rect l="l" t="t" r="r" b="b"/>
              <a:pathLst>
                <a:path w="185" h="78" extrusionOk="0">
                  <a:moveTo>
                    <a:pt x="37" y="43"/>
                  </a:moveTo>
                  <a:cubicBezTo>
                    <a:pt x="36" y="42"/>
                    <a:pt x="34" y="42"/>
                    <a:pt x="33" y="42"/>
                  </a:cubicBezTo>
                  <a:cubicBezTo>
                    <a:pt x="34" y="42"/>
                    <a:pt x="36" y="42"/>
                    <a:pt x="37" y="43"/>
                  </a:cubicBezTo>
                  <a:moveTo>
                    <a:pt x="46" y="31"/>
                  </a:moveTo>
                  <a:cubicBezTo>
                    <a:pt x="44" y="31"/>
                    <a:pt x="41" y="31"/>
                    <a:pt x="37" y="30"/>
                  </a:cubicBezTo>
                  <a:cubicBezTo>
                    <a:pt x="40" y="30"/>
                    <a:pt x="43" y="31"/>
                    <a:pt x="46" y="31"/>
                  </a:cubicBezTo>
                  <a:moveTo>
                    <a:pt x="42" y="21"/>
                  </a:moveTo>
                  <a:cubicBezTo>
                    <a:pt x="42" y="21"/>
                    <a:pt x="43" y="21"/>
                    <a:pt x="43" y="21"/>
                  </a:cubicBezTo>
                  <a:cubicBezTo>
                    <a:pt x="43" y="21"/>
                    <a:pt x="42" y="21"/>
                    <a:pt x="42" y="21"/>
                  </a:cubicBezTo>
                  <a:moveTo>
                    <a:pt x="128" y="0"/>
                  </a:moveTo>
                  <a:cubicBezTo>
                    <a:pt x="123" y="4"/>
                    <a:pt x="109" y="9"/>
                    <a:pt x="109" y="17"/>
                  </a:cubicBezTo>
                  <a:cubicBezTo>
                    <a:pt x="109" y="22"/>
                    <a:pt x="119" y="25"/>
                    <a:pt x="122" y="25"/>
                  </a:cubicBezTo>
                  <a:cubicBezTo>
                    <a:pt x="122" y="32"/>
                    <a:pt x="122" y="32"/>
                    <a:pt x="122" y="32"/>
                  </a:cubicBezTo>
                  <a:cubicBezTo>
                    <a:pt x="121" y="32"/>
                    <a:pt x="118" y="33"/>
                    <a:pt x="117" y="34"/>
                  </a:cubicBezTo>
                  <a:cubicBezTo>
                    <a:pt x="119" y="35"/>
                    <a:pt x="122" y="36"/>
                    <a:pt x="128" y="36"/>
                  </a:cubicBezTo>
                  <a:cubicBezTo>
                    <a:pt x="126" y="40"/>
                    <a:pt x="123" y="43"/>
                    <a:pt x="116" y="43"/>
                  </a:cubicBezTo>
                  <a:cubicBezTo>
                    <a:pt x="93" y="43"/>
                    <a:pt x="82" y="22"/>
                    <a:pt x="66" y="22"/>
                  </a:cubicBezTo>
                  <a:cubicBezTo>
                    <a:pt x="65" y="22"/>
                    <a:pt x="60" y="22"/>
                    <a:pt x="54" y="22"/>
                  </a:cubicBezTo>
                  <a:cubicBezTo>
                    <a:pt x="53" y="16"/>
                    <a:pt x="47" y="15"/>
                    <a:pt x="45" y="15"/>
                  </a:cubicBezTo>
                  <a:cubicBezTo>
                    <a:pt x="42" y="15"/>
                    <a:pt x="39" y="14"/>
                    <a:pt x="35" y="14"/>
                  </a:cubicBezTo>
                  <a:cubicBezTo>
                    <a:pt x="33" y="14"/>
                    <a:pt x="31" y="14"/>
                    <a:pt x="27" y="15"/>
                  </a:cubicBezTo>
                  <a:cubicBezTo>
                    <a:pt x="27" y="17"/>
                    <a:pt x="29" y="19"/>
                    <a:pt x="31" y="20"/>
                  </a:cubicBezTo>
                  <a:cubicBezTo>
                    <a:pt x="31" y="20"/>
                    <a:pt x="30" y="20"/>
                    <a:pt x="30" y="20"/>
                  </a:cubicBezTo>
                  <a:cubicBezTo>
                    <a:pt x="26" y="20"/>
                    <a:pt x="22" y="22"/>
                    <a:pt x="19" y="26"/>
                  </a:cubicBezTo>
                  <a:cubicBezTo>
                    <a:pt x="21" y="27"/>
                    <a:pt x="23" y="27"/>
                    <a:pt x="25" y="28"/>
                  </a:cubicBezTo>
                  <a:cubicBezTo>
                    <a:pt x="23" y="28"/>
                    <a:pt x="23" y="28"/>
                    <a:pt x="22" y="28"/>
                  </a:cubicBezTo>
                  <a:cubicBezTo>
                    <a:pt x="22" y="28"/>
                    <a:pt x="20" y="27"/>
                    <a:pt x="17" y="27"/>
                  </a:cubicBezTo>
                  <a:cubicBezTo>
                    <a:pt x="16" y="27"/>
                    <a:pt x="15" y="28"/>
                    <a:pt x="13" y="28"/>
                  </a:cubicBezTo>
                  <a:cubicBezTo>
                    <a:pt x="13" y="36"/>
                    <a:pt x="13" y="36"/>
                    <a:pt x="13" y="36"/>
                  </a:cubicBezTo>
                  <a:cubicBezTo>
                    <a:pt x="15" y="36"/>
                    <a:pt x="17" y="37"/>
                    <a:pt x="18" y="38"/>
                  </a:cubicBezTo>
                  <a:cubicBezTo>
                    <a:pt x="17" y="37"/>
                    <a:pt x="15" y="37"/>
                    <a:pt x="13" y="37"/>
                  </a:cubicBezTo>
                  <a:cubicBezTo>
                    <a:pt x="8" y="37"/>
                    <a:pt x="5" y="41"/>
                    <a:pt x="0" y="43"/>
                  </a:cubicBezTo>
                  <a:cubicBezTo>
                    <a:pt x="2" y="46"/>
                    <a:pt x="0" y="45"/>
                    <a:pt x="0" y="50"/>
                  </a:cubicBezTo>
                  <a:cubicBezTo>
                    <a:pt x="0" y="55"/>
                    <a:pt x="4" y="58"/>
                    <a:pt x="8" y="58"/>
                  </a:cubicBezTo>
                  <a:cubicBezTo>
                    <a:pt x="12" y="58"/>
                    <a:pt x="19" y="62"/>
                    <a:pt x="26" y="62"/>
                  </a:cubicBezTo>
                  <a:cubicBezTo>
                    <a:pt x="33" y="62"/>
                    <a:pt x="40" y="59"/>
                    <a:pt x="49" y="58"/>
                  </a:cubicBezTo>
                  <a:cubicBezTo>
                    <a:pt x="49" y="55"/>
                    <a:pt x="51" y="52"/>
                    <a:pt x="54" y="51"/>
                  </a:cubicBezTo>
                  <a:cubicBezTo>
                    <a:pt x="55" y="57"/>
                    <a:pt x="60" y="59"/>
                    <a:pt x="63" y="64"/>
                  </a:cubicBezTo>
                  <a:cubicBezTo>
                    <a:pt x="61" y="64"/>
                    <a:pt x="59" y="63"/>
                    <a:pt x="57" y="63"/>
                  </a:cubicBezTo>
                  <a:cubicBezTo>
                    <a:pt x="53" y="63"/>
                    <a:pt x="49" y="64"/>
                    <a:pt x="49" y="70"/>
                  </a:cubicBezTo>
                  <a:cubicBezTo>
                    <a:pt x="49" y="73"/>
                    <a:pt x="57" y="78"/>
                    <a:pt x="63" y="78"/>
                  </a:cubicBezTo>
                  <a:cubicBezTo>
                    <a:pt x="77" y="78"/>
                    <a:pt x="87" y="74"/>
                    <a:pt x="98" y="70"/>
                  </a:cubicBezTo>
                  <a:cubicBezTo>
                    <a:pt x="99" y="69"/>
                    <a:pt x="133" y="62"/>
                    <a:pt x="133" y="61"/>
                  </a:cubicBezTo>
                  <a:cubicBezTo>
                    <a:pt x="133" y="61"/>
                    <a:pt x="134" y="61"/>
                    <a:pt x="136" y="61"/>
                  </a:cubicBezTo>
                  <a:cubicBezTo>
                    <a:pt x="139" y="61"/>
                    <a:pt x="145" y="61"/>
                    <a:pt x="150" y="61"/>
                  </a:cubicBezTo>
                  <a:cubicBezTo>
                    <a:pt x="156" y="62"/>
                    <a:pt x="162" y="62"/>
                    <a:pt x="165" y="62"/>
                  </a:cubicBezTo>
                  <a:cubicBezTo>
                    <a:pt x="166" y="62"/>
                    <a:pt x="167" y="62"/>
                    <a:pt x="167" y="62"/>
                  </a:cubicBezTo>
                  <a:cubicBezTo>
                    <a:pt x="172" y="60"/>
                    <a:pt x="185" y="45"/>
                    <a:pt x="185" y="37"/>
                  </a:cubicBezTo>
                  <a:cubicBezTo>
                    <a:pt x="185" y="31"/>
                    <a:pt x="179" y="24"/>
                    <a:pt x="173" y="24"/>
                  </a:cubicBezTo>
                  <a:cubicBezTo>
                    <a:pt x="166" y="24"/>
                    <a:pt x="163" y="30"/>
                    <a:pt x="158" y="30"/>
                  </a:cubicBezTo>
                  <a:cubicBezTo>
                    <a:pt x="148" y="30"/>
                    <a:pt x="138" y="19"/>
                    <a:pt x="138" y="11"/>
                  </a:cubicBezTo>
                  <a:cubicBezTo>
                    <a:pt x="138" y="10"/>
                    <a:pt x="138" y="8"/>
                    <a:pt x="138" y="4"/>
                  </a:cubicBezTo>
                  <a:cubicBezTo>
                    <a:pt x="135" y="4"/>
                    <a:pt x="131" y="2"/>
                    <a:pt x="12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1" name="Google Shape;461;p35"/>
            <p:cNvSpPr/>
            <p:nvPr/>
          </p:nvSpPr>
          <p:spPr>
            <a:xfrm>
              <a:off x="-813" y="-362"/>
              <a:ext cx="57" cy="42"/>
            </a:xfrm>
            <a:custGeom>
              <a:avLst/>
              <a:gdLst/>
              <a:ahLst/>
              <a:cxnLst/>
              <a:rect l="l" t="t" r="r" b="b"/>
              <a:pathLst>
                <a:path w="24" h="18" extrusionOk="0">
                  <a:moveTo>
                    <a:pt x="23" y="0"/>
                  </a:moveTo>
                  <a:cubicBezTo>
                    <a:pt x="17" y="0"/>
                    <a:pt x="0" y="4"/>
                    <a:pt x="0" y="12"/>
                  </a:cubicBezTo>
                  <a:cubicBezTo>
                    <a:pt x="0" y="16"/>
                    <a:pt x="4" y="18"/>
                    <a:pt x="9" y="18"/>
                  </a:cubicBezTo>
                  <a:cubicBezTo>
                    <a:pt x="15" y="18"/>
                    <a:pt x="23" y="7"/>
                    <a:pt x="24" y="0"/>
                  </a:cubicBezTo>
                  <a:cubicBezTo>
                    <a:pt x="24" y="0"/>
                    <a:pt x="24" y="0"/>
                    <a:pt x="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2" name="Google Shape;462;p35"/>
            <p:cNvSpPr/>
            <p:nvPr/>
          </p:nvSpPr>
          <p:spPr>
            <a:xfrm>
              <a:off x="-655" y="-426"/>
              <a:ext cx="43" cy="16"/>
            </a:xfrm>
            <a:custGeom>
              <a:avLst/>
              <a:gdLst/>
              <a:ahLst/>
              <a:cxnLst/>
              <a:rect l="l" t="t" r="r" b="b"/>
              <a:pathLst>
                <a:path w="18" h="7" extrusionOk="0">
                  <a:moveTo>
                    <a:pt x="18" y="0"/>
                  </a:moveTo>
                  <a:cubicBezTo>
                    <a:pt x="0" y="0"/>
                    <a:pt x="0" y="0"/>
                    <a:pt x="0" y="0"/>
                  </a:cubicBezTo>
                  <a:cubicBezTo>
                    <a:pt x="0" y="5"/>
                    <a:pt x="4" y="7"/>
                    <a:pt x="6" y="7"/>
                  </a:cubicBezTo>
                  <a:cubicBezTo>
                    <a:pt x="6" y="7"/>
                    <a:pt x="16" y="7"/>
                    <a:pt x="18" y="7"/>
                  </a:cubicBezTo>
                  <a:cubicBezTo>
                    <a:pt x="18" y="0"/>
                    <a:pt x="18" y="0"/>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3" name="Google Shape;463;p35"/>
            <p:cNvSpPr/>
            <p:nvPr/>
          </p:nvSpPr>
          <p:spPr>
            <a:xfrm>
              <a:off x="-938" y="-471"/>
              <a:ext cx="248" cy="128"/>
            </a:xfrm>
            <a:custGeom>
              <a:avLst/>
              <a:gdLst/>
              <a:ahLst/>
              <a:cxnLst/>
              <a:rect l="l" t="t" r="r" b="b"/>
              <a:pathLst>
                <a:path w="105" h="54" extrusionOk="0">
                  <a:moveTo>
                    <a:pt x="96" y="0"/>
                  </a:moveTo>
                  <a:cubicBezTo>
                    <a:pt x="87" y="0"/>
                    <a:pt x="74" y="3"/>
                    <a:pt x="74" y="3"/>
                  </a:cubicBezTo>
                  <a:cubicBezTo>
                    <a:pt x="69" y="3"/>
                    <a:pt x="68" y="2"/>
                    <a:pt x="64" y="2"/>
                  </a:cubicBezTo>
                  <a:cubicBezTo>
                    <a:pt x="49" y="2"/>
                    <a:pt x="47" y="16"/>
                    <a:pt x="37" y="22"/>
                  </a:cubicBezTo>
                  <a:cubicBezTo>
                    <a:pt x="28" y="27"/>
                    <a:pt x="20" y="28"/>
                    <a:pt x="11" y="33"/>
                  </a:cubicBezTo>
                  <a:cubicBezTo>
                    <a:pt x="9" y="34"/>
                    <a:pt x="0" y="41"/>
                    <a:pt x="0" y="42"/>
                  </a:cubicBezTo>
                  <a:cubicBezTo>
                    <a:pt x="0" y="44"/>
                    <a:pt x="4" y="46"/>
                    <a:pt x="5" y="50"/>
                  </a:cubicBezTo>
                  <a:cubicBezTo>
                    <a:pt x="9" y="49"/>
                    <a:pt x="11" y="46"/>
                    <a:pt x="14" y="46"/>
                  </a:cubicBezTo>
                  <a:cubicBezTo>
                    <a:pt x="18" y="46"/>
                    <a:pt x="20" y="47"/>
                    <a:pt x="23" y="47"/>
                  </a:cubicBezTo>
                  <a:cubicBezTo>
                    <a:pt x="25" y="47"/>
                    <a:pt x="27" y="47"/>
                    <a:pt x="29" y="46"/>
                  </a:cubicBezTo>
                  <a:cubicBezTo>
                    <a:pt x="30" y="48"/>
                    <a:pt x="34" y="54"/>
                    <a:pt x="38" y="54"/>
                  </a:cubicBezTo>
                  <a:cubicBezTo>
                    <a:pt x="44" y="54"/>
                    <a:pt x="48" y="48"/>
                    <a:pt x="49" y="42"/>
                  </a:cubicBezTo>
                  <a:cubicBezTo>
                    <a:pt x="49" y="42"/>
                    <a:pt x="50" y="42"/>
                    <a:pt x="50" y="42"/>
                  </a:cubicBezTo>
                  <a:cubicBezTo>
                    <a:pt x="59" y="42"/>
                    <a:pt x="66" y="34"/>
                    <a:pt x="67" y="26"/>
                  </a:cubicBezTo>
                  <a:cubicBezTo>
                    <a:pt x="72" y="28"/>
                    <a:pt x="71" y="40"/>
                    <a:pt x="80" y="40"/>
                  </a:cubicBezTo>
                  <a:cubicBezTo>
                    <a:pt x="103" y="24"/>
                    <a:pt x="103" y="24"/>
                    <a:pt x="103" y="24"/>
                  </a:cubicBezTo>
                  <a:cubicBezTo>
                    <a:pt x="103" y="19"/>
                    <a:pt x="99" y="18"/>
                    <a:pt x="98" y="13"/>
                  </a:cubicBezTo>
                  <a:cubicBezTo>
                    <a:pt x="102" y="12"/>
                    <a:pt x="105" y="8"/>
                    <a:pt x="105" y="5"/>
                  </a:cubicBezTo>
                  <a:cubicBezTo>
                    <a:pt x="105" y="1"/>
                    <a:pt x="101" y="0"/>
                    <a:pt x="9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4" name="Google Shape;464;p35"/>
            <p:cNvSpPr/>
            <p:nvPr/>
          </p:nvSpPr>
          <p:spPr>
            <a:xfrm>
              <a:off x="-605" y="-570"/>
              <a:ext cx="142" cy="42"/>
            </a:xfrm>
            <a:custGeom>
              <a:avLst/>
              <a:gdLst/>
              <a:ahLst/>
              <a:cxnLst/>
              <a:rect l="l" t="t" r="r" b="b"/>
              <a:pathLst>
                <a:path w="60" h="18" extrusionOk="0">
                  <a:moveTo>
                    <a:pt x="38" y="0"/>
                  </a:moveTo>
                  <a:cubicBezTo>
                    <a:pt x="31" y="0"/>
                    <a:pt x="0" y="11"/>
                    <a:pt x="0" y="18"/>
                  </a:cubicBezTo>
                  <a:cubicBezTo>
                    <a:pt x="4" y="17"/>
                    <a:pt x="6" y="14"/>
                    <a:pt x="10" y="14"/>
                  </a:cubicBezTo>
                  <a:cubicBezTo>
                    <a:pt x="16" y="14"/>
                    <a:pt x="17" y="18"/>
                    <a:pt x="23" y="18"/>
                  </a:cubicBezTo>
                  <a:cubicBezTo>
                    <a:pt x="35" y="18"/>
                    <a:pt x="32" y="18"/>
                    <a:pt x="46" y="18"/>
                  </a:cubicBezTo>
                  <a:cubicBezTo>
                    <a:pt x="53" y="18"/>
                    <a:pt x="56" y="15"/>
                    <a:pt x="60" y="13"/>
                  </a:cubicBezTo>
                  <a:cubicBezTo>
                    <a:pt x="58" y="6"/>
                    <a:pt x="49" y="0"/>
                    <a:pt x="3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5" name="Google Shape;465;p35"/>
            <p:cNvSpPr/>
            <p:nvPr/>
          </p:nvSpPr>
          <p:spPr>
            <a:xfrm>
              <a:off x="-603" y="-521"/>
              <a:ext cx="126" cy="64"/>
            </a:xfrm>
            <a:custGeom>
              <a:avLst/>
              <a:gdLst/>
              <a:ahLst/>
              <a:cxnLst/>
              <a:rect l="l" t="t" r="r" b="b"/>
              <a:pathLst>
                <a:path w="53" h="27" extrusionOk="0">
                  <a:moveTo>
                    <a:pt x="44" y="0"/>
                  </a:moveTo>
                  <a:cubicBezTo>
                    <a:pt x="33" y="0"/>
                    <a:pt x="0" y="1"/>
                    <a:pt x="0" y="13"/>
                  </a:cubicBezTo>
                  <a:cubicBezTo>
                    <a:pt x="0" y="18"/>
                    <a:pt x="9" y="27"/>
                    <a:pt x="17" y="27"/>
                  </a:cubicBezTo>
                  <a:cubicBezTo>
                    <a:pt x="29" y="27"/>
                    <a:pt x="46" y="22"/>
                    <a:pt x="45" y="11"/>
                  </a:cubicBezTo>
                  <a:cubicBezTo>
                    <a:pt x="30" y="11"/>
                    <a:pt x="30" y="11"/>
                    <a:pt x="30" y="11"/>
                  </a:cubicBezTo>
                  <a:cubicBezTo>
                    <a:pt x="38" y="11"/>
                    <a:pt x="47" y="10"/>
                    <a:pt x="53" y="5"/>
                  </a:cubicBezTo>
                  <a:cubicBezTo>
                    <a:pt x="52" y="3"/>
                    <a:pt x="49" y="0"/>
                    <a:pt x="4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6" name="Google Shape;466;p35"/>
            <p:cNvSpPr/>
            <p:nvPr/>
          </p:nvSpPr>
          <p:spPr>
            <a:xfrm>
              <a:off x="-662" y="-514"/>
              <a:ext cx="43" cy="33"/>
            </a:xfrm>
            <a:custGeom>
              <a:avLst/>
              <a:gdLst/>
              <a:ahLst/>
              <a:cxnLst/>
              <a:rect l="l" t="t" r="r" b="b"/>
              <a:pathLst>
                <a:path w="18" h="14" extrusionOk="0">
                  <a:moveTo>
                    <a:pt x="4" y="0"/>
                  </a:moveTo>
                  <a:cubicBezTo>
                    <a:pt x="2" y="0"/>
                    <a:pt x="0" y="1"/>
                    <a:pt x="0" y="6"/>
                  </a:cubicBezTo>
                  <a:cubicBezTo>
                    <a:pt x="0" y="8"/>
                    <a:pt x="6" y="14"/>
                    <a:pt x="11" y="14"/>
                  </a:cubicBezTo>
                  <a:cubicBezTo>
                    <a:pt x="14" y="14"/>
                    <a:pt x="16" y="10"/>
                    <a:pt x="18" y="7"/>
                  </a:cubicBezTo>
                  <a:cubicBezTo>
                    <a:pt x="16" y="6"/>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7" name="Google Shape;467;p35"/>
            <p:cNvSpPr/>
            <p:nvPr/>
          </p:nvSpPr>
          <p:spPr>
            <a:xfrm>
              <a:off x="-201" y="-202"/>
              <a:ext cx="213" cy="171"/>
            </a:xfrm>
            <a:custGeom>
              <a:avLst/>
              <a:gdLst/>
              <a:ahLst/>
              <a:cxnLst/>
              <a:rect l="l" t="t" r="r" b="b"/>
              <a:pathLst>
                <a:path w="90" h="72" extrusionOk="0">
                  <a:moveTo>
                    <a:pt x="39" y="0"/>
                  </a:moveTo>
                  <a:cubicBezTo>
                    <a:pt x="31" y="0"/>
                    <a:pt x="24" y="1"/>
                    <a:pt x="19" y="7"/>
                  </a:cubicBezTo>
                  <a:cubicBezTo>
                    <a:pt x="18" y="8"/>
                    <a:pt x="15" y="9"/>
                    <a:pt x="15" y="11"/>
                  </a:cubicBezTo>
                  <a:cubicBezTo>
                    <a:pt x="15" y="18"/>
                    <a:pt x="25" y="17"/>
                    <a:pt x="32" y="18"/>
                  </a:cubicBezTo>
                  <a:cubicBezTo>
                    <a:pt x="32" y="32"/>
                    <a:pt x="32" y="32"/>
                    <a:pt x="32" y="32"/>
                  </a:cubicBezTo>
                  <a:cubicBezTo>
                    <a:pt x="28" y="32"/>
                    <a:pt x="29" y="32"/>
                    <a:pt x="24" y="32"/>
                  </a:cubicBezTo>
                  <a:cubicBezTo>
                    <a:pt x="15" y="32"/>
                    <a:pt x="7" y="26"/>
                    <a:pt x="0" y="26"/>
                  </a:cubicBezTo>
                  <a:cubicBezTo>
                    <a:pt x="0" y="35"/>
                    <a:pt x="0" y="35"/>
                    <a:pt x="0" y="35"/>
                  </a:cubicBezTo>
                  <a:cubicBezTo>
                    <a:pt x="16" y="50"/>
                    <a:pt x="32" y="48"/>
                    <a:pt x="47" y="63"/>
                  </a:cubicBezTo>
                  <a:cubicBezTo>
                    <a:pt x="50" y="66"/>
                    <a:pt x="51" y="72"/>
                    <a:pt x="58" y="72"/>
                  </a:cubicBezTo>
                  <a:cubicBezTo>
                    <a:pt x="63" y="72"/>
                    <a:pt x="64" y="65"/>
                    <a:pt x="69" y="64"/>
                  </a:cubicBezTo>
                  <a:cubicBezTo>
                    <a:pt x="86" y="57"/>
                    <a:pt x="88" y="65"/>
                    <a:pt x="90" y="36"/>
                  </a:cubicBezTo>
                  <a:cubicBezTo>
                    <a:pt x="87" y="35"/>
                    <a:pt x="80" y="34"/>
                    <a:pt x="78" y="34"/>
                  </a:cubicBezTo>
                  <a:cubicBezTo>
                    <a:pt x="78" y="28"/>
                    <a:pt x="80" y="33"/>
                    <a:pt x="80" y="26"/>
                  </a:cubicBezTo>
                  <a:cubicBezTo>
                    <a:pt x="80" y="24"/>
                    <a:pt x="77" y="23"/>
                    <a:pt x="75" y="23"/>
                  </a:cubicBezTo>
                  <a:cubicBezTo>
                    <a:pt x="70" y="23"/>
                    <a:pt x="63" y="25"/>
                    <a:pt x="60" y="25"/>
                  </a:cubicBezTo>
                  <a:cubicBezTo>
                    <a:pt x="64" y="20"/>
                    <a:pt x="77" y="16"/>
                    <a:pt x="77" y="6"/>
                  </a:cubicBezTo>
                  <a:cubicBezTo>
                    <a:pt x="77" y="3"/>
                    <a:pt x="73" y="0"/>
                    <a:pt x="72" y="0"/>
                  </a:cubicBezTo>
                  <a:cubicBezTo>
                    <a:pt x="72" y="0"/>
                    <a:pt x="60" y="0"/>
                    <a:pt x="50" y="0"/>
                  </a:cubicBezTo>
                  <a:cubicBezTo>
                    <a:pt x="47" y="0"/>
                    <a:pt x="43" y="0"/>
                    <a:pt x="3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8" name="Google Shape;468;p35"/>
            <p:cNvSpPr/>
            <p:nvPr/>
          </p:nvSpPr>
          <p:spPr>
            <a:xfrm>
              <a:off x="-276" y="-410"/>
              <a:ext cx="236" cy="121"/>
            </a:xfrm>
            <a:custGeom>
              <a:avLst/>
              <a:gdLst/>
              <a:ahLst/>
              <a:cxnLst/>
              <a:rect l="l" t="t" r="r" b="b"/>
              <a:pathLst>
                <a:path w="100" h="51" extrusionOk="0">
                  <a:moveTo>
                    <a:pt x="50" y="0"/>
                  </a:moveTo>
                  <a:cubicBezTo>
                    <a:pt x="48" y="0"/>
                    <a:pt x="47" y="0"/>
                    <a:pt x="46" y="1"/>
                  </a:cubicBezTo>
                  <a:cubicBezTo>
                    <a:pt x="48" y="8"/>
                    <a:pt x="55" y="8"/>
                    <a:pt x="64" y="8"/>
                  </a:cubicBezTo>
                  <a:cubicBezTo>
                    <a:pt x="64" y="20"/>
                    <a:pt x="64" y="20"/>
                    <a:pt x="64" y="20"/>
                  </a:cubicBezTo>
                  <a:cubicBezTo>
                    <a:pt x="51" y="20"/>
                    <a:pt x="47" y="8"/>
                    <a:pt x="35" y="8"/>
                  </a:cubicBezTo>
                  <a:cubicBezTo>
                    <a:pt x="35" y="14"/>
                    <a:pt x="35" y="14"/>
                    <a:pt x="35" y="14"/>
                  </a:cubicBezTo>
                  <a:cubicBezTo>
                    <a:pt x="37" y="17"/>
                    <a:pt x="41" y="21"/>
                    <a:pt x="46" y="23"/>
                  </a:cubicBezTo>
                  <a:cubicBezTo>
                    <a:pt x="44" y="24"/>
                    <a:pt x="43" y="24"/>
                    <a:pt x="42" y="24"/>
                  </a:cubicBezTo>
                  <a:cubicBezTo>
                    <a:pt x="28" y="24"/>
                    <a:pt x="20" y="1"/>
                    <a:pt x="6" y="1"/>
                  </a:cubicBezTo>
                  <a:cubicBezTo>
                    <a:pt x="4" y="1"/>
                    <a:pt x="2" y="1"/>
                    <a:pt x="0" y="1"/>
                  </a:cubicBezTo>
                  <a:cubicBezTo>
                    <a:pt x="0" y="4"/>
                    <a:pt x="0" y="6"/>
                    <a:pt x="1" y="7"/>
                  </a:cubicBezTo>
                  <a:cubicBezTo>
                    <a:pt x="1" y="7"/>
                    <a:pt x="1" y="7"/>
                    <a:pt x="1" y="7"/>
                  </a:cubicBezTo>
                  <a:cubicBezTo>
                    <a:pt x="1" y="16"/>
                    <a:pt x="1" y="16"/>
                    <a:pt x="1" y="16"/>
                  </a:cubicBezTo>
                  <a:cubicBezTo>
                    <a:pt x="4" y="19"/>
                    <a:pt x="7" y="22"/>
                    <a:pt x="11" y="22"/>
                  </a:cubicBezTo>
                  <a:cubicBezTo>
                    <a:pt x="12" y="22"/>
                    <a:pt x="13" y="22"/>
                    <a:pt x="14" y="21"/>
                  </a:cubicBezTo>
                  <a:cubicBezTo>
                    <a:pt x="15" y="27"/>
                    <a:pt x="15" y="27"/>
                    <a:pt x="15" y="27"/>
                  </a:cubicBezTo>
                  <a:cubicBezTo>
                    <a:pt x="23" y="27"/>
                    <a:pt x="23" y="27"/>
                    <a:pt x="23" y="27"/>
                  </a:cubicBezTo>
                  <a:cubicBezTo>
                    <a:pt x="23" y="30"/>
                    <a:pt x="26" y="33"/>
                    <a:pt x="30" y="33"/>
                  </a:cubicBezTo>
                  <a:cubicBezTo>
                    <a:pt x="40" y="33"/>
                    <a:pt x="59" y="28"/>
                    <a:pt x="68" y="28"/>
                  </a:cubicBezTo>
                  <a:cubicBezTo>
                    <a:pt x="70" y="28"/>
                    <a:pt x="73" y="28"/>
                    <a:pt x="75" y="29"/>
                  </a:cubicBezTo>
                  <a:cubicBezTo>
                    <a:pt x="71" y="32"/>
                    <a:pt x="61" y="32"/>
                    <a:pt x="61" y="37"/>
                  </a:cubicBezTo>
                  <a:cubicBezTo>
                    <a:pt x="61" y="39"/>
                    <a:pt x="61" y="41"/>
                    <a:pt x="61" y="42"/>
                  </a:cubicBezTo>
                  <a:cubicBezTo>
                    <a:pt x="59" y="43"/>
                    <a:pt x="58" y="46"/>
                    <a:pt x="58" y="48"/>
                  </a:cubicBezTo>
                  <a:cubicBezTo>
                    <a:pt x="58" y="50"/>
                    <a:pt x="62" y="51"/>
                    <a:pt x="66" y="51"/>
                  </a:cubicBezTo>
                  <a:cubicBezTo>
                    <a:pt x="69" y="51"/>
                    <a:pt x="73" y="50"/>
                    <a:pt x="75" y="50"/>
                  </a:cubicBezTo>
                  <a:cubicBezTo>
                    <a:pt x="76" y="50"/>
                    <a:pt x="88" y="50"/>
                    <a:pt x="96" y="48"/>
                  </a:cubicBezTo>
                  <a:cubicBezTo>
                    <a:pt x="94" y="33"/>
                    <a:pt x="100" y="27"/>
                    <a:pt x="100" y="14"/>
                  </a:cubicBezTo>
                  <a:cubicBezTo>
                    <a:pt x="100" y="7"/>
                    <a:pt x="99" y="1"/>
                    <a:pt x="89" y="1"/>
                  </a:cubicBezTo>
                  <a:cubicBezTo>
                    <a:pt x="85" y="1"/>
                    <a:pt x="83" y="5"/>
                    <a:pt x="79" y="5"/>
                  </a:cubicBezTo>
                  <a:cubicBezTo>
                    <a:pt x="69" y="5"/>
                    <a:pt x="63" y="0"/>
                    <a:pt x="55" y="0"/>
                  </a:cubicBezTo>
                  <a:cubicBezTo>
                    <a:pt x="53" y="0"/>
                    <a:pt x="51"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9" name="Google Shape;469;p35"/>
            <p:cNvSpPr/>
            <p:nvPr/>
          </p:nvSpPr>
          <p:spPr>
            <a:xfrm>
              <a:off x="-97" y="66"/>
              <a:ext cx="140" cy="83"/>
            </a:xfrm>
            <a:custGeom>
              <a:avLst/>
              <a:gdLst/>
              <a:ahLst/>
              <a:cxnLst/>
              <a:rect l="l" t="t" r="r" b="b"/>
              <a:pathLst>
                <a:path w="59" h="35" extrusionOk="0">
                  <a:moveTo>
                    <a:pt x="27" y="0"/>
                  </a:moveTo>
                  <a:cubicBezTo>
                    <a:pt x="16" y="0"/>
                    <a:pt x="18" y="15"/>
                    <a:pt x="12" y="17"/>
                  </a:cubicBezTo>
                  <a:cubicBezTo>
                    <a:pt x="11" y="17"/>
                    <a:pt x="11" y="17"/>
                    <a:pt x="11" y="17"/>
                  </a:cubicBezTo>
                  <a:cubicBezTo>
                    <a:pt x="10" y="17"/>
                    <a:pt x="9" y="17"/>
                    <a:pt x="8" y="17"/>
                  </a:cubicBezTo>
                  <a:cubicBezTo>
                    <a:pt x="8" y="17"/>
                    <a:pt x="7" y="17"/>
                    <a:pt x="6" y="17"/>
                  </a:cubicBezTo>
                  <a:cubicBezTo>
                    <a:pt x="3" y="17"/>
                    <a:pt x="0" y="17"/>
                    <a:pt x="0" y="19"/>
                  </a:cubicBezTo>
                  <a:cubicBezTo>
                    <a:pt x="0" y="21"/>
                    <a:pt x="39" y="35"/>
                    <a:pt x="46" y="35"/>
                  </a:cubicBezTo>
                  <a:cubicBezTo>
                    <a:pt x="52" y="35"/>
                    <a:pt x="54" y="30"/>
                    <a:pt x="59" y="27"/>
                  </a:cubicBezTo>
                  <a:cubicBezTo>
                    <a:pt x="56" y="19"/>
                    <a:pt x="34" y="0"/>
                    <a:pt x="2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0" name="Google Shape;470;p35"/>
            <p:cNvSpPr/>
            <p:nvPr/>
          </p:nvSpPr>
          <p:spPr>
            <a:xfrm>
              <a:off x="38" y="-228"/>
              <a:ext cx="184" cy="149"/>
            </a:xfrm>
            <a:custGeom>
              <a:avLst/>
              <a:gdLst/>
              <a:ahLst/>
              <a:cxnLst/>
              <a:rect l="l" t="t" r="r" b="b"/>
              <a:pathLst>
                <a:path w="78" h="63" extrusionOk="0">
                  <a:moveTo>
                    <a:pt x="26" y="0"/>
                  </a:moveTo>
                  <a:cubicBezTo>
                    <a:pt x="15" y="0"/>
                    <a:pt x="12" y="7"/>
                    <a:pt x="12" y="8"/>
                  </a:cubicBezTo>
                  <a:cubicBezTo>
                    <a:pt x="12" y="9"/>
                    <a:pt x="11" y="12"/>
                    <a:pt x="12" y="13"/>
                  </a:cubicBezTo>
                  <a:cubicBezTo>
                    <a:pt x="10" y="13"/>
                    <a:pt x="4" y="13"/>
                    <a:pt x="0" y="13"/>
                  </a:cubicBezTo>
                  <a:cubicBezTo>
                    <a:pt x="0" y="22"/>
                    <a:pt x="0" y="22"/>
                    <a:pt x="0" y="22"/>
                  </a:cubicBezTo>
                  <a:cubicBezTo>
                    <a:pt x="3" y="32"/>
                    <a:pt x="0" y="39"/>
                    <a:pt x="8" y="47"/>
                  </a:cubicBezTo>
                  <a:cubicBezTo>
                    <a:pt x="8" y="50"/>
                    <a:pt x="8" y="56"/>
                    <a:pt x="8" y="63"/>
                  </a:cubicBezTo>
                  <a:cubicBezTo>
                    <a:pt x="18" y="63"/>
                    <a:pt x="18" y="63"/>
                    <a:pt x="18" y="63"/>
                  </a:cubicBezTo>
                  <a:cubicBezTo>
                    <a:pt x="24" y="57"/>
                    <a:pt x="29" y="55"/>
                    <a:pt x="30" y="46"/>
                  </a:cubicBezTo>
                  <a:cubicBezTo>
                    <a:pt x="23" y="46"/>
                    <a:pt x="23" y="46"/>
                    <a:pt x="23" y="46"/>
                  </a:cubicBezTo>
                  <a:cubicBezTo>
                    <a:pt x="25" y="41"/>
                    <a:pt x="26" y="40"/>
                    <a:pt x="27" y="40"/>
                  </a:cubicBezTo>
                  <a:cubicBezTo>
                    <a:pt x="29" y="40"/>
                    <a:pt x="32" y="42"/>
                    <a:pt x="38" y="42"/>
                  </a:cubicBezTo>
                  <a:cubicBezTo>
                    <a:pt x="54" y="42"/>
                    <a:pt x="61" y="30"/>
                    <a:pt x="68" y="21"/>
                  </a:cubicBezTo>
                  <a:cubicBezTo>
                    <a:pt x="68" y="21"/>
                    <a:pt x="78" y="14"/>
                    <a:pt x="78" y="13"/>
                  </a:cubicBezTo>
                  <a:cubicBezTo>
                    <a:pt x="78" y="10"/>
                    <a:pt x="77" y="9"/>
                    <a:pt x="78" y="6"/>
                  </a:cubicBezTo>
                  <a:cubicBezTo>
                    <a:pt x="59" y="6"/>
                    <a:pt x="44" y="0"/>
                    <a:pt x="2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1" name="Google Shape;471;p35"/>
            <p:cNvSpPr/>
            <p:nvPr/>
          </p:nvSpPr>
          <p:spPr>
            <a:xfrm>
              <a:off x="-338" y="-495"/>
              <a:ext cx="62" cy="50"/>
            </a:xfrm>
            <a:custGeom>
              <a:avLst/>
              <a:gdLst/>
              <a:ahLst/>
              <a:cxnLst/>
              <a:rect l="l" t="t" r="r" b="b"/>
              <a:pathLst>
                <a:path w="26" h="21" extrusionOk="0">
                  <a:moveTo>
                    <a:pt x="0" y="0"/>
                  </a:moveTo>
                  <a:cubicBezTo>
                    <a:pt x="0" y="7"/>
                    <a:pt x="13" y="21"/>
                    <a:pt x="19" y="21"/>
                  </a:cubicBezTo>
                  <a:cubicBezTo>
                    <a:pt x="22" y="21"/>
                    <a:pt x="26" y="19"/>
                    <a:pt x="26" y="15"/>
                  </a:cubicBezTo>
                  <a:cubicBezTo>
                    <a:pt x="15" y="11"/>
                    <a:pt x="14"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2" name="Google Shape;472;p35"/>
            <p:cNvSpPr/>
            <p:nvPr/>
          </p:nvSpPr>
          <p:spPr>
            <a:xfrm>
              <a:off x="-300" y="-325"/>
              <a:ext cx="45" cy="34"/>
            </a:xfrm>
            <a:custGeom>
              <a:avLst/>
              <a:gdLst/>
              <a:ahLst/>
              <a:cxnLst/>
              <a:rect l="l" t="t" r="r" b="b"/>
              <a:pathLst>
                <a:path w="19" h="14" extrusionOk="0">
                  <a:moveTo>
                    <a:pt x="15" y="0"/>
                  </a:moveTo>
                  <a:cubicBezTo>
                    <a:pt x="7" y="2"/>
                    <a:pt x="2" y="5"/>
                    <a:pt x="0" y="14"/>
                  </a:cubicBezTo>
                  <a:cubicBezTo>
                    <a:pt x="1" y="14"/>
                    <a:pt x="2" y="14"/>
                    <a:pt x="2" y="14"/>
                  </a:cubicBezTo>
                  <a:cubicBezTo>
                    <a:pt x="5" y="14"/>
                    <a:pt x="6" y="14"/>
                    <a:pt x="11" y="14"/>
                  </a:cubicBezTo>
                  <a:cubicBezTo>
                    <a:pt x="14" y="14"/>
                    <a:pt x="19" y="14"/>
                    <a:pt x="19" y="7"/>
                  </a:cubicBezTo>
                  <a:cubicBezTo>
                    <a:pt x="19" y="4"/>
                    <a:pt x="16" y="2"/>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3" name="Google Shape;473;p35"/>
            <p:cNvSpPr/>
            <p:nvPr/>
          </p:nvSpPr>
          <p:spPr>
            <a:xfrm>
              <a:off x="-321" y="-620"/>
              <a:ext cx="231" cy="123"/>
            </a:xfrm>
            <a:custGeom>
              <a:avLst/>
              <a:gdLst/>
              <a:ahLst/>
              <a:cxnLst/>
              <a:rect l="l" t="t" r="r" b="b"/>
              <a:pathLst>
                <a:path w="98" h="52" extrusionOk="0">
                  <a:moveTo>
                    <a:pt x="17" y="0"/>
                  </a:moveTo>
                  <a:cubicBezTo>
                    <a:pt x="11" y="0"/>
                    <a:pt x="6" y="4"/>
                    <a:pt x="0" y="5"/>
                  </a:cubicBezTo>
                  <a:cubicBezTo>
                    <a:pt x="0" y="11"/>
                    <a:pt x="2" y="13"/>
                    <a:pt x="9" y="13"/>
                  </a:cubicBezTo>
                  <a:cubicBezTo>
                    <a:pt x="9" y="15"/>
                    <a:pt x="7" y="17"/>
                    <a:pt x="5" y="18"/>
                  </a:cubicBezTo>
                  <a:cubicBezTo>
                    <a:pt x="7" y="19"/>
                    <a:pt x="8" y="19"/>
                    <a:pt x="9" y="19"/>
                  </a:cubicBezTo>
                  <a:cubicBezTo>
                    <a:pt x="12" y="19"/>
                    <a:pt x="16" y="18"/>
                    <a:pt x="24" y="18"/>
                  </a:cubicBezTo>
                  <a:cubicBezTo>
                    <a:pt x="23" y="20"/>
                    <a:pt x="23" y="23"/>
                    <a:pt x="24" y="24"/>
                  </a:cubicBezTo>
                  <a:cubicBezTo>
                    <a:pt x="18" y="26"/>
                    <a:pt x="13" y="26"/>
                    <a:pt x="8" y="31"/>
                  </a:cubicBezTo>
                  <a:cubicBezTo>
                    <a:pt x="12" y="34"/>
                    <a:pt x="14" y="35"/>
                    <a:pt x="19" y="35"/>
                  </a:cubicBezTo>
                  <a:cubicBezTo>
                    <a:pt x="20" y="35"/>
                    <a:pt x="21" y="35"/>
                    <a:pt x="22" y="35"/>
                  </a:cubicBezTo>
                  <a:cubicBezTo>
                    <a:pt x="26" y="35"/>
                    <a:pt x="30" y="34"/>
                    <a:pt x="33" y="34"/>
                  </a:cubicBezTo>
                  <a:cubicBezTo>
                    <a:pt x="36" y="34"/>
                    <a:pt x="38" y="35"/>
                    <a:pt x="40" y="37"/>
                  </a:cubicBezTo>
                  <a:cubicBezTo>
                    <a:pt x="41" y="37"/>
                    <a:pt x="42" y="37"/>
                    <a:pt x="44" y="37"/>
                  </a:cubicBezTo>
                  <a:cubicBezTo>
                    <a:pt x="51" y="37"/>
                    <a:pt x="56" y="39"/>
                    <a:pt x="65" y="39"/>
                  </a:cubicBezTo>
                  <a:cubicBezTo>
                    <a:pt x="77" y="39"/>
                    <a:pt x="76" y="52"/>
                    <a:pt x="88" y="52"/>
                  </a:cubicBezTo>
                  <a:cubicBezTo>
                    <a:pt x="92" y="52"/>
                    <a:pt x="98" y="51"/>
                    <a:pt x="98" y="45"/>
                  </a:cubicBezTo>
                  <a:cubicBezTo>
                    <a:pt x="98" y="40"/>
                    <a:pt x="87" y="35"/>
                    <a:pt x="83" y="31"/>
                  </a:cubicBezTo>
                  <a:cubicBezTo>
                    <a:pt x="84" y="30"/>
                    <a:pt x="86" y="27"/>
                    <a:pt x="87" y="26"/>
                  </a:cubicBezTo>
                  <a:cubicBezTo>
                    <a:pt x="85" y="23"/>
                    <a:pt x="79" y="14"/>
                    <a:pt x="71" y="14"/>
                  </a:cubicBezTo>
                  <a:cubicBezTo>
                    <a:pt x="68" y="14"/>
                    <a:pt x="67" y="18"/>
                    <a:pt x="63" y="18"/>
                  </a:cubicBezTo>
                  <a:cubicBezTo>
                    <a:pt x="58" y="18"/>
                    <a:pt x="58" y="6"/>
                    <a:pt x="48" y="6"/>
                  </a:cubicBezTo>
                  <a:cubicBezTo>
                    <a:pt x="43" y="6"/>
                    <a:pt x="41" y="10"/>
                    <a:pt x="37" y="10"/>
                  </a:cubicBezTo>
                  <a:cubicBezTo>
                    <a:pt x="31" y="10"/>
                    <a:pt x="28" y="0"/>
                    <a:pt x="1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4" name="Google Shape;474;p35"/>
            <p:cNvSpPr/>
            <p:nvPr/>
          </p:nvSpPr>
          <p:spPr>
            <a:xfrm>
              <a:off x="-229" y="-514"/>
              <a:ext cx="61" cy="19"/>
            </a:xfrm>
            <a:custGeom>
              <a:avLst/>
              <a:gdLst/>
              <a:ahLst/>
              <a:cxnLst/>
              <a:rect l="l" t="t" r="r" b="b"/>
              <a:pathLst>
                <a:path w="26" h="8" extrusionOk="0">
                  <a:moveTo>
                    <a:pt x="14" y="0"/>
                  </a:moveTo>
                  <a:cubicBezTo>
                    <a:pt x="12" y="0"/>
                    <a:pt x="0" y="8"/>
                    <a:pt x="9" y="8"/>
                  </a:cubicBezTo>
                  <a:cubicBezTo>
                    <a:pt x="17" y="8"/>
                    <a:pt x="23" y="8"/>
                    <a:pt x="26" y="5"/>
                  </a:cubicBezTo>
                  <a:cubicBezTo>
                    <a:pt x="21" y="3"/>
                    <a:pt x="20"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5" name="Google Shape;475;p35"/>
            <p:cNvSpPr/>
            <p:nvPr/>
          </p:nvSpPr>
          <p:spPr>
            <a:xfrm>
              <a:off x="-2" y="-440"/>
              <a:ext cx="610" cy="189"/>
            </a:xfrm>
            <a:custGeom>
              <a:avLst/>
              <a:gdLst/>
              <a:ahLst/>
              <a:cxnLst/>
              <a:rect l="l" t="t" r="r" b="b"/>
              <a:pathLst>
                <a:path w="258" h="80" extrusionOk="0">
                  <a:moveTo>
                    <a:pt x="16" y="0"/>
                  </a:moveTo>
                  <a:cubicBezTo>
                    <a:pt x="9" y="0"/>
                    <a:pt x="0" y="0"/>
                    <a:pt x="0" y="8"/>
                  </a:cubicBezTo>
                  <a:cubicBezTo>
                    <a:pt x="0" y="13"/>
                    <a:pt x="32" y="26"/>
                    <a:pt x="38" y="26"/>
                  </a:cubicBezTo>
                  <a:cubicBezTo>
                    <a:pt x="42" y="26"/>
                    <a:pt x="45" y="24"/>
                    <a:pt x="48" y="21"/>
                  </a:cubicBezTo>
                  <a:cubicBezTo>
                    <a:pt x="57" y="30"/>
                    <a:pt x="60" y="39"/>
                    <a:pt x="69" y="48"/>
                  </a:cubicBezTo>
                  <a:cubicBezTo>
                    <a:pt x="67" y="49"/>
                    <a:pt x="63" y="53"/>
                    <a:pt x="63" y="56"/>
                  </a:cubicBezTo>
                  <a:cubicBezTo>
                    <a:pt x="63" y="67"/>
                    <a:pt x="89" y="80"/>
                    <a:pt x="101" y="80"/>
                  </a:cubicBezTo>
                  <a:cubicBezTo>
                    <a:pt x="106" y="80"/>
                    <a:pt x="114" y="74"/>
                    <a:pt x="116" y="71"/>
                  </a:cubicBezTo>
                  <a:cubicBezTo>
                    <a:pt x="122" y="71"/>
                    <a:pt x="122" y="71"/>
                    <a:pt x="122" y="71"/>
                  </a:cubicBezTo>
                  <a:cubicBezTo>
                    <a:pt x="121" y="78"/>
                    <a:pt x="130" y="80"/>
                    <a:pt x="139" y="80"/>
                  </a:cubicBezTo>
                  <a:cubicBezTo>
                    <a:pt x="142" y="80"/>
                    <a:pt x="146" y="80"/>
                    <a:pt x="149" y="79"/>
                  </a:cubicBezTo>
                  <a:cubicBezTo>
                    <a:pt x="191" y="79"/>
                    <a:pt x="191" y="79"/>
                    <a:pt x="191" y="79"/>
                  </a:cubicBezTo>
                  <a:cubicBezTo>
                    <a:pt x="196" y="76"/>
                    <a:pt x="197" y="73"/>
                    <a:pt x="204" y="72"/>
                  </a:cubicBezTo>
                  <a:cubicBezTo>
                    <a:pt x="205" y="76"/>
                    <a:pt x="208" y="80"/>
                    <a:pt x="215" y="80"/>
                  </a:cubicBezTo>
                  <a:cubicBezTo>
                    <a:pt x="233" y="80"/>
                    <a:pt x="257" y="80"/>
                    <a:pt x="258" y="62"/>
                  </a:cubicBezTo>
                  <a:cubicBezTo>
                    <a:pt x="258" y="62"/>
                    <a:pt x="258" y="62"/>
                    <a:pt x="256" y="62"/>
                  </a:cubicBezTo>
                  <a:cubicBezTo>
                    <a:pt x="255" y="62"/>
                    <a:pt x="253" y="62"/>
                    <a:pt x="252" y="61"/>
                  </a:cubicBezTo>
                  <a:cubicBezTo>
                    <a:pt x="252" y="59"/>
                    <a:pt x="253" y="58"/>
                    <a:pt x="254" y="56"/>
                  </a:cubicBezTo>
                  <a:cubicBezTo>
                    <a:pt x="256" y="56"/>
                    <a:pt x="258" y="56"/>
                    <a:pt x="258" y="55"/>
                  </a:cubicBezTo>
                  <a:cubicBezTo>
                    <a:pt x="251" y="42"/>
                    <a:pt x="237" y="41"/>
                    <a:pt x="216" y="41"/>
                  </a:cubicBezTo>
                  <a:cubicBezTo>
                    <a:pt x="189" y="41"/>
                    <a:pt x="179" y="54"/>
                    <a:pt x="150" y="54"/>
                  </a:cubicBezTo>
                  <a:cubicBezTo>
                    <a:pt x="137" y="54"/>
                    <a:pt x="126" y="51"/>
                    <a:pt x="114" y="48"/>
                  </a:cubicBezTo>
                  <a:cubicBezTo>
                    <a:pt x="113" y="48"/>
                    <a:pt x="110" y="50"/>
                    <a:pt x="109" y="50"/>
                  </a:cubicBezTo>
                  <a:cubicBezTo>
                    <a:pt x="107" y="50"/>
                    <a:pt x="105" y="48"/>
                    <a:pt x="105" y="45"/>
                  </a:cubicBezTo>
                  <a:cubicBezTo>
                    <a:pt x="105" y="43"/>
                    <a:pt x="108" y="43"/>
                    <a:pt x="109" y="42"/>
                  </a:cubicBezTo>
                  <a:cubicBezTo>
                    <a:pt x="102" y="36"/>
                    <a:pt x="88" y="44"/>
                    <a:pt x="85" y="30"/>
                  </a:cubicBezTo>
                  <a:cubicBezTo>
                    <a:pt x="106" y="30"/>
                    <a:pt x="106" y="30"/>
                    <a:pt x="106" y="30"/>
                  </a:cubicBezTo>
                  <a:cubicBezTo>
                    <a:pt x="102" y="23"/>
                    <a:pt x="77" y="26"/>
                    <a:pt x="82" y="14"/>
                  </a:cubicBezTo>
                  <a:cubicBezTo>
                    <a:pt x="82" y="14"/>
                    <a:pt x="76" y="14"/>
                    <a:pt x="72" y="14"/>
                  </a:cubicBezTo>
                  <a:cubicBezTo>
                    <a:pt x="70" y="17"/>
                    <a:pt x="67" y="18"/>
                    <a:pt x="62" y="18"/>
                  </a:cubicBezTo>
                  <a:cubicBezTo>
                    <a:pt x="44" y="18"/>
                    <a:pt x="39" y="0"/>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6" name="Google Shape;476;p35"/>
            <p:cNvSpPr/>
            <p:nvPr/>
          </p:nvSpPr>
          <p:spPr>
            <a:xfrm>
              <a:off x="5" y="-339"/>
              <a:ext cx="106" cy="83"/>
            </a:xfrm>
            <a:custGeom>
              <a:avLst/>
              <a:gdLst/>
              <a:ahLst/>
              <a:cxnLst/>
              <a:rect l="l" t="t" r="r" b="b"/>
              <a:pathLst>
                <a:path w="45" h="35" extrusionOk="0">
                  <a:moveTo>
                    <a:pt x="23" y="0"/>
                  </a:moveTo>
                  <a:cubicBezTo>
                    <a:pt x="11" y="0"/>
                    <a:pt x="13" y="12"/>
                    <a:pt x="7" y="12"/>
                  </a:cubicBezTo>
                  <a:cubicBezTo>
                    <a:pt x="6" y="12"/>
                    <a:pt x="0" y="15"/>
                    <a:pt x="0" y="20"/>
                  </a:cubicBezTo>
                  <a:cubicBezTo>
                    <a:pt x="0" y="20"/>
                    <a:pt x="31" y="35"/>
                    <a:pt x="35" y="35"/>
                  </a:cubicBezTo>
                  <a:cubicBezTo>
                    <a:pt x="42" y="35"/>
                    <a:pt x="45" y="27"/>
                    <a:pt x="45" y="18"/>
                  </a:cubicBezTo>
                  <a:cubicBezTo>
                    <a:pt x="45" y="11"/>
                    <a:pt x="33" y="0"/>
                    <a:pt x="2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7" name="Google Shape;477;p35"/>
            <p:cNvSpPr/>
            <p:nvPr/>
          </p:nvSpPr>
          <p:spPr>
            <a:xfrm>
              <a:off x="19" y="-495"/>
              <a:ext cx="97" cy="29"/>
            </a:xfrm>
            <a:custGeom>
              <a:avLst/>
              <a:gdLst/>
              <a:ahLst/>
              <a:cxnLst/>
              <a:rect l="l" t="t" r="r" b="b"/>
              <a:pathLst>
                <a:path w="41" h="12" extrusionOk="0">
                  <a:moveTo>
                    <a:pt x="41" y="0"/>
                  </a:moveTo>
                  <a:cubicBezTo>
                    <a:pt x="39" y="1"/>
                    <a:pt x="38" y="1"/>
                    <a:pt x="38" y="1"/>
                  </a:cubicBezTo>
                  <a:cubicBezTo>
                    <a:pt x="37" y="1"/>
                    <a:pt x="38" y="0"/>
                    <a:pt x="34" y="0"/>
                  </a:cubicBezTo>
                  <a:cubicBezTo>
                    <a:pt x="24" y="0"/>
                    <a:pt x="5" y="1"/>
                    <a:pt x="0" y="7"/>
                  </a:cubicBezTo>
                  <a:cubicBezTo>
                    <a:pt x="0" y="7"/>
                    <a:pt x="30" y="12"/>
                    <a:pt x="33" y="12"/>
                  </a:cubicBezTo>
                  <a:cubicBezTo>
                    <a:pt x="38" y="12"/>
                    <a:pt x="41" y="10"/>
                    <a:pt x="41" y="7"/>
                  </a:cubicBezTo>
                  <a:cubicBezTo>
                    <a:pt x="41" y="6"/>
                    <a:pt x="41" y="4"/>
                    <a:pt x="4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8" name="Google Shape;478;p35"/>
            <p:cNvSpPr/>
            <p:nvPr/>
          </p:nvSpPr>
          <p:spPr>
            <a:xfrm>
              <a:off x="-57" y="-587"/>
              <a:ext cx="116" cy="87"/>
            </a:xfrm>
            <a:custGeom>
              <a:avLst/>
              <a:gdLst/>
              <a:ahLst/>
              <a:cxnLst/>
              <a:rect l="l" t="t" r="r" b="b"/>
              <a:pathLst>
                <a:path w="49" h="37" extrusionOk="0">
                  <a:moveTo>
                    <a:pt x="12" y="0"/>
                  </a:moveTo>
                  <a:cubicBezTo>
                    <a:pt x="7" y="0"/>
                    <a:pt x="0" y="2"/>
                    <a:pt x="0" y="8"/>
                  </a:cubicBezTo>
                  <a:cubicBezTo>
                    <a:pt x="0" y="18"/>
                    <a:pt x="11" y="21"/>
                    <a:pt x="17" y="28"/>
                  </a:cubicBezTo>
                  <a:cubicBezTo>
                    <a:pt x="16" y="28"/>
                    <a:pt x="12" y="30"/>
                    <a:pt x="12" y="33"/>
                  </a:cubicBezTo>
                  <a:cubicBezTo>
                    <a:pt x="12" y="36"/>
                    <a:pt x="16" y="37"/>
                    <a:pt x="22" y="37"/>
                  </a:cubicBezTo>
                  <a:cubicBezTo>
                    <a:pt x="29" y="37"/>
                    <a:pt x="39" y="35"/>
                    <a:pt x="49" y="33"/>
                  </a:cubicBezTo>
                  <a:cubicBezTo>
                    <a:pt x="48" y="27"/>
                    <a:pt x="49" y="23"/>
                    <a:pt x="49" y="20"/>
                  </a:cubicBezTo>
                  <a:cubicBezTo>
                    <a:pt x="49" y="9"/>
                    <a:pt x="31" y="20"/>
                    <a:pt x="31" y="8"/>
                  </a:cubicBezTo>
                  <a:cubicBezTo>
                    <a:pt x="25" y="8"/>
                    <a:pt x="14" y="4"/>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9" name="Google Shape;479;p35"/>
            <p:cNvSpPr/>
            <p:nvPr/>
          </p:nvSpPr>
          <p:spPr>
            <a:xfrm>
              <a:off x="-99" y="-672"/>
              <a:ext cx="42" cy="26"/>
            </a:xfrm>
            <a:custGeom>
              <a:avLst/>
              <a:gdLst/>
              <a:ahLst/>
              <a:cxnLst/>
              <a:rect l="l" t="t" r="r" b="b"/>
              <a:pathLst>
                <a:path w="18" h="11" extrusionOk="0">
                  <a:moveTo>
                    <a:pt x="7" y="0"/>
                  </a:moveTo>
                  <a:cubicBezTo>
                    <a:pt x="4" y="0"/>
                    <a:pt x="2" y="0"/>
                    <a:pt x="0" y="0"/>
                  </a:cubicBezTo>
                  <a:cubicBezTo>
                    <a:pt x="0" y="7"/>
                    <a:pt x="6" y="8"/>
                    <a:pt x="9" y="11"/>
                  </a:cubicBezTo>
                  <a:cubicBezTo>
                    <a:pt x="18" y="11"/>
                    <a:pt x="18" y="11"/>
                    <a:pt x="18" y="11"/>
                  </a:cubicBezTo>
                  <a:cubicBezTo>
                    <a:pt x="18" y="0"/>
                    <a:pt x="18" y="0"/>
                    <a:pt x="18" y="0"/>
                  </a:cubicBezTo>
                  <a:cubicBezTo>
                    <a:pt x="16" y="0"/>
                    <a:pt x="11"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0" name="Google Shape;480;p35"/>
            <p:cNvSpPr/>
            <p:nvPr/>
          </p:nvSpPr>
          <p:spPr>
            <a:xfrm>
              <a:off x="24" y="-783"/>
              <a:ext cx="390" cy="262"/>
            </a:xfrm>
            <a:custGeom>
              <a:avLst/>
              <a:gdLst/>
              <a:ahLst/>
              <a:cxnLst/>
              <a:rect l="l" t="t" r="r" b="b"/>
              <a:pathLst>
                <a:path w="165" h="111" extrusionOk="0">
                  <a:moveTo>
                    <a:pt x="29" y="0"/>
                  </a:moveTo>
                  <a:cubicBezTo>
                    <a:pt x="30" y="8"/>
                    <a:pt x="39" y="8"/>
                    <a:pt x="45" y="11"/>
                  </a:cubicBezTo>
                  <a:cubicBezTo>
                    <a:pt x="36" y="11"/>
                    <a:pt x="36" y="11"/>
                    <a:pt x="36" y="11"/>
                  </a:cubicBezTo>
                  <a:cubicBezTo>
                    <a:pt x="34" y="11"/>
                    <a:pt x="32" y="11"/>
                    <a:pt x="31" y="11"/>
                  </a:cubicBezTo>
                  <a:cubicBezTo>
                    <a:pt x="25" y="11"/>
                    <a:pt x="21" y="13"/>
                    <a:pt x="16" y="16"/>
                  </a:cubicBezTo>
                  <a:cubicBezTo>
                    <a:pt x="16" y="17"/>
                    <a:pt x="21" y="25"/>
                    <a:pt x="23" y="25"/>
                  </a:cubicBezTo>
                  <a:cubicBezTo>
                    <a:pt x="25" y="25"/>
                    <a:pt x="29" y="23"/>
                    <a:pt x="32" y="23"/>
                  </a:cubicBezTo>
                  <a:cubicBezTo>
                    <a:pt x="34" y="23"/>
                    <a:pt x="36" y="24"/>
                    <a:pt x="38" y="25"/>
                  </a:cubicBezTo>
                  <a:cubicBezTo>
                    <a:pt x="36" y="26"/>
                    <a:pt x="35" y="30"/>
                    <a:pt x="32" y="30"/>
                  </a:cubicBezTo>
                  <a:cubicBezTo>
                    <a:pt x="28" y="30"/>
                    <a:pt x="25" y="26"/>
                    <a:pt x="18" y="26"/>
                  </a:cubicBezTo>
                  <a:cubicBezTo>
                    <a:pt x="17" y="26"/>
                    <a:pt x="16" y="26"/>
                    <a:pt x="15" y="26"/>
                  </a:cubicBezTo>
                  <a:cubicBezTo>
                    <a:pt x="11" y="26"/>
                    <a:pt x="6" y="27"/>
                    <a:pt x="6" y="31"/>
                  </a:cubicBezTo>
                  <a:cubicBezTo>
                    <a:pt x="6" y="37"/>
                    <a:pt x="22" y="41"/>
                    <a:pt x="29" y="43"/>
                  </a:cubicBezTo>
                  <a:cubicBezTo>
                    <a:pt x="29" y="43"/>
                    <a:pt x="26" y="47"/>
                    <a:pt x="24" y="47"/>
                  </a:cubicBezTo>
                  <a:cubicBezTo>
                    <a:pt x="19" y="47"/>
                    <a:pt x="11" y="44"/>
                    <a:pt x="8" y="42"/>
                  </a:cubicBezTo>
                  <a:cubicBezTo>
                    <a:pt x="0" y="42"/>
                    <a:pt x="0" y="42"/>
                    <a:pt x="0" y="42"/>
                  </a:cubicBezTo>
                  <a:cubicBezTo>
                    <a:pt x="2" y="57"/>
                    <a:pt x="13" y="59"/>
                    <a:pt x="31" y="59"/>
                  </a:cubicBezTo>
                  <a:cubicBezTo>
                    <a:pt x="28" y="63"/>
                    <a:pt x="24" y="64"/>
                    <a:pt x="19" y="66"/>
                  </a:cubicBezTo>
                  <a:cubicBezTo>
                    <a:pt x="19" y="69"/>
                    <a:pt x="19" y="71"/>
                    <a:pt x="23" y="71"/>
                  </a:cubicBezTo>
                  <a:cubicBezTo>
                    <a:pt x="27" y="71"/>
                    <a:pt x="29" y="69"/>
                    <a:pt x="34" y="67"/>
                  </a:cubicBezTo>
                  <a:cubicBezTo>
                    <a:pt x="36" y="70"/>
                    <a:pt x="36" y="74"/>
                    <a:pt x="42" y="74"/>
                  </a:cubicBezTo>
                  <a:cubicBezTo>
                    <a:pt x="48" y="74"/>
                    <a:pt x="49" y="69"/>
                    <a:pt x="57" y="69"/>
                  </a:cubicBezTo>
                  <a:cubicBezTo>
                    <a:pt x="65" y="69"/>
                    <a:pt x="71" y="72"/>
                    <a:pt x="79" y="74"/>
                  </a:cubicBezTo>
                  <a:cubicBezTo>
                    <a:pt x="72" y="75"/>
                    <a:pt x="39" y="74"/>
                    <a:pt x="39" y="84"/>
                  </a:cubicBezTo>
                  <a:cubicBezTo>
                    <a:pt x="39" y="92"/>
                    <a:pt x="54" y="97"/>
                    <a:pt x="63" y="97"/>
                  </a:cubicBezTo>
                  <a:cubicBezTo>
                    <a:pt x="61" y="99"/>
                    <a:pt x="59" y="101"/>
                    <a:pt x="56" y="101"/>
                  </a:cubicBezTo>
                  <a:cubicBezTo>
                    <a:pt x="57" y="109"/>
                    <a:pt x="68" y="111"/>
                    <a:pt x="77" y="111"/>
                  </a:cubicBezTo>
                  <a:cubicBezTo>
                    <a:pt x="85" y="111"/>
                    <a:pt x="90" y="108"/>
                    <a:pt x="90" y="99"/>
                  </a:cubicBezTo>
                  <a:cubicBezTo>
                    <a:pt x="94" y="102"/>
                    <a:pt x="103" y="108"/>
                    <a:pt x="108" y="108"/>
                  </a:cubicBezTo>
                  <a:cubicBezTo>
                    <a:pt x="108" y="108"/>
                    <a:pt x="108" y="108"/>
                    <a:pt x="109" y="108"/>
                  </a:cubicBezTo>
                  <a:cubicBezTo>
                    <a:pt x="109" y="101"/>
                    <a:pt x="109" y="101"/>
                    <a:pt x="109" y="101"/>
                  </a:cubicBezTo>
                  <a:cubicBezTo>
                    <a:pt x="118" y="101"/>
                    <a:pt x="118" y="101"/>
                    <a:pt x="118" y="101"/>
                  </a:cubicBezTo>
                  <a:cubicBezTo>
                    <a:pt x="117" y="97"/>
                    <a:pt x="114" y="96"/>
                    <a:pt x="111" y="91"/>
                  </a:cubicBezTo>
                  <a:cubicBezTo>
                    <a:pt x="114" y="88"/>
                    <a:pt x="115" y="85"/>
                    <a:pt x="118" y="83"/>
                  </a:cubicBezTo>
                  <a:cubicBezTo>
                    <a:pt x="119" y="89"/>
                    <a:pt x="119" y="93"/>
                    <a:pt x="126" y="93"/>
                  </a:cubicBezTo>
                  <a:cubicBezTo>
                    <a:pt x="133" y="93"/>
                    <a:pt x="140" y="77"/>
                    <a:pt x="151" y="76"/>
                  </a:cubicBezTo>
                  <a:cubicBezTo>
                    <a:pt x="155" y="76"/>
                    <a:pt x="161" y="77"/>
                    <a:pt x="163" y="74"/>
                  </a:cubicBezTo>
                  <a:cubicBezTo>
                    <a:pt x="165" y="72"/>
                    <a:pt x="164" y="69"/>
                    <a:pt x="164" y="66"/>
                  </a:cubicBezTo>
                  <a:cubicBezTo>
                    <a:pt x="157" y="65"/>
                    <a:pt x="143" y="59"/>
                    <a:pt x="138" y="59"/>
                  </a:cubicBezTo>
                  <a:cubicBezTo>
                    <a:pt x="137" y="59"/>
                    <a:pt x="133" y="61"/>
                    <a:pt x="131" y="61"/>
                  </a:cubicBezTo>
                  <a:cubicBezTo>
                    <a:pt x="130" y="61"/>
                    <a:pt x="129" y="61"/>
                    <a:pt x="129" y="59"/>
                  </a:cubicBezTo>
                  <a:cubicBezTo>
                    <a:pt x="129" y="56"/>
                    <a:pt x="132" y="55"/>
                    <a:pt x="132" y="51"/>
                  </a:cubicBezTo>
                  <a:cubicBezTo>
                    <a:pt x="132" y="47"/>
                    <a:pt x="126" y="47"/>
                    <a:pt x="126" y="43"/>
                  </a:cubicBezTo>
                  <a:cubicBezTo>
                    <a:pt x="126" y="37"/>
                    <a:pt x="127" y="34"/>
                    <a:pt x="119" y="34"/>
                  </a:cubicBezTo>
                  <a:cubicBezTo>
                    <a:pt x="118" y="34"/>
                    <a:pt x="115" y="34"/>
                    <a:pt x="114" y="34"/>
                  </a:cubicBezTo>
                  <a:cubicBezTo>
                    <a:pt x="117" y="38"/>
                    <a:pt x="117" y="38"/>
                    <a:pt x="117" y="38"/>
                  </a:cubicBezTo>
                  <a:cubicBezTo>
                    <a:pt x="117" y="45"/>
                    <a:pt x="117" y="45"/>
                    <a:pt x="117" y="45"/>
                  </a:cubicBezTo>
                  <a:cubicBezTo>
                    <a:pt x="110" y="45"/>
                    <a:pt x="110" y="45"/>
                    <a:pt x="110" y="45"/>
                  </a:cubicBezTo>
                  <a:cubicBezTo>
                    <a:pt x="105" y="40"/>
                    <a:pt x="109" y="33"/>
                    <a:pt x="101" y="30"/>
                  </a:cubicBezTo>
                  <a:cubicBezTo>
                    <a:pt x="99" y="29"/>
                    <a:pt x="97" y="29"/>
                    <a:pt x="95" y="29"/>
                  </a:cubicBezTo>
                  <a:cubicBezTo>
                    <a:pt x="93" y="29"/>
                    <a:pt x="92" y="29"/>
                    <a:pt x="90" y="29"/>
                  </a:cubicBezTo>
                  <a:cubicBezTo>
                    <a:pt x="88" y="30"/>
                    <a:pt x="87" y="30"/>
                    <a:pt x="85" y="30"/>
                  </a:cubicBezTo>
                  <a:cubicBezTo>
                    <a:pt x="83" y="30"/>
                    <a:pt x="82" y="30"/>
                    <a:pt x="80" y="29"/>
                  </a:cubicBezTo>
                  <a:cubicBezTo>
                    <a:pt x="71" y="26"/>
                    <a:pt x="73" y="10"/>
                    <a:pt x="63" y="6"/>
                  </a:cubicBezTo>
                  <a:cubicBezTo>
                    <a:pt x="53" y="2"/>
                    <a:pt x="43" y="1"/>
                    <a:pt x="2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1" name="Google Shape;481;p35"/>
            <p:cNvSpPr/>
            <p:nvPr/>
          </p:nvSpPr>
          <p:spPr>
            <a:xfrm>
              <a:off x="336" y="305"/>
              <a:ext cx="255" cy="160"/>
            </a:xfrm>
            <a:custGeom>
              <a:avLst/>
              <a:gdLst/>
              <a:ahLst/>
              <a:cxnLst/>
              <a:rect l="l" t="t" r="r" b="b"/>
              <a:pathLst>
                <a:path w="108" h="68" extrusionOk="0">
                  <a:moveTo>
                    <a:pt x="31" y="0"/>
                  </a:moveTo>
                  <a:cubicBezTo>
                    <a:pt x="16" y="2"/>
                    <a:pt x="14" y="23"/>
                    <a:pt x="14" y="32"/>
                  </a:cubicBezTo>
                  <a:cubicBezTo>
                    <a:pt x="14" y="37"/>
                    <a:pt x="14" y="35"/>
                    <a:pt x="14" y="40"/>
                  </a:cubicBezTo>
                  <a:cubicBezTo>
                    <a:pt x="14" y="43"/>
                    <a:pt x="11" y="45"/>
                    <a:pt x="8" y="47"/>
                  </a:cubicBezTo>
                  <a:cubicBezTo>
                    <a:pt x="7" y="49"/>
                    <a:pt x="1" y="48"/>
                    <a:pt x="0" y="57"/>
                  </a:cubicBezTo>
                  <a:cubicBezTo>
                    <a:pt x="3" y="57"/>
                    <a:pt x="8" y="56"/>
                    <a:pt x="13" y="56"/>
                  </a:cubicBezTo>
                  <a:cubicBezTo>
                    <a:pt x="16" y="56"/>
                    <a:pt x="20" y="56"/>
                    <a:pt x="23" y="57"/>
                  </a:cubicBezTo>
                  <a:cubicBezTo>
                    <a:pt x="22" y="62"/>
                    <a:pt x="20" y="68"/>
                    <a:pt x="27" y="68"/>
                  </a:cubicBezTo>
                  <a:cubicBezTo>
                    <a:pt x="29" y="68"/>
                    <a:pt x="29" y="66"/>
                    <a:pt x="31" y="64"/>
                  </a:cubicBezTo>
                  <a:cubicBezTo>
                    <a:pt x="32" y="64"/>
                    <a:pt x="33" y="64"/>
                    <a:pt x="34" y="64"/>
                  </a:cubicBezTo>
                  <a:cubicBezTo>
                    <a:pt x="42" y="64"/>
                    <a:pt x="56" y="54"/>
                    <a:pt x="56" y="44"/>
                  </a:cubicBezTo>
                  <a:cubicBezTo>
                    <a:pt x="59" y="45"/>
                    <a:pt x="76" y="57"/>
                    <a:pt x="76" y="57"/>
                  </a:cubicBezTo>
                  <a:cubicBezTo>
                    <a:pt x="81" y="57"/>
                    <a:pt x="84" y="57"/>
                    <a:pt x="90" y="57"/>
                  </a:cubicBezTo>
                  <a:cubicBezTo>
                    <a:pt x="97" y="57"/>
                    <a:pt x="102" y="55"/>
                    <a:pt x="108" y="51"/>
                  </a:cubicBezTo>
                  <a:cubicBezTo>
                    <a:pt x="103" y="45"/>
                    <a:pt x="93" y="48"/>
                    <a:pt x="85" y="41"/>
                  </a:cubicBezTo>
                  <a:cubicBezTo>
                    <a:pt x="82" y="39"/>
                    <a:pt x="84" y="36"/>
                    <a:pt x="81" y="32"/>
                  </a:cubicBezTo>
                  <a:cubicBezTo>
                    <a:pt x="72" y="19"/>
                    <a:pt x="55" y="24"/>
                    <a:pt x="44" y="11"/>
                  </a:cubicBezTo>
                  <a:cubicBezTo>
                    <a:pt x="42" y="12"/>
                    <a:pt x="40" y="13"/>
                    <a:pt x="39" y="15"/>
                  </a:cubicBezTo>
                  <a:cubicBezTo>
                    <a:pt x="36" y="10"/>
                    <a:pt x="34" y="8"/>
                    <a:pt x="31"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2" name="Google Shape;482;p35"/>
            <p:cNvSpPr/>
            <p:nvPr/>
          </p:nvSpPr>
          <p:spPr>
            <a:xfrm>
              <a:off x="695" y="163"/>
              <a:ext cx="78" cy="61"/>
            </a:xfrm>
            <a:custGeom>
              <a:avLst/>
              <a:gdLst/>
              <a:ahLst/>
              <a:cxnLst/>
              <a:rect l="l" t="t" r="r" b="b"/>
              <a:pathLst>
                <a:path w="33" h="26" extrusionOk="0">
                  <a:moveTo>
                    <a:pt x="16" y="0"/>
                  </a:moveTo>
                  <a:cubicBezTo>
                    <a:pt x="8" y="0"/>
                    <a:pt x="0" y="4"/>
                    <a:pt x="0" y="14"/>
                  </a:cubicBezTo>
                  <a:cubicBezTo>
                    <a:pt x="0" y="21"/>
                    <a:pt x="6" y="26"/>
                    <a:pt x="14" y="26"/>
                  </a:cubicBezTo>
                  <a:cubicBezTo>
                    <a:pt x="20" y="26"/>
                    <a:pt x="33" y="21"/>
                    <a:pt x="33" y="14"/>
                  </a:cubicBezTo>
                  <a:cubicBezTo>
                    <a:pt x="33" y="5"/>
                    <a:pt x="24" y="0"/>
                    <a:pt x="16"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3" name="Google Shape;483;p35"/>
            <p:cNvSpPr/>
            <p:nvPr/>
          </p:nvSpPr>
          <p:spPr>
            <a:xfrm>
              <a:off x="466" y="473"/>
              <a:ext cx="61" cy="47"/>
            </a:xfrm>
            <a:custGeom>
              <a:avLst/>
              <a:gdLst/>
              <a:ahLst/>
              <a:cxnLst/>
              <a:rect l="l" t="t" r="r" b="b"/>
              <a:pathLst>
                <a:path w="26" h="20" extrusionOk="0">
                  <a:moveTo>
                    <a:pt x="18" y="0"/>
                  </a:moveTo>
                  <a:cubicBezTo>
                    <a:pt x="17" y="0"/>
                    <a:pt x="15" y="0"/>
                    <a:pt x="11" y="0"/>
                  </a:cubicBezTo>
                  <a:cubicBezTo>
                    <a:pt x="11" y="4"/>
                    <a:pt x="4" y="8"/>
                    <a:pt x="0" y="14"/>
                  </a:cubicBezTo>
                  <a:cubicBezTo>
                    <a:pt x="0" y="20"/>
                    <a:pt x="0" y="20"/>
                    <a:pt x="0" y="20"/>
                  </a:cubicBezTo>
                  <a:cubicBezTo>
                    <a:pt x="8" y="19"/>
                    <a:pt x="21" y="9"/>
                    <a:pt x="26" y="3"/>
                  </a:cubicBezTo>
                  <a:cubicBezTo>
                    <a:pt x="22" y="1"/>
                    <a:pt x="21" y="0"/>
                    <a:pt x="1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4" name="Google Shape;484;p35"/>
            <p:cNvSpPr/>
            <p:nvPr/>
          </p:nvSpPr>
          <p:spPr>
            <a:xfrm>
              <a:off x="565" y="-202"/>
              <a:ext cx="168" cy="74"/>
            </a:xfrm>
            <a:custGeom>
              <a:avLst/>
              <a:gdLst/>
              <a:ahLst/>
              <a:cxnLst/>
              <a:rect l="l" t="t" r="r" b="b"/>
              <a:pathLst>
                <a:path w="71" h="31" extrusionOk="0">
                  <a:moveTo>
                    <a:pt x="9" y="0"/>
                  </a:moveTo>
                  <a:cubicBezTo>
                    <a:pt x="5" y="0"/>
                    <a:pt x="0" y="3"/>
                    <a:pt x="0" y="8"/>
                  </a:cubicBezTo>
                  <a:cubicBezTo>
                    <a:pt x="0" y="14"/>
                    <a:pt x="6" y="17"/>
                    <a:pt x="11" y="19"/>
                  </a:cubicBezTo>
                  <a:cubicBezTo>
                    <a:pt x="7" y="28"/>
                    <a:pt x="16" y="31"/>
                    <a:pt x="26" y="31"/>
                  </a:cubicBezTo>
                  <a:cubicBezTo>
                    <a:pt x="35" y="31"/>
                    <a:pt x="40" y="26"/>
                    <a:pt x="46" y="26"/>
                  </a:cubicBezTo>
                  <a:cubicBezTo>
                    <a:pt x="52" y="26"/>
                    <a:pt x="55" y="29"/>
                    <a:pt x="62" y="29"/>
                  </a:cubicBezTo>
                  <a:cubicBezTo>
                    <a:pt x="66" y="29"/>
                    <a:pt x="70" y="26"/>
                    <a:pt x="71" y="21"/>
                  </a:cubicBezTo>
                  <a:cubicBezTo>
                    <a:pt x="62" y="16"/>
                    <a:pt x="50" y="5"/>
                    <a:pt x="35" y="5"/>
                  </a:cubicBezTo>
                  <a:cubicBezTo>
                    <a:pt x="24" y="5"/>
                    <a:pt x="21"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5" name="Google Shape;485;p35"/>
            <p:cNvSpPr/>
            <p:nvPr/>
          </p:nvSpPr>
          <p:spPr>
            <a:xfrm>
              <a:off x="579" y="508"/>
              <a:ext cx="43" cy="38"/>
            </a:xfrm>
            <a:custGeom>
              <a:avLst/>
              <a:gdLst/>
              <a:ahLst/>
              <a:cxnLst/>
              <a:rect l="l" t="t" r="r" b="b"/>
              <a:pathLst>
                <a:path w="18" h="16" extrusionOk="0">
                  <a:moveTo>
                    <a:pt x="9" y="0"/>
                  </a:moveTo>
                  <a:cubicBezTo>
                    <a:pt x="4" y="0"/>
                    <a:pt x="0" y="3"/>
                    <a:pt x="0" y="8"/>
                  </a:cubicBezTo>
                  <a:cubicBezTo>
                    <a:pt x="0" y="8"/>
                    <a:pt x="7" y="16"/>
                    <a:pt x="8" y="16"/>
                  </a:cubicBezTo>
                  <a:cubicBezTo>
                    <a:pt x="13" y="16"/>
                    <a:pt x="15" y="9"/>
                    <a:pt x="18" y="4"/>
                  </a:cubicBezTo>
                  <a:cubicBezTo>
                    <a:pt x="15" y="2"/>
                    <a:pt x="12"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6" name="Google Shape;486;p35"/>
            <p:cNvSpPr/>
            <p:nvPr/>
          </p:nvSpPr>
          <p:spPr>
            <a:xfrm>
              <a:off x="785" y="167"/>
              <a:ext cx="42" cy="24"/>
            </a:xfrm>
            <a:custGeom>
              <a:avLst/>
              <a:gdLst/>
              <a:ahLst/>
              <a:cxnLst/>
              <a:rect l="l" t="t" r="r" b="b"/>
              <a:pathLst>
                <a:path w="18" h="10" extrusionOk="0">
                  <a:moveTo>
                    <a:pt x="7" y="0"/>
                  </a:moveTo>
                  <a:cubicBezTo>
                    <a:pt x="6" y="0"/>
                    <a:pt x="0" y="4"/>
                    <a:pt x="0" y="5"/>
                  </a:cubicBezTo>
                  <a:cubicBezTo>
                    <a:pt x="0" y="9"/>
                    <a:pt x="4" y="10"/>
                    <a:pt x="7" y="10"/>
                  </a:cubicBezTo>
                  <a:cubicBezTo>
                    <a:pt x="9" y="10"/>
                    <a:pt x="10" y="10"/>
                    <a:pt x="11" y="10"/>
                  </a:cubicBezTo>
                  <a:cubicBezTo>
                    <a:pt x="13" y="10"/>
                    <a:pt x="14" y="10"/>
                    <a:pt x="18" y="9"/>
                  </a:cubicBezTo>
                  <a:cubicBezTo>
                    <a:pt x="16" y="6"/>
                    <a:pt x="12"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7" name="Google Shape;487;p35"/>
            <p:cNvSpPr/>
            <p:nvPr/>
          </p:nvSpPr>
          <p:spPr>
            <a:xfrm>
              <a:off x="608" y="94"/>
              <a:ext cx="45" cy="31"/>
            </a:xfrm>
            <a:custGeom>
              <a:avLst/>
              <a:gdLst/>
              <a:ahLst/>
              <a:cxnLst/>
              <a:rect l="l" t="t" r="r" b="b"/>
              <a:pathLst>
                <a:path w="19" h="13" extrusionOk="0">
                  <a:moveTo>
                    <a:pt x="19" y="0"/>
                  </a:moveTo>
                  <a:cubicBezTo>
                    <a:pt x="13" y="0"/>
                    <a:pt x="0" y="13"/>
                    <a:pt x="7" y="13"/>
                  </a:cubicBezTo>
                  <a:cubicBezTo>
                    <a:pt x="13" y="13"/>
                    <a:pt x="17" y="7"/>
                    <a:pt x="1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8" name="Google Shape;488;p35"/>
            <p:cNvSpPr/>
            <p:nvPr/>
          </p:nvSpPr>
          <p:spPr>
            <a:xfrm>
              <a:off x="234" y="-204"/>
              <a:ext cx="1026" cy="740"/>
            </a:xfrm>
            <a:custGeom>
              <a:avLst/>
              <a:gdLst/>
              <a:ahLst/>
              <a:cxnLst/>
              <a:rect l="l" t="t" r="r" b="b"/>
              <a:pathLst>
                <a:path w="434" h="313" extrusionOk="0">
                  <a:moveTo>
                    <a:pt x="57" y="0"/>
                  </a:moveTo>
                  <a:cubicBezTo>
                    <a:pt x="39" y="0"/>
                    <a:pt x="25" y="9"/>
                    <a:pt x="14" y="20"/>
                  </a:cubicBezTo>
                  <a:cubicBezTo>
                    <a:pt x="12" y="22"/>
                    <a:pt x="15" y="31"/>
                    <a:pt x="11" y="35"/>
                  </a:cubicBezTo>
                  <a:cubicBezTo>
                    <a:pt x="3" y="40"/>
                    <a:pt x="0" y="44"/>
                    <a:pt x="0" y="58"/>
                  </a:cubicBezTo>
                  <a:cubicBezTo>
                    <a:pt x="0" y="63"/>
                    <a:pt x="8" y="73"/>
                    <a:pt x="8" y="73"/>
                  </a:cubicBezTo>
                  <a:cubicBezTo>
                    <a:pt x="8" y="73"/>
                    <a:pt x="32" y="75"/>
                    <a:pt x="37" y="78"/>
                  </a:cubicBezTo>
                  <a:cubicBezTo>
                    <a:pt x="37" y="85"/>
                    <a:pt x="37" y="85"/>
                    <a:pt x="37" y="85"/>
                  </a:cubicBezTo>
                  <a:cubicBezTo>
                    <a:pt x="31" y="84"/>
                    <a:pt x="25" y="82"/>
                    <a:pt x="19" y="82"/>
                  </a:cubicBezTo>
                  <a:cubicBezTo>
                    <a:pt x="17" y="82"/>
                    <a:pt x="15" y="82"/>
                    <a:pt x="13" y="83"/>
                  </a:cubicBezTo>
                  <a:cubicBezTo>
                    <a:pt x="14" y="91"/>
                    <a:pt x="22" y="92"/>
                    <a:pt x="25" y="99"/>
                  </a:cubicBezTo>
                  <a:cubicBezTo>
                    <a:pt x="50" y="99"/>
                    <a:pt x="50" y="99"/>
                    <a:pt x="50" y="99"/>
                  </a:cubicBezTo>
                  <a:cubicBezTo>
                    <a:pt x="53" y="103"/>
                    <a:pt x="62" y="110"/>
                    <a:pt x="66" y="110"/>
                  </a:cubicBezTo>
                  <a:cubicBezTo>
                    <a:pt x="82" y="110"/>
                    <a:pt x="105" y="109"/>
                    <a:pt x="123" y="109"/>
                  </a:cubicBezTo>
                  <a:cubicBezTo>
                    <a:pt x="133" y="109"/>
                    <a:pt x="141" y="109"/>
                    <a:pt x="146" y="110"/>
                  </a:cubicBezTo>
                  <a:cubicBezTo>
                    <a:pt x="146" y="113"/>
                    <a:pt x="144" y="122"/>
                    <a:pt x="151" y="122"/>
                  </a:cubicBezTo>
                  <a:cubicBezTo>
                    <a:pt x="160" y="122"/>
                    <a:pt x="168" y="102"/>
                    <a:pt x="175" y="102"/>
                  </a:cubicBezTo>
                  <a:cubicBezTo>
                    <a:pt x="181" y="102"/>
                    <a:pt x="210" y="126"/>
                    <a:pt x="214" y="131"/>
                  </a:cubicBezTo>
                  <a:cubicBezTo>
                    <a:pt x="211" y="131"/>
                    <a:pt x="202" y="132"/>
                    <a:pt x="202" y="138"/>
                  </a:cubicBezTo>
                  <a:cubicBezTo>
                    <a:pt x="202" y="139"/>
                    <a:pt x="204" y="144"/>
                    <a:pt x="206" y="144"/>
                  </a:cubicBezTo>
                  <a:cubicBezTo>
                    <a:pt x="213" y="144"/>
                    <a:pt x="216" y="138"/>
                    <a:pt x="223" y="138"/>
                  </a:cubicBezTo>
                  <a:cubicBezTo>
                    <a:pt x="234" y="138"/>
                    <a:pt x="268" y="163"/>
                    <a:pt x="268" y="177"/>
                  </a:cubicBezTo>
                  <a:cubicBezTo>
                    <a:pt x="268" y="185"/>
                    <a:pt x="257" y="196"/>
                    <a:pt x="252" y="201"/>
                  </a:cubicBezTo>
                  <a:cubicBezTo>
                    <a:pt x="248" y="205"/>
                    <a:pt x="239" y="200"/>
                    <a:pt x="239" y="209"/>
                  </a:cubicBezTo>
                  <a:cubicBezTo>
                    <a:pt x="239" y="213"/>
                    <a:pt x="246" y="218"/>
                    <a:pt x="248" y="220"/>
                  </a:cubicBezTo>
                  <a:cubicBezTo>
                    <a:pt x="242" y="224"/>
                    <a:pt x="229" y="227"/>
                    <a:pt x="224" y="227"/>
                  </a:cubicBezTo>
                  <a:cubicBezTo>
                    <a:pt x="220" y="227"/>
                    <a:pt x="211" y="227"/>
                    <a:pt x="202" y="227"/>
                  </a:cubicBezTo>
                  <a:cubicBezTo>
                    <a:pt x="194" y="227"/>
                    <a:pt x="181" y="236"/>
                    <a:pt x="181" y="242"/>
                  </a:cubicBezTo>
                  <a:cubicBezTo>
                    <a:pt x="181" y="249"/>
                    <a:pt x="198" y="256"/>
                    <a:pt x="203" y="256"/>
                  </a:cubicBezTo>
                  <a:cubicBezTo>
                    <a:pt x="210" y="256"/>
                    <a:pt x="213" y="248"/>
                    <a:pt x="219" y="248"/>
                  </a:cubicBezTo>
                  <a:cubicBezTo>
                    <a:pt x="224" y="248"/>
                    <a:pt x="223" y="252"/>
                    <a:pt x="228" y="252"/>
                  </a:cubicBezTo>
                  <a:cubicBezTo>
                    <a:pt x="233" y="252"/>
                    <a:pt x="236" y="248"/>
                    <a:pt x="239" y="244"/>
                  </a:cubicBezTo>
                  <a:cubicBezTo>
                    <a:pt x="254" y="253"/>
                    <a:pt x="262" y="263"/>
                    <a:pt x="280" y="271"/>
                  </a:cubicBezTo>
                  <a:cubicBezTo>
                    <a:pt x="271" y="288"/>
                    <a:pt x="303" y="287"/>
                    <a:pt x="315" y="294"/>
                  </a:cubicBezTo>
                  <a:cubicBezTo>
                    <a:pt x="328" y="302"/>
                    <a:pt x="338" y="299"/>
                    <a:pt x="354" y="306"/>
                  </a:cubicBezTo>
                  <a:cubicBezTo>
                    <a:pt x="355" y="307"/>
                    <a:pt x="356" y="313"/>
                    <a:pt x="359" y="313"/>
                  </a:cubicBezTo>
                  <a:cubicBezTo>
                    <a:pt x="361" y="313"/>
                    <a:pt x="364" y="310"/>
                    <a:pt x="364" y="306"/>
                  </a:cubicBezTo>
                  <a:cubicBezTo>
                    <a:pt x="364" y="292"/>
                    <a:pt x="335" y="281"/>
                    <a:pt x="326" y="270"/>
                  </a:cubicBezTo>
                  <a:cubicBezTo>
                    <a:pt x="334" y="270"/>
                    <a:pt x="334" y="270"/>
                    <a:pt x="334" y="270"/>
                  </a:cubicBezTo>
                  <a:cubicBezTo>
                    <a:pt x="340" y="277"/>
                    <a:pt x="373" y="290"/>
                    <a:pt x="383" y="291"/>
                  </a:cubicBezTo>
                  <a:cubicBezTo>
                    <a:pt x="385" y="285"/>
                    <a:pt x="391" y="275"/>
                    <a:pt x="391" y="270"/>
                  </a:cubicBezTo>
                  <a:cubicBezTo>
                    <a:pt x="391" y="264"/>
                    <a:pt x="381" y="261"/>
                    <a:pt x="381" y="257"/>
                  </a:cubicBezTo>
                  <a:cubicBezTo>
                    <a:pt x="381" y="255"/>
                    <a:pt x="381" y="255"/>
                    <a:pt x="381" y="247"/>
                  </a:cubicBezTo>
                  <a:cubicBezTo>
                    <a:pt x="378" y="247"/>
                    <a:pt x="378" y="247"/>
                    <a:pt x="372" y="247"/>
                  </a:cubicBezTo>
                  <a:cubicBezTo>
                    <a:pt x="372" y="242"/>
                    <a:pt x="371" y="242"/>
                    <a:pt x="368" y="242"/>
                  </a:cubicBezTo>
                  <a:cubicBezTo>
                    <a:pt x="368" y="242"/>
                    <a:pt x="367" y="242"/>
                    <a:pt x="367" y="242"/>
                  </a:cubicBezTo>
                  <a:cubicBezTo>
                    <a:pt x="366" y="242"/>
                    <a:pt x="365" y="242"/>
                    <a:pt x="365" y="242"/>
                  </a:cubicBezTo>
                  <a:cubicBezTo>
                    <a:pt x="363" y="242"/>
                    <a:pt x="360" y="242"/>
                    <a:pt x="357" y="241"/>
                  </a:cubicBezTo>
                  <a:cubicBezTo>
                    <a:pt x="353" y="239"/>
                    <a:pt x="347" y="227"/>
                    <a:pt x="346" y="220"/>
                  </a:cubicBezTo>
                  <a:cubicBezTo>
                    <a:pt x="339" y="220"/>
                    <a:pt x="339" y="220"/>
                    <a:pt x="339" y="220"/>
                  </a:cubicBezTo>
                  <a:cubicBezTo>
                    <a:pt x="339" y="213"/>
                    <a:pt x="339" y="213"/>
                    <a:pt x="339" y="213"/>
                  </a:cubicBezTo>
                  <a:cubicBezTo>
                    <a:pt x="340" y="213"/>
                    <a:pt x="341" y="214"/>
                    <a:pt x="342" y="214"/>
                  </a:cubicBezTo>
                  <a:cubicBezTo>
                    <a:pt x="344" y="214"/>
                    <a:pt x="345" y="213"/>
                    <a:pt x="347" y="213"/>
                  </a:cubicBezTo>
                  <a:cubicBezTo>
                    <a:pt x="347" y="206"/>
                    <a:pt x="347" y="206"/>
                    <a:pt x="347" y="206"/>
                  </a:cubicBezTo>
                  <a:cubicBezTo>
                    <a:pt x="345" y="207"/>
                    <a:pt x="343" y="207"/>
                    <a:pt x="342" y="207"/>
                  </a:cubicBezTo>
                  <a:cubicBezTo>
                    <a:pt x="340" y="207"/>
                    <a:pt x="339" y="207"/>
                    <a:pt x="336" y="205"/>
                  </a:cubicBezTo>
                  <a:cubicBezTo>
                    <a:pt x="337" y="205"/>
                    <a:pt x="344" y="199"/>
                    <a:pt x="347" y="199"/>
                  </a:cubicBezTo>
                  <a:cubicBezTo>
                    <a:pt x="372" y="199"/>
                    <a:pt x="373" y="235"/>
                    <a:pt x="400" y="235"/>
                  </a:cubicBezTo>
                  <a:cubicBezTo>
                    <a:pt x="406" y="235"/>
                    <a:pt x="407" y="226"/>
                    <a:pt x="407" y="220"/>
                  </a:cubicBezTo>
                  <a:cubicBezTo>
                    <a:pt x="417" y="220"/>
                    <a:pt x="418" y="216"/>
                    <a:pt x="418" y="214"/>
                  </a:cubicBezTo>
                  <a:cubicBezTo>
                    <a:pt x="418" y="211"/>
                    <a:pt x="419" y="213"/>
                    <a:pt x="418" y="207"/>
                  </a:cubicBezTo>
                  <a:cubicBezTo>
                    <a:pt x="425" y="207"/>
                    <a:pt x="434" y="205"/>
                    <a:pt x="434" y="198"/>
                  </a:cubicBezTo>
                  <a:cubicBezTo>
                    <a:pt x="434" y="190"/>
                    <a:pt x="430" y="186"/>
                    <a:pt x="420" y="186"/>
                  </a:cubicBezTo>
                  <a:cubicBezTo>
                    <a:pt x="417" y="186"/>
                    <a:pt x="413" y="186"/>
                    <a:pt x="410" y="184"/>
                  </a:cubicBezTo>
                  <a:cubicBezTo>
                    <a:pt x="409" y="179"/>
                    <a:pt x="407" y="178"/>
                    <a:pt x="405" y="178"/>
                  </a:cubicBezTo>
                  <a:cubicBezTo>
                    <a:pt x="402" y="178"/>
                    <a:pt x="399" y="181"/>
                    <a:pt x="392" y="181"/>
                  </a:cubicBezTo>
                  <a:cubicBezTo>
                    <a:pt x="384" y="181"/>
                    <a:pt x="381" y="172"/>
                    <a:pt x="380" y="162"/>
                  </a:cubicBezTo>
                  <a:cubicBezTo>
                    <a:pt x="369" y="161"/>
                    <a:pt x="355" y="156"/>
                    <a:pt x="354" y="144"/>
                  </a:cubicBezTo>
                  <a:cubicBezTo>
                    <a:pt x="347" y="144"/>
                    <a:pt x="344" y="142"/>
                    <a:pt x="339" y="140"/>
                  </a:cubicBezTo>
                  <a:cubicBezTo>
                    <a:pt x="344" y="132"/>
                    <a:pt x="348" y="132"/>
                    <a:pt x="356" y="128"/>
                  </a:cubicBezTo>
                  <a:cubicBezTo>
                    <a:pt x="355" y="124"/>
                    <a:pt x="351" y="123"/>
                    <a:pt x="348" y="123"/>
                  </a:cubicBezTo>
                  <a:cubicBezTo>
                    <a:pt x="344" y="123"/>
                    <a:pt x="342" y="123"/>
                    <a:pt x="333" y="122"/>
                  </a:cubicBezTo>
                  <a:cubicBezTo>
                    <a:pt x="337" y="115"/>
                    <a:pt x="344" y="116"/>
                    <a:pt x="351" y="114"/>
                  </a:cubicBezTo>
                  <a:cubicBezTo>
                    <a:pt x="348" y="107"/>
                    <a:pt x="344" y="102"/>
                    <a:pt x="336" y="102"/>
                  </a:cubicBezTo>
                  <a:cubicBezTo>
                    <a:pt x="336" y="102"/>
                    <a:pt x="331" y="102"/>
                    <a:pt x="327" y="102"/>
                  </a:cubicBezTo>
                  <a:cubicBezTo>
                    <a:pt x="327" y="93"/>
                    <a:pt x="327" y="93"/>
                    <a:pt x="327" y="93"/>
                  </a:cubicBezTo>
                  <a:cubicBezTo>
                    <a:pt x="313" y="91"/>
                    <a:pt x="305" y="83"/>
                    <a:pt x="290" y="78"/>
                  </a:cubicBezTo>
                  <a:cubicBezTo>
                    <a:pt x="292" y="69"/>
                    <a:pt x="279" y="67"/>
                    <a:pt x="273" y="67"/>
                  </a:cubicBezTo>
                  <a:cubicBezTo>
                    <a:pt x="269" y="67"/>
                    <a:pt x="268" y="67"/>
                    <a:pt x="260" y="67"/>
                  </a:cubicBezTo>
                  <a:cubicBezTo>
                    <a:pt x="242" y="67"/>
                    <a:pt x="239" y="49"/>
                    <a:pt x="227" y="41"/>
                  </a:cubicBezTo>
                  <a:cubicBezTo>
                    <a:pt x="220" y="36"/>
                    <a:pt x="198" y="33"/>
                    <a:pt x="187" y="33"/>
                  </a:cubicBezTo>
                  <a:cubicBezTo>
                    <a:pt x="178" y="33"/>
                    <a:pt x="175" y="46"/>
                    <a:pt x="166" y="46"/>
                  </a:cubicBezTo>
                  <a:cubicBezTo>
                    <a:pt x="162" y="46"/>
                    <a:pt x="160" y="41"/>
                    <a:pt x="154" y="41"/>
                  </a:cubicBezTo>
                  <a:cubicBezTo>
                    <a:pt x="149" y="41"/>
                    <a:pt x="147" y="46"/>
                    <a:pt x="144" y="46"/>
                  </a:cubicBezTo>
                  <a:cubicBezTo>
                    <a:pt x="141" y="46"/>
                    <a:pt x="144" y="38"/>
                    <a:pt x="144" y="36"/>
                  </a:cubicBezTo>
                  <a:cubicBezTo>
                    <a:pt x="144" y="24"/>
                    <a:pt x="136" y="6"/>
                    <a:pt x="123" y="6"/>
                  </a:cubicBezTo>
                  <a:cubicBezTo>
                    <a:pt x="101" y="6"/>
                    <a:pt x="66" y="12"/>
                    <a:pt x="66" y="32"/>
                  </a:cubicBezTo>
                  <a:cubicBezTo>
                    <a:pt x="66" y="37"/>
                    <a:pt x="71" y="41"/>
                    <a:pt x="71" y="46"/>
                  </a:cubicBezTo>
                  <a:cubicBezTo>
                    <a:pt x="71" y="50"/>
                    <a:pt x="64" y="57"/>
                    <a:pt x="61" y="57"/>
                  </a:cubicBezTo>
                  <a:cubicBezTo>
                    <a:pt x="54" y="57"/>
                    <a:pt x="55" y="52"/>
                    <a:pt x="55" y="48"/>
                  </a:cubicBezTo>
                  <a:cubicBezTo>
                    <a:pt x="55" y="48"/>
                    <a:pt x="54" y="42"/>
                    <a:pt x="55" y="38"/>
                  </a:cubicBezTo>
                  <a:cubicBezTo>
                    <a:pt x="53" y="38"/>
                    <a:pt x="51" y="36"/>
                    <a:pt x="51" y="33"/>
                  </a:cubicBezTo>
                  <a:cubicBezTo>
                    <a:pt x="51" y="18"/>
                    <a:pt x="69" y="17"/>
                    <a:pt x="74" y="6"/>
                  </a:cubicBezTo>
                  <a:cubicBezTo>
                    <a:pt x="73" y="6"/>
                    <a:pt x="57" y="0"/>
                    <a:pt x="5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9" name="Google Shape;489;p35"/>
            <p:cNvSpPr/>
            <p:nvPr/>
          </p:nvSpPr>
          <p:spPr>
            <a:xfrm>
              <a:off x="655" y="442"/>
              <a:ext cx="28" cy="16"/>
            </a:xfrm>
            <a:custGeom>
              <a:avLst/>
              <a:gdLst/>
              <a:ahLst/>
              <a:cxnLst/>
              <a:rect l="l" t="t" r="r" b="b"/>
              <a:pathLst>
                <a:path w="12" h="7" extrusionOk="0">
                  <a:moveTo>
                    <a:pt x="5" y="0"/>
                  </a:moveTo>
                  <a:cubicBezTo>
                    <a:pt x="4" y="0"/>
                    <a:pt x="2" y="1"/>
                    <a:pt x="0" y="4"/>
                  </a:cubicBezTo>
                  <a:cubicBezTo>
                    <a:pt x="3" y="6"/>
                    <a:pt x="4" y="7"/>
                    <a:pt x="6" y="7"/>
                  </a:cubicBezTo>
                  <a:cubicBezTo>
                    <a:pt x="8" y="7"/>
                    <a:pt x="9" y="6"/>
                    <a:pt x="12" y="4"/>
                  </a:cubicBezTo>
                  <a:cubicBezTo>
                    <a:pt x="8" y="2"/>
                    <a:pt x="7"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0" name="Google Shape;490;p35"/>
            <p:cNvSpPr/>
            <p:nvPr/>
          </p:nvSpPr>
          <p:spPr>
            <a:xfrm>
              <a:off x="445" y="298"/>
              <a:ext cx="26" cy="21"/>
            </a:xfrm>
            <a:custGeom>
              <a:avLst/>
              <a:gdLst/>
              <a:ahLst/>
              <a:cxnLst/>
              <a:rect l="l" t="t" r="r" b="b"/>
              <a:pathLst>
                <a:path w="11" h="9" extrusionOk="0">
                  <a:moveTo>
                    <a:pt x="4" y="0"/>
                  </a:moveTo>
                  <a:cubicBezTo>
                    <a:pt x="3" y="0"/>
                    <a:pt x="2" y="0"/>
                    <a:pt x="1" y="1"/>
                  </a:cubicBezTo>
                  <a:cubicBezTo>
                    <a:pt x="0" y="4"/>
                    <a:pt x="4" y="8"/>
                    <a:pt x="11" y="9"/>
                  </a:cubicBezTo>
                  <a:cubicBezTo>
                    <a:pt x="8" y="5"/>
                    <a:pt x="8" y="0"/>
                    <a:pt x="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1" name="Google Shape;491;p35"/>
            <p:cNvSpPr/>
            <p:nvPr/>
          </p:nvSpPr>
          <p:spPr>
            <a:xfrm>
              <a:off x="173" y="-947"/>
              <a:ext cx="1094" cy="575"/>
            </a:xfrm>
            <a:custGeom>
              <a:avLst/>
              <a:gdLst/>
              <a:ahLst/>
              <a:cxnLst/>
              <a:rect l="l" t="t" r="r" b="b"/>
              <a:pathLst>
                <a:path w="463" h="243" extrusionOk="0">
                  <a:moveTo>
                    <a:pt x="278" y="0"/>
                  </a:moveTo>
                  <a:cubicBezTo>
                    <a:pt x="270" y="0"/>
                    <a:pt x="268" y="9"/>
                    <a:pt x="261" y="9"/>
                  </a:cubicBezTo>
                  <a:cubicBezTo>
                    <a:pt x="253" y="9"/>
                    <a:pt x="250" y="3"/>
                    <a:pt x="241" y="3"/>
                  </a:cubicBezTo>
                  <a:cubicBezTo>
                    <a:pt x="238" y="3"/>
                    <a:pt x="236" y="4"/>
                    <a:pt x="235" y="7"/>
                  </a:cubicBezTo>
                  <a:cubicBezTo>
                    <a:pt x="207" y="7"/>
                    <a:pt x="201" y="7"/>
                    <a:pt x="174" y="7"/>
                  </a:cubicBezTo>
                  <a:cubicBezTo>
                    <a:pt x="169" y="7"/>
                    <a:pt x="164" y="8"/>
                    <a:pt x="162" y="13"/>
                  </a:cubicBezTo>
                  <a:cubicBezTo>
                    <a:pt x="159" y="16"/>
                    <a:pt x="158" y="16"/>
                    <a:pt x="158" y="16"/>
                  </a:cubicBezTo>
                  <a:cubicBezTo>
                    <a:pt x="157" y="16"/>
                    <a:pt x="157" y="14"/>
                    <a:pt x="151" y="14"/>
                  </a:cubicBezTo>
                  <a:cubicBezTo>
                    <a:pt x="136" y="14"/>
                    <a:pt x="130" y="26"/>
                    <a:pt x="125" y="38"/>
                  </a:cubicBezTo>
                  <a:cubicBezTo>
                    <a:pt x="120" y="37"/>
                    <a:pt x="99" y="27"/>
                    <a:pt x="89" y="27"/>
                  </a:cubicBezTo>
                  <a:cubicBezTo>
                    <a:pt x="78" y="27"/>
                    <a:pt x="85" y="38"/>
                    <a:pt x="68" y="38"/>
                  </a:cubicBezTo>
                  <a:cubicBezTo>
                    <a:pt x="68" y="40"/>
                    <a:pt x="66" y="42"/>
                    <a:pt x="64" y="42"/>
                  </a:cubicBezTo>
                  <a:cubicBezTo>
                    <a:pt x="63" y="42"/>
                    <a:pt x="59" y="42"/>
                    <a:pt x="52" y="42"/>
                  </a:cubicBezTo>
                  <a:cubicBezTo>
                    <a:pt x="37" y="42"/>
                    <a:pt x="3" y="49"/>
                    <a:pt x="0" y="62"/>
                  </a:cubicBezTo>
                  <a:cubicBezTo>
                    <a:pt x="3" y="62"/>
                    <a:pt x="9" y="62"/>
                    <a:pt x="11" y="62"/>
                  </a:cubicBezTo>
                  <a:cubicBezTo>
                    <a:pt x="13" y="61"/>
                    <a:pt x="16" y="59"/>
                    <a:pt x="19" y="58"/>
                  </a:cubicBezTo>
                  <a:cubicBezTo>
                    <a:pt x="35" y="58"/>
                    <a:pt x="35" y="58"/>
                    <a:pt x="35" y="58"/>
                  </a:cubicBezTo>
                  <a:cubicBezTo>
                    <a:pt x="29" y="60"/>
                    <a:pt x="26" y="62"/>
                    <a:pt x="20" y="67"/>
                  </a:cubicBezTo>
                  <a:cubicBezTo>
                    <a:pt x="21" y="68"/>
                    <a:pt x="27" y="71"/>
                    <a:pt x="30" y="71"/>
                  </a:cubicBezTo>
                  <a:cubicBezTo>
                    <a:pt x="40" y="71"/>
                    <a:pt x="40" y="62"/>
                    <a:pt x="51" y="62"/>
                  </a:cubicBezTo>
                  <a:cubicBezTo>
                    <a:pt x="55" y="62"/>
                    <a:pt x="57" y="62"/>
                    <a:pt x="61" y="63"/>
                  </a:cubicBezTo>
                  <a:cubicBezTo>
                    <a:pt x="48" y="67"/>
                    <a:pt x="35" y="66"/>
                    <a:pt x="29" y="79"/>
                  </a:cubicBezTo>
                  <a:cubicBezTo>
                    <a:pt x="30" y="79"/>
                    <a:pt x="32" y="79"/>
                    <a:pt x="35" y="79"/>
                  </a:cubicBezTo>
                  <a:cubicBezTo>
                    <a:pt x="40" y="79"/>
                    <a:pt x="47" y="79"/>
                    <a:pt x="54" y="79"/>
                  </a:cubicBezTo>
                  <a:cubicBezTo>
                    <a:pt x="47" y="80"/>
                    <a:pt x="43" y="83"/>
                    <a:pt x="39" y="85"/>
                  </a:cubicBezTo>
                  <a:cubicBezTo>
                    <a:pt x="43" y="90"/>
                    <a:pt x="58" y="96"/>
                    <a:pt x="68" y="96"/>
                  </a:cubicBezTo>
                  <a:cubicBezTo>
                    <a:pt x="73" y="96"/>
                    <a:pt x="76" y="94"/>
                    <a:pt x="80" y="91"/>
                  </a:cubicBezTo>
                  <a:cubicBezTo>
                    <a:pt x="87" y="91"/>
                    <a:pt x="87" y="91"/>
                    <a:pt x="87" y="91"/>
                  </a:cubicBezTo>
                  <a:cubicBezTo>
                    <a:pt x="84" y="98"/>
                    <a:pt x="97" y="102"/>
                    <a:pt x="108" y="102"/>
                  </a:cubicBezTo>
                  <a:cubicBezTo>
                    <a:pt x="112" y="102"/>
                    <a:pt x="114" y="96"/>
                    <a:pt x="118" y="96"/>
                  </a:cubicBezTo>
                  <a:cubicBezTo>
                    <a:pt x="124" y="96"/>
                    <a:pt x="127" y="100"/>
                    <a:pt x="137" y="100"/>
                  </a:cubicBezTo>
                  <a:cubicBezTo>
                    <a:pt x="154" y="100"/>
                    <a:pt x="166" y="97"/>
                    <a:pt x="177" y="88"/>
                  </a:cubicBezTo>
                  <a:cubicBezTo>
                    <a:pt x="184" y="88"/>
                    <a:pt x="184" y="88"/>
                    <a:pt x="184" y="88"/>
                  </a:cubicBezTo>
                  <a:cubicBezTo>
                    <a:pt x="178" y="96"/>
                    <a:pt x="169" y="99"/>
                    <a:pt x="159" y="103"/>
                  </a:cubicBezTo>
                  <a:cubicBezTo>
                    <a:pt x="133" y="103"/>
                    <a:pt x="133" y="103"/>
                    <a:pt x="133" y="103"/>
                  </a:cubicBezTo>
                  <a:cubicBezTo>
                    <a:pt x="132" y="105"/>
                    <a:pt x="129" y="106"/>
                    <a:pt x="129" y="108"/>
                  </a:cubicBezTo>
                  <a:cubicBezTo>
                    <a:pt x="129" y="112"/>
                    <a:pt x="146" y="122"/>
                    <a:pt x="149" y="125"/>
                  </a:cubicBezTo>
                  <a:cubicBezTo>
                    <a:pt x="148" y="125"/>
                    <a:pt x="147" y="125"/>
                    <a:pt x="146" y="125"/>
                  </a:cubicBezTo>
                  <a:cubicBezTo>
                    <a:pt x="133" y="125"/>
                    <a:pt x="128" y="111"/>
                    <a:pt x="116" y="107"/>
                  </a:cubicBezTo>
                  <a:cubicBezTo>
                    <a:pt x="111" y="105"/>
                    <a:pt x="107" y="105"/>
                    <a:pt x="102" y="105"/>
                  </a:cubicBezTo>
                  <a:cubicBezTo>
                    <a:pt x="96" y="105"/>
                    <a:pt x="91" y="106"/>
                    <a:pt x="88" y="106"/>
                  </a:cubicBezTo>
                  <a:cubicBezTo>
                    <a:pt x="86" y="106"/>
                    <a:pt x="84" y="105"/>
                    <a:pt x="83" y="105"/>
                  </a:cubicBezTo>
                  <a:cubicBezTo>
                    <a:pt x="82" y="105"/>
                    <a:pt x="81" y="105"/>
                    <a:pt x="80" y="106"/>
                  </a:cubicBezTo>
                  <a:cubicBezTo>
                    <a:pt x="81" y="110"/>
                    <a:pt x="82" y="112"/>
                    <a:pt x="88" y="112"/>
                  </a:cubicBezTo>
                  <a:cubicBezTo>
                    <a:pt x="86" y="112"/>
                    <a:pt x="85" y="112"/>
                    <a:pt x="83" y="112"/>
                  </a:cubicBezTo>
                  <a:cubicBezTo>
                    <a:pt x="79" y="112"/>
                    <a:pt x="75" y="113"/>
                    <a:pt x="75" y="116"/>
                  </a:cubicBezTo>
                  <a:cubicBezTo>
                    <a:pt x="75" y="126"/>
                    <a:pt x="111" y="126"/>
                    <a:pt x="111" y="143"/>
                  </a:cubicBezTo>
                  <a:cubicBezTo>
                    <a:pt x="111" y="158"/>
                    <a:pt x="95" y="153"/>
                    <a:pt x="81" y="157"/>
                  </a:cubicBezTo>
                  <a:cubicBezTo>
                    <a:pt x="74" y="160"/>
                    <a:pt x="70" y="165"/>
                    <a:pt x="66" y="174"/>
                  </a:cubicBezTo>
                  <a:cubicBezTo>
                    <a:pt x="66" y="181"/>
                    <a:pt x="66" y="181"/>
                    <a:pt x="66" y="181"/>
                  </a:cubicBezTo>
                  <a:cubicBezTo>
                    <a:pt x="74" y="181"/>
                    <a:pt x="74" y="181"/>
                    <a:pt x="74" y="181"/>
                  </a:cubicBezTo>
                  <a:cubicBezTo>
                    <a:pt x="76" y="179"/>
                    <a:pt x="76" y="179"/>
                    <a:pt x="79" y="177"/>
                  </a:cubicBezTo>
                  <a:cubicBezTo>
                    <a:pt x="87" y="177"/>
                    <a:pt x="87" y="177"/>
                    <a:pt x="87" y="177"/>
                  </a:cubicBezTo>
                  <a:cubicBezTo>
                    <a:pt x="87" y="190"/>
                    <a:pt x="103" y="196"/>
                    <a:pt x="111" y="203"/>
                  </a:cubicBezTo>
                  <a:cubicBezTo>
                    <a:pt x="101" y="203"/>
                    <a:pt x="101" y="203"/>
                    <a:pt x="101" y="203"/>
                  </a:cubicBezTo>
                  <a:cubicBezTo>
                    <a:pt x="91" y="198"/>
                    <a:pt x="85" y="189"/>
                    <a:pt x="68" y="189"/>
                  </a:cubicBezTo>
                  <a:cubicBezTo>
                    <a:pt x="66" y="189"/>
                    <a:pt x="64" y="188"/>
                    <a:pt x="62" y="188"/>
                  </a:cubicBezTo>
                  <a:cubicBezTo>
                    <a:pt x="58" y="188"/>
                    <a:pt x="55" y="189"/>
                    <a:pt x="55" y="194"/>
                  </a:cubicBezTo>
                  <a:cubicBezTo>
                    <a:pt x="55" y="203"/>
                    <a:pt x="66" y="205"/>
                    <a:pt x="73" y="210"/>
                  </a:cubicBezTo>
                  <a:cubicBezTo>
                    <a:pt x="61" y="218"/>
                    <a:pt x="34" y="210"/>
                    <a:pt x="34" y="231"/>
                  </a:cubicBezTo>
                  <a:cubicBezTo>
                    <a:pt x="34" y="232"/>
                    <a:pt x="36" y="235"/>
                    <a:pt x="39" y="235"/>
                  </a:cubicBezTo>
                  <a:cubicBezTo>
                    <a:pt x="42" y="235"/>
                    <a:pt x="44" y="232"/>
                    <a:pt x="46" y="230"/>
                  </a:cubicBezTo>
                  <a:cubicBezTo>
                    <a:pt x="64" y="236"/>
                    <a:pt x="78" y="240"/>
                    <a:pt x="96" y="240"/>
                  </a:cubicBezTo>
                  <a:cubicBezTo>
                    <a:pt x="104" y="240"/>
                    <a:pt x="107" y="235"/>
                    <a:pt x="112" y="235"/>
                  </a:cubicBezTo>
                  <a:cubicBezTo>
                    <a:pt x="125" y="235"/>
                    <a:pt x="136" y="235"/>
                    <a:pt x="151" y="235"/>
                  </a:cubicBezTo>
                  <a:cubicBezTo>
                    <a:pt x="162" y="235"/>
                    <a:pt x="156" y="243"/>
                    <a:pt x="169" y="243"/>
                  </a:cubicBezTo>
                  <a:cubicBezTo>
                    <a:pt x="181" y="243"/>
                    <a:pt x="211" y="234"/>
                    <a:pt x="211" y="225"/>
                  </a:cubicBezTo>
                  <a:cubicBezTo>
                    <a:pt x="211" y="221"/>
                    <a:pt x="207" y="220"/>
                    <a:pt x="204" y="220"/>
                  </a:cubicBezTo>
                  <a:cubicBezTo>
                    <a:pt x="204" y="220"/>
                    <a:pt x="203" y="220"/>
                    <a:pt x="203" y="220"/>
                  </a:cubicBezTo>
                  <a:cubicBezTo>
                    <a:pt x="199" y="220"/>
                    <a:pt x="198" y="220"/>
                    <a:pt x="190" y="220"/>
                  </a:cubicBezTo>
                  <a:cubicBezTo>
                    <a:pt x="190" y="202"/>
                    <a:pt x="212" y="212"/>
                    <a:pt x="212" y="196"/>
                  </a:cubicBezTo>
                  <a:cubicBezTo>
                    <a:pt x="212" y="192"/>
                    <a:pt x="209" y="191"/>
                    <a:pt x="208" y="188"/>
                  </a:cubicBezTo>
                  <a:cubicBezTo>
                    <a:pt x="212" y="188"/>
                    <a:pt x="212" y="188"/>
                    <a:pt x="235" y="188"/>
                  </a:cubicBezTo>
                  <a:cubicBezTo>
                    <a:pt x="244" y="181"/>
                    <a:pt x="247" y="169"/>
                    <a:pt x="258" y="163"/>
                  </a:cubicBezTo>
                  <a:cubicBezTo>
                    <a:pt x="255" y="156"/>
                    <a:pt x="249" y="154"/>
                    <a:pt x="243" y="151"/>
                  </a:cubicBezTo>
                  <a:cubicBezTo>
                    <a:pt x="246" y="151"/>
                    <a:pt x="249" y="151"/>
                    <a:pt x="251" y="151"/>
                  </a:cubicBezTo>
                  <a:cubicBezTo>
                    <a:pt x="256" y="151"/>
                    <a:pt x="259" y="149"/>
                    <a:pt x="258" y="141"/>
                  </a:cubicBezTo>
                  <a:cubicBezTo>
                    <a:pt x="244" y="141"/>
                    <a:pt x="244" y="141"/>
                    <a:pt x="244" y="141"/>
                  </a:cubicBezTo>
                  <a:cubicBezTo>
                    <a:pt x="252" y="134"/>
                    <a:pt x="265" y="133"/>
                    <a:pt x="277" y="130"/>
                  </a:cubicBezTo>
                  <a:cubicBezTo>
                    <a:pt x="278" y="129"/>
                    <a:pt x="280" y="129"/>
                    <a:pt x="282" y="129"/>
                  </a:cubicBezTo>
                  <a:cubicBezTo>
                    <a:pt x="284" y="129"/>
                    <a:pt x="287" y="129"/>
                    <a:pt x="289" y="129"/>
                  </a:cubicBezTo>
                  <a:cubicBezTo>
                    <a:pt x="291" y="130"/>
                    <a:pt x="294" y="130"/>
                    <a:pt x="296" y="130"/>
                  </a:cubicBezTo>
                  <a:cubicBezTo>
                    <a:pt x="299" y="130"/>
                    <a:pt x="302" y="130"/>
                    <a:pt x="304" y="128"/>
                  </a:cubicBezTo>
                  <a:cubicBezTo>
                    <a:pt x="320" y="116"/>
                    <a:pt x="332" y="95"/>
                    <a:pt x="353" y="88"/>
                  </a:cubicBezTo>
                  <a:cubicBezTo>
                    <a:pt x="372" y="82"/>
                    <a:pt x="402" y="75"/>
                    <a:pt x="414" y="62"/>
                  </a:cubicBezTo>
                  <a:cubicBezTo>
                    <a:pt x="413" y="62"/>
                    <a:pt x="412" y="62"/>
                    <a:pt x="411" y="62"/>
                  </a:cubicBezTo>
                  <a:cubicBezTo>
                    <a:pt x="408" y="62"/>
                    <a:pt x="403" y="63"/>
                    <a:pt x="399" y="63"/>
                  </a:cubicBezTo>
                  <a:cubicBezTo>
                    <a:pt x="395" y="63"/>
                    <a:pt x="391" y="64"/>
                    <a:pt x="387" y="64"/>
                  </a:cubicBezTo>
                  <a:cubicBezTo>
                    <a:pt x="381" y="64"/>
                    <a:pt x="377" y="63"/>
                    <a:pt x="374" y="61"/>
                  </a:cubicBezTo>
                  <a:cubicBezTo>
                    <a:pt x="402" y="47"/>
                    <a:pt x="428" y="57"/>
                    <a:pt x="449" y="41"/>
                  </a:cubicBezTo>
                  <a:cubicBezTo>
                    <a:pt x="453" y="38"/>
                    <a:pt x="463" y="40"/>
                    <a:pt x="463" y="33"/>
                  </a:cubicBezTo>
                  <a:cubicBezTo>
                    <a:pt x="463" y="23"/>
                    <a:pt x="435" y="26"/>
                    <a:pt x="428" y="20"/>
                  </a:cubicBezTo>
                  <a:cubicBezTo>
                    <a:pt x="425" y="17"/>
                    <a:pt x="425" y="12"/>
                    <a:pt x="419" y="11"/>
                  </a:cubicBezTo>
                  <a:cubicBezTo>
                    <a:pt x="416" y="10"/>
                    <a:pt x="414" y="9"/>
                    <a:pt x="410" y="7"/>
                  </a:cubicBezTo>
                  <a:cubicBezTo>
                    <a:pt x="370" y="18"/>
                    <a:pt x="370" y="18"/>
                    <a:pt x="370" y="18"/>
                  </a:cubicBezTo>
                  <a:cubicBezTo>
                    <a:pt x="373" y="17"/>
                    <a:pt x="374" y="16"/>
                    <a:pt x="377" y="13"/>
                  </a:cubicBezTo>
                  <a:cubicBezTo>
                    <a:pt x="369" y="5"/>
                    <a:pt x="340" y="4"/>
                    <a:pt x="322" y="4"/>
                  </a:cubicBezTo>
                  <a:cubicBezTo>
                    <a:pt x="316" y="4"/>
                    <a:pt x="311" y="4"/>
                    <a:pt x="309" y="4"/>
                  </a:cubicBezTo>
                  <a:cubicBezTo>
                    <a:pt x="303" y="4"/>
                    <a:pt x="300" y="4"/>
                    <a:pt x="294" y="4"/>
                  </a:cubicBezTo>
                  <a:cubicBezTo>
                    <a:pt x="289" y="4"/>
                    <a:pt x="286" y="0"/>
                    <a:pt x="27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2" name="Google Shape;492;p35"/>
            <p:cNvSpPr/>
            <p:nvPr/>
          </p:nvSpPr>
          <p:spPr>
            <a:xfrm>
              <a:off x="858" y="-1001"/>
              <a:ext cx="2139" cy="1627"/>
            </a:xfrm>
            <a:custGeom>
              <a:avLst/>
              <a:gdLst/>
              <a:ahLst/>
              <a:cxnLst/>
              <a:rect l="l" t="t" r="r" b="b"/>
              <a:pathLst>
                <a:path w="905" h="688" extrusionOk="0">
                  <a:moveTo>
                    <a:pt x="639" y="0"/>
                  </a:moveTo>
                  <a:cubicBezTo>
                    <a:pt x="612" y="0"/>
                    <a:pt x="592" y="0"/>
                    <a:pt x="562" y="0"/>
                  </a:cubicBezTo>
                  <a:cubicBezTo>
                    <a:pt x="535" y="0"/>
                    <a:pt x="515" y="15"/>
                    <a:pt x="489" y="15"/>
                  </a:cubicBezTo>
                  <a:cubicBezTo>
                    <a:pt x="484" y="15"/>
                    <a:pt x="480" y="15"/>
                    <a:pt x="476" y="15"/>
                  </a:cubicBezTo>
                  <a:cubicBezTo>
                    <a:pt x="473" y="15"/>
                    <a:pt x="471" y="15"/>
                    <a:pt x="468" y="15"/>
                  </a:cubicBezTo>
                  <a:cubicBezTo>
                    <a:pt x="468" y="22"/>
                    <a:pt x="468" y="22"/>
                    <a:pt x="468" y="22"/>
                  </a:cubicBezTo>
                  <a:cubicBezTo>
                    <a:pt x="458" y="22"/>
                    <a:pt x="458" y="22"/>
                    <a:pt x="458" y="22"/>
                  </a:cubicBezTo>
                  <a:cubicBezTo>
                    <a:pt x="449" y="18"/>
                    <a:pt x="441" y="18"/>
                    <a:pt x="432" y="18"/>
                  </a:cubicBezTo>
                  <a:cubicBezTo>
                    <a:pt x="430" y="18"/>
                    <a:pt x="428" y="18"/>
                    <a:pt x="425" y="18"/>
                  </a:cubicBezTo>
                  <a:cubicBezTo>
                    <a:pt x="408" y="18"/>
                    <a:pt x="394" y="22"/>
                    <a:pt x="380" y="28"/>
                  </a:cubicBezTo>
                  <a:cubicBezTo>
                    <a:pt x="383" y="32"/>
                    <a:pt x="387" y="33"/>
                    <a:pt x="391" y="36"/>
                  </a:cubicBezTo>
                  <a:cubicBezTo>
                    <a:pt x="386" y="37"/>
                    <a:pt x="370" y="35"/>
                    <a:pt x="370" y="43"/>
                  </a:cubicBezTo>
                  <a:cubicBezTo>
                    <a:pt x="370" y="53"/>
                    <a:pt x="391" y="60"/>
                    <a:pt x="400" y="64"/>
                  </a:cubicBezTo>
                  <a:cubicBezTo>
                    <a:pt x="376" y="64"/>
                    <a:pt x="376" y="64"/>
                    <a:pt x="376" y="64"/>
                  </a:cubicBezTo>
                  <a:cubicBezTo>
                    <a:pt x="363" y="57"/>
                    <a:pt x="350" y="45"/>
                    <a:pt x="328" y="45"/>
                  </a:cubicBezTo>
                  <a:cubicBezTo>
                    <a:pt x="323" y="45"/>
                    <a:pt x="315" y="46"/>
                    <a:pt x="315" y="52"/>
                  </a:cubicBezTo>
                  <a:cubicBezTo>
                    <a:pt x="315" y="56"/>
                    <a:pt x="318" y="60"/>
                    <a:pt x="319" y="64"/>
                  </a:cubicBezTo>
                  <a:cubicBezTo>
                    <a:pt x="319" y="64"/>
                    <a:pt x="314" y="64"/>
                    <a:pt x="312" y="64"/>
                  </a:cubicBezTo>
                  <a:cubicBezTo>
                    <a:pt x="301" y="60"/>
                    <a:pt x="292" y="61"/>
                    <a:pt x="286" y="51"/>
                  </a:cubicBezTo>
                  <a:cubicBezTo>
                    <a:pt x="281" y="56"/>
                    <a:pt x="281" y="56"/>
                    <a:pt x="281" y="56"/>
                  </a:cubicBezTo>
                  <a:cubicBezTo>
                    <a:pt x="281" y="60"/>
                    <a:pt x="284" y="63"/>
                    <a:pt x="284" y="66"/>
                  </a:cubicBezTo>
                  <a:cubicBezTo>
                    <a:pt x="274" y="66"/>
                    <a:pt x="271" y="51"/>
                    <a:pt x="261" y="51"/>
                  </a:cubicBezTo>
                  <a:cubicBezTo>
                    <a:pt x="247" y="51"/>
                    <a:pt x="237" y="59"/>
                    <a:pt x="222" y="63"/>
                  </a:cubicBezTo>
                  <a:cubicBezTo>
                    <a:pt x="202" y="63"/>
                    <a:pt x="194" y="68"/>
                    <a:pt x="173" y="71"/>
                  </a:cubicBezTo>
                  <a:cubicBezTo>
                    <a:pt x="156" y="73"/>
                    <a:pt x="170" y="97"/>
                    <a:pt x="152" y="97"/>
                  </a:cubicBezTo>
                  <a:cubicBezTo>
                    <a:pt x="146" y="97"/>
                    <a:pt x="142" y="96"/>
                    <a:pt x="138" y="93"/>
                  </a:cubicBezTo>
                  <a:cubicBezTo>
                    <a:pt x="127" y="103"/>
                    <a:pt x="104" y="116"/>
                    <a:pt x="86" y="122"/>
                  </a:cubicBezTo>
                  <a:cubicBezTo>
                    <a:pt x="83" y="122"/>
                    <a:pt x="75" y="125"/>
                    <a:pt x="75" y="130"/>
                  </a:cubicBezTo>
                  <a:cubicBezTo>
                    <a:pt x="75" y="140"/>
                    <a:pt x="105" y="139"/>
                    <a:pt x="115" y="140"/>
                  </a:cubicBezTo>
                  <a:cubicBezTo>
                    <a:pt x="115" y="154"/>
                    <a:pt x="109" y="163"/>
                    <a:pt x="100" y="168"/>
                  </a:cubicBezTo>
                  <a:cubicBezTo>
                    <a:pt x="96" y="171"/>
                    <a:pt x="92" y="171"/>
                    <a:pt x="86" y="171"/>
                  </a:cubicBezTo>
                  <a:cubicBezTo>
                    <a:pt x="83" y="171"/>
                    <a:pt x="80" y="171"/>
                    <a:pt x="77" y="171"/>
                  </a:cubicBezTo>
                  <a:cubicBezTo>
                    <a:pt x="74" y="171"/>
                    <a:pt x="71" y="170"/>
                    <a:pt x="67" y="170"/>
                  </a:cubicBezTo>
                  <a:cubicBezTo>
                    <a:pt x="63" y="170"/>
                    <a:pt x="59" y="171"/>
                    <a:pt x="55" y="172"/>
                  </a:cubicBezTo>
                  <a:cubicBezTo>
                    <a:pt x="45" y="175"/>
                    <a:pt x="40" y="181"/>
                    <a:pt x="30" y="184"/>
                  </a:cubicBezTo>
                  <a:cubicBezTo>
                    <a:pt x="19" y="188"/>
                    <a:pt x="0" y="182"/>
                    <a:pt x="0" y="198"/>
                  </a:cubicBezTo>
                  <a:cubicBezTo>
                    <a:pt x="0" y="207"/>
                    <a:pt x="51" y="221"/>
                    <a:pt x="53" y="221"/>
                  </a:cubicBezTo>
                  <a:cubicBezTo>
                    <a:pt x="60" y="221"/>
                    <a:pt x="63" y="221"/>
                    <a:pt x="71" y="221"/>
                  </a:cubicBezTo>
                  <a:cubicBezTo>
                    <a:pt x="74" y="221"/>
                    <a:pt x="76" y="219"/>
                    <a:pt x="77" y="216"/>
                  </a:cubicBezTo>
                  <a:cubicBezTo>
                    <a:pt x="98" y="216"/>
                    <a:pt x="98" y="216"/>
                    <a:pt x="98" y="216"/>
                  </a:cubicBezTo>
                  <a:cubicBezTo>
                    <a:pt x="96" y="222"/>
                    <a:pt x="96" y="224"/>
                    <a:pt x="91" y="227"/>
                  </a:cubicBezTo>
                  <a:cubicBezTo>
                    <a:pt x="61" y="227"/>
                    <a:pt x="61" y="227"/>
                    <a:pt x="61" y="227"/>
                  </a:cubicBezTo>
                  <a:cubicBezTo>
                    <a:pt x="58" y="231"/>
                    <a:pt x="57" y="232"/>
                    <a:pt x="51" y="232"/>
                  </a:cubicBezTo>
                  <a:cubicBezTo>
                    <a:pt x="48" y="232"/>
                    <a:pt x="44" y="232"/>
                    <a:pt x="38" y="232"/>
                  </a:cubicBezTo>
                  <a:cubicBezTo>
                    <a:pt x="34" y="232"/>
                    <a:pt x="23" y="235"/>
                    <a:pt x="22" y="242"/>
                  </a:cubicBezTo>
                  <a:cubicBezTo>
                    <a:pt x="26" y="243"/>
                    <a:pt x="27" y="244"/>
                    <a:pt x="29" y="244"/>
                  </a:cubicBezTo>
                  <a:cubicBezTo>
                    <a:pt x="32" y="244"/>
                    <a:pt x="33" y="242"/>
                    <a:pt x="41" y="242"/>
                  </a:cubicBezTo>
                  <a:cubicBezTo>
                    <a:pt x="47" y="242"/>
                    <a:pt x="53" y="248"/>
                    <a:pt x="62" y="251"/>
                  </a:cubicBezTo>
                  <a:cubicBezTo>
                    <a:pt x="60" y="256"/>
                    <a:pt x="56" y="257"/>
                    <a:pt x="51" y="260"/>
                  </a:cubicBezTo>
                  <a:cubicBezTo>
                    <a:pt x="58" y="268"/>
                    <a:pt x="74" y="272"/>
                    <a:pt x="86" y="272"/>
                  </a:cubicBezTo>
                  <a:cubicBezTo>
                    <a:pt x="88" y="272"/>
                    <a:pt x="89" y="273"/>
                    <a:pt x="89" y="273"/>
                  </a:cubicBezTo>
                  <a:cubicBezTo>
                    <a:pt x="90" y="273"/>
                    <a:pt x="91" y="272"/>
                    <a:pt x="92" y="271"/>
                  </a:cubicBezTo>
                  <a:cubicBezTo>
                    <a:pt x="91" y="270"/>
                    <a:pt x="89" y="268"/>
                    <a:pt x="87" y="267"/>
                  </a:cubicBezTo>
                  <a:cubicBezTo>
                    <a:pt x="90" y="265"/>
                    <a:pt x="92" y="264"/>
                    <a:pt x="98" y="264"/>
                  </a:cubicBezTo>
                  <a:cubicBezTo>
                    <a:pt x="104" y="264"/>
                    <a:pt x="109" y="269"/>
                    <a:pt x="114" y="269"/>
                  </a:cubicBezTo>
                  <a:cubicBezTo>
                    <a:pt x="120" y="269"/>
                    <a:pt x="124" y="262"/>
                    <a:pt x="130" y="262"/>
                  </a:cubicBezTo>
                  <a:cubicBezTo>
                    <a:pt x="135" y="262"/>
                    <a:pt x="137" y="262"/>
                    <a:pt x="146" y="262"/>
                  </a:cubicBezTo>
                  <a:cubicBezTo>
                    <a:pt x="205" y="262"/>
                    <a:pt x="242" y="308"/>
                    <a:pt x="257" y="353"/>
                  </a:cubicBezTo>
                  <a:cubicBezTo>
                    <a:pt x="257" y="361"/>
                    <a:pt x="257" y="361"/>
                    <a:pt x="257" y="361"/>
                  </a:cubicBezTo>
                  <a:cubicBezTo>
                    <a:pt x="262" y="362"/>
                    <a:pt x="270" y="362"/>
                    <a:pt x="270" y="370"/>
                  </a:cubicBezTo>
                  <a:cubicBezTo>
                    <a:pt x="270" y="382"/>
                    <a:pt x="259" y="381"/>
                    <a:pt x="259" y="393"/>
                  </a:cubicBezTo>
                  <a:cubicBezTo>
                    <a:pt x="259" y="401"/>
                    <a:pt x="263" y="402"/>
                    <a:pt x="273" y="402"/>
                  </a:cubicBezTo>
                  <a:cubicBezTo>
                    <a:pt x="280" y="402"/>
                    <a:pt x="281" y="393"/>
                    <a:pt x="286" y="393"/>
                  </a:cubicBezTo>
                  <a:cubicBezTo>
                    <a:pt x="304" y="393"/>
                    <a:pt x="308" y="418"/>
                    <a:pt x="325" y="423"/>
                  </a:cubicBezTo>
                  <a:cubicBezTo>
                    <a:pt x="324" y="426"/>
                    <a:pt x="325" y="431"/>
                    <a:pt x="319" y="431"/>
                  </a:cubicBezTo>
                  <a:cubicBezTo>
                    <a:pt x="307" y="431"/>
                    <a:pt x="299" y="423"/>
                    <a:pt x="288" y="423"/>
                  </a:cubicBezTo>
                  <a:cubicBezTo>
                    <a:pt x="285" y="423"/>
                    <a:pt x="284" y="422"/>
                    <a:pt x="282" y="422"/>
                  </a:cubicBezTo>
                  <a:cubicBezTo>
                    <a:pt x="281" y="422"/>
                    <a:pt x="280" y="422"/>
                    <a:pt x="278" y="423"/>
                  </a:cubicBezTo>
                  <a:cubicBezTo>
                    <a:pt x="280" y="438"/>
                    <a:pt x="319" y="440"/>
                    <a:pt x="335" y="446"/>
                  </a:cubicBezTo>
                  <a:cubicBezTo>
                    <a:pt x="331" y="460"/>
                    <a:pt x="323" y="466"/>
                    <a:pt x="319" y="481"/>
                  </a:cubicBezTo>
                  <a:cubicBezTo>
                    <a:pt x="316" y="480"/>
                    <a:pt x="314" y="479"/>
                    <a:pt x="313" y="479"/>
                  </a:cubicBezTo>
                  <a:cubicBezTo>
                    <a:pt x="311" y="479"/>
                    <a:pt x="309" y="480"/>
                    <a:pt x="305" y="482"/>
                  </a:cubicBezTo>
                  <a:cubicBezTo>
                    <a:pt x="305" y="484"/>
                    <a:pt x="305" y="484"/>
                    <a:pt x="305" y="484"/>
                  </a:cubicBezTo>
                  <a:cubicBezTo>
                    <a:pt x="294" y="492"/>
                    <a:pt x="291" y="503"/>
                    <a:pt x="284" y="513"/>
                  </a:cubicBezTo>
                  <a:cubicBezTo>
                    <a:pt x="284" y="525"/>
                    <a:pt x="284" y="525"/>
                    <a:pt x="284" y="525"/>
                  </a:cubicBezTo>
                  <a:cubicBezTo>
                    <a:pt x="285" y="523"/>
                    <a:pt x="287" y="523"/>
                    <a:pt x="288" y="523"/>
                  </a:cubicBezTo>
                  <a:cubicBezTo>
                    <a:pt x="290" y="523"/>
                    <a:pt x="292" y="524"/>
                    <a:pt x="294" y="525"/>
                  </a:cubicBezTo>
                  <a:cubicBezTo>
                    <a:pt x="293" y="530"/>
                    <a:pt x="289" y="533"/>
                    <a:pt x="289" y="538"/>
                  </a:cubicBezTo>
                  <a:cubicBezTo>
                    <a:pt x="289" y="552"/>
                    <a:pt x="303" y="558"/>
                    <a:pt x="306" y="568"/>
                  </a:cubicBezTo>
                  <a:cubicBezTo>
                    <a:pt x="308" y="573"/>
                    <a:pt x="309" y="583"/>
                    <a:pt x="312" y="585"/>
                  </a:cubicBezTo>
                  <a:cubicBezTo>
                    <a:pt x="313" y="586"/>
                    <a:pt x="314" y="587"/>
                    <a:pt x="315" y="587"/>
                  </a:cubicBezTo>
                  <a:cubicBezTo>
                    <a:pt x="317" y="587"/>
                    <a:pt x="319" y="586"/>
                    <a:pt x="321" y="585"/>
                  </a:cubicBezTo>
                  <a:cubicBezTo>
                    <a:pt x="322" y="584"/>
                    <a:pt x="324" y="583"/>
                    <a:pt x="325" y="583"/>
                  </a:cubicBezTo>
                  <a:cubicBezTo>
                    <a:pt x="327" y="583"/>
                    <a:pt x="329" y="584"/>
                    <a:pt x="331" y="587"/>
                  </a:cubicBezTo>
                  <a:cubicBezTo>
                    <a:pt x="327" y="591"/>
                    <a:pt x="323" y="590"/>
                    <a:pt x="323" y="597"/>
                  </a:cubicBezTo>
                  <a:cubicBezTo>
                    <a:pt x="323" y="612"/>
                    <a:pt x="343" y="636"/>
                    <a:pt x="354" y="645"/>
                  </a:cubicBezTo>
                  <a:cubicBezTo>
                    <a:pt x="355" y="646"/>
                    <a:pt x="354" y="653"/>
                    <a:pt x="357" y="655"/>
                  </a:cubicBezTo>
                  <a:cubicBezTo>
                    <a:pt x="366" y="661"/>
                    <a:pt x="371" y="658"/>
                    <a:pt x="375" y="670"/>
                  </a:cubicBezTo>
                  <a:cubicBezTo>
                    <a:pt x="381" y="669"/>
                    <a:pt x="390" y="663"/>
                    <a:pt x="397" y="663"/>
                  </a:cubicBezTo>
                  <a:cubicBezTo>
                    <a:pt x="410" y="663"/>
                    <a:pt x="409" y="687"/>
                    <a:pt x="422" y="687"/>
                  </a:cubicBezTo>
                  <a:cubicBezTo>
                    <a:pt x="426" y="687"/>
                    <a:pt x="427" y="684"/>
                    <a:pt x="433" y="683"/>
                  </a:cubicBezTo>
                  <a:cubicBezTo>
                    <a:pt x="434" y="686"/>
                    <a:pt x="436" y="688"/>
                    <a:pt x="439" y="688"/>
                  </a:cubicBezTo>
                  <a:cubicBezTo>
                    <a:pt x="454" y="688"/>
                    <a:pt x="447" y="661"/>
                    <a:pt x="459" y="655"/>
                  </a:cubicBezTo>
                  <a:cubicBezTo>
                    <a:pt x="458" y="649"/>
                    <a:pt x="459" y="636"/>
                    <a:pt x="459" y="626"/>
                  </a:cubicBezTo>
                  <a:cubicBezTo>
                    <a:pt x="459" y="611"/>
                    <a:pt x="484" y="617"/>
                    <a:pt x="484" y="599"/>
                  </a:cubicBezTo>
                  <a:cubicBezTo>
                    <a:pt x="484" y="593"/>
                    <a:pt x="478" y="590"/>
                    <a:pt x="478" y="586"/>
                  </a:cubicBezTo>
                  <a:cubicBezTo>
                    <a:pt x="478" y="584"/>
                    <a:pt x="480" y="582"/>
                    <a:pt x="482" y="580"/>
                  </a:cubicBezTo>
                  <a:cubicBezTo>
                    <a:pt x="482" y="579"/>
                    <a:pt x="480" y="576"/>
                    <a:pt x="480" y="575"/>
                  </a:cubicBezTo>
                  <a:cubicBezTo>
                    <a:pt x="480" y="557"/>
                    <a:pt x="509" y="562"/>
                    <a:pt x="520" y="551"/>
                  </a:cubicBezTo>
                  <a:cubicBezTo>
                    <a:pt x="525" y="546"/>
                    <a:pt x="523" y="541"/>
                    <a:pt x="531" y="538"/>
                  </a:cubicBezTo>
                  <a:cubicBezTo>
                    <a:pt x="531" y="548"/>
                    <a:pt x="531" y="548"/>
                    <a:pt x="531" y="548"/>
                  </a:cubicBezTo>
                  <a:cubicBezTo>
                    <a:pt x="539" y="548"/>
                    <a:pt x="539" y="548"/>
                    <a:pt x="539" y="548"/>
                  </a:cubicBezTo>
                  <a:cubicBezTo>
                    <a:pt x="550" y="541"/>
                    <a:pt x="568" y="543"/>
                    <a:pt x="578" y="533"/>
                  </a:cubicBezTo>
                  <a:cubicBezTo>
                    <a:pt x="586" y="525"/>
                    <a:pt x="587" y="514"/>
                    <a:pt x="597" y="506"/>
                  </a:cubicBezTo>
                  <a:cubicBezTo>
                    <a:pt x="610" y="497"/>
                    <a:pt x="610" y="497"/>
                    <a:pt x="610" y="497"/>
                  </a:cubicBezTo>
                  <a:cubicBezTo>
                    <a:pt x="610" y="493"/>
                    <a:pt x="615" y="491"/>
                    <a:pt x="620" y="488"/>
                  </a:cubicBezTo>
                  <a:cubicBezTo>
                    <a:pt x="645" y="488"/>
                    <a:pt x="645" y="488"/>
                    <a:pt x="645" y="488"/>
                  </a:cubicBezTo>
                  <a:cubicBezTo>
                    <a:pt x="665" y="479"/>
                    <a:pt x="681" y="481"/>
                    <a:pt x="700" y="475"/>
                  </a:cubicBezTo>
                  <a:cubicBezTo>
                    <a:pt x="715" y="470"/>
                    <a:pt x="720" y="455"/>
                    <a:pt x="738" y="449"/>
                  </a:cubicBezTo>
                  <a:cubicBezTo>
                    <a:pt x="747" y="446"/>
                    <a:pt x="752" y="446"/>
                    <a:pt x="760" y="439"/>
                  </a:cubicBezTo>
                  <a:cubicBezTo>
                    <a:pt x="749" y="435"/>
                    <a:pt x="702" y="438"/>
                    <a:pt x="702" y="422"/>
                  </a:cubicBezTo>
                  <a:cubicBezTo>
                    <a:pt x="705" y="421"/>
                    <a:pt x="714" y="420"/>
                    <a:pt x="714" y="415"/>
                  </a:cubicBezTo>
                  <a:cubicBezTo>
                    <a:pt x="714" y="411"/>
                    <a:pt x="709" y="409"/>
                    <a:pt x="709" y="402"/>
                  </a:cubicBezTo>
                  <a:cubicBezTo>
                    <a:pt x="709" y="402"/>
                    <a:pt x="710" y="402"/>
                    <a:pt x="711" y="402"/>
                  </a:cubicBezTo>
                  <a:cubicBezTo>
                    <a:pt x="713" y="402"/>
                    <a:pt x="715" y="402"/>
                    <a:pt x="716" y="402"/>
                  </a:cubicBezTo>
                  <a:cubicBezTo>
                    <a:pt x="738" y="402"/>
                    <a:pt x="733" y="428"/>
                    <a:pt x="758" y="428"/>
                  </a:cubicBezTo>
                  <a:cubicBezTo>
                    <a:pt x="763" y="428"/>
                    <a:pt x="772" y="428"/>
                    <a:pt x="772" y="422"/>
                  </a:cubicBezTo>
                  <a:cubicBezTo>
                    <a:pt x="772" y="392"/>
                    <a:pt x="738" y="383"/>
                    <a:pt x="719" y="364"/>
                  </a:cubicBezTo>
                  <a:cubicBezTo>
                    <a:pt x="719" y="356"/>
                    <a:pt x="719" y="356"/>
                    <a:pt x="719" y="356"/>
                  </a:cubicBezTo>
                  <a:cubicBezTo>
                    <a:pt x="720" y="356"/>
                    <a:pt x="721" y="356"/>
                    <a:pt x="723" y="356"/>
                  </a:cubicBezTo>
                  <a:cubicBezTo>
                    <a:pt x="723" y="356"/>
                    <a:pt x="725" y="356"/>
                    <a:pt x="726" y="356"/>
                  </a:cubicBezTo>
                  <a:cubicBezTo>
                    <a:pt x="729" y="366"/>
                    <a:pt x="746" y="380"/>
                    <a:pt x="755" y="380"/>
                  </a:cubicBezTo>
                  <a:cubicBezTo>
                    <a:pt x="761" y="380"/>
                    <a:pt x="763" y="371"/>
                    <a:pt x="763" y="365"/>
                  </a:cubicBezTo>
                  <a:cubicBezTo>
                    <a:pt x="763" y="350"/>
                    <a:pt x="739" y="355"/>
                    <a:pt x="734" y="341"/>
                  </a:cubicBezTo>
                  <a:cubicBezTo>
                    <a:pt x="742" y="341"/>
                    <a:pt x="742" y="341"/>
                    <a:pt x="742" y="341"/>
                  </a:cubicBezTo>
                  <a:cubicBezTo>
                    <a:pt x="746" y="347"/>
                    <a:pt x="752" y="349"/>
                    <a:pt x="758" y="353"/>
                  </a:cubicBezTo>
                  <a:cubicBezTo>
                    <a:pt x="762" y="342"/>
                    <a:pt x="783" y="349"/>
                    <a:pt x="787" y="333"/>
                  </a:cubicBezTo>
                  <a:cubicBezTo>
                    <a:pt x="784" y="332"/>
                    <a:pt x="781" y="329"/>
                    <a:pt x="781" y="325"/>
                  </a:cubicBezTo>
                  <a:cubicBezTo>
                    <a:pt x="791" y="324"/>
                    <a:pt x="802" y="319"/>
                    <a:pt x="805" y="311"/>
                  </a:cubicBezTo>
                  <a:cubicBezTo>
                    <a:pt x="799" y="309"/>
                    <a:pt x="784" y="309"/>
                    <a:pt x="784" y="300"/>
                  </a:cubicBezTo>
                  <a:cubicBezTo>
                    <a:pt x="784" y="293"/>
                    <a:pt x="792" y="293"/>
                    <a:pt x="801" y="293"/>
                  </a:cubicBezTo>
                  <a:cubicBezTo>
                    <a:pt x="798" y="290"/>
                    <a:pt x="801" y="286"/>
                    <a:pt x="801" y="282"/>
                  </a:cubicBezTo>
                  <a:cubicBezTo>
                    <a:pt x="801" y="274"/>
                    <a:pt x="793" y="271"/>
                    <a:pt x="793" y="259"/>
                  </a:cubicBezTo>
                  <a:cubicBezTo>
                    <a:pt x="786" y="259"/>
                    <a:pt x="776" y="259"/>
                    <a:pt x="776" y="250"/>
                  </a:cubicBezTo>
                  <a:cubicBezTo>
                    <a:pt x="776" y="246"/>
                    <a:pt x="781" y="242"/>
                    <a:pt x="787" y="242"/>
                  </a:cubicBezTo>
                  <a:cubicBezTo>
                    <a:pt x="791" y="242"/>
                    <a:pt x="798" y="243"/>
                    <a:pt x="805" y="243"/>
                  </a:cubicBezTo>
                  <a:cubicBezTo>
                    <a:pt x="815" y="243"/>
                    <a:pt x="824" y="242"/>
                    <a:pt x="824" y="234"/>
                  </a:cubicBezTo>
                  <a:cubicBezTo>
                    <a:pt x="824" y="222"/>
                    <a:pt x="803" y="224"/>
                    <a:pt x="801" y="216"/>
                  </a:cubicBezTo>
                  <a:cubicBezTo>
                    <a:pt x="804" y="216"/>
                    <a:pt x="808" y="214"/>
                    <a:pt x="810" y="213"/>
                  </a:cubicBezTo>
                  <a:cubicBezTo>
                    <a:pt x="805" y="208"/>
                    <a:pt x="798" y="203"/>
                    <a:pt x="789" y="203"/>
                  </a:cubicBezTo>
                  <a:cubicBezTo>
                    <a:pt x="785" y="203"/>
                    <a:pt x="782" y="204"/>
                    <a:pt x="779" y="204"/>
                  </a:cubicBezTo>
                  <a:cubicBezTo>
                    <a:pt x="777" y="204"/>
                    <a:pt x="775" y="204"/>
                    <a:pt x="773" y="203"/>
                  </a:cubicBezTo>
                  <a:cubicBezTo>
                    <a:pt x="777" y="197"/>
                    <a:pt x="776" y="185"/>
                    <a:pt x="782" y="180"/>
                  </a:cubicBezTo>
                  <a:cubicBezTo>
                    <a:pt x="792" y="173"/>
                    <a:pt x="804" y="169"/>
                    <a:pt x="804" y="158"/>
                  </a:cubicBezTo>
                  <a:cubicBezTo>
                    <a:pt x="804" y="156"/>
                    <a:pt x="804" y="156"/>
                    <a:pt x="804" y="150"/>
                  </a:cubicBezTo>
                  <a:cubicBezTo>
                    <a:pt x="814" y="147"/>
                    <a:pt x="827" y="145"/>
                    <a:pt x="827" y="137"/>
                  </a:cubicBezTo>
                  <a:cubicBezTo>
                    <a:pt x="827" y="131"/>
                    <a:pt x="831" y="137"/>
                    <a:pt x="827" y="130"/>
                  </a:cubicBezTo>
                  <a:cubicBezTo>
                    <a:pt x="837" y="128"/>
                    <a:pt x="851" y="128"/>
                    <a:pt x="851" y="113"/>
                  </a:cubicBezTo>
                  <a:cubicBezTo>
                    <a:pt x="849" y="115"/>
                    <a:pt x="848" y="115"/>
                    <a:pt x="846" y="115"/>
                  </a:cubicBezTo>
                  <a:cubicBezTo>
                    <a:pt x="845" y="115"/>
                    <a:pt x="843" y="115"/>
                    <a:pt x="840" y="113"/>
                  </a:cubicBezTo>
                  <a:cubicBezTo>
                    <a:pt x="864" y="113"/>
                    <a:pt x="875" y="98"/>
                    <a:pt x="892" y="92"/>
                  </a:cubicBezTo>
                  <a:cubicBezTo>
                    <a:pt x="895" y="91"/>
                    <a:pt x="905" y="86"/>
                    <a:pt x="905" y="80"/>
                  </a:cubicBezTo>
                  <a:cubicBezTo>
                    <a:pt x="905" y="73"/>
                    <a:pt x="881" y="61"/>
                    <a:pt x="874" y="61"/>
                  </a:cubicBezTo>
                  <a:cubicBezTo>
                    <a:pt x="869" y="61"/>
                    <a:pt x="865" y="62"/>
                    <a:pt x="863" y="68"/>
                  </a:cubicBezTo>
                  <a:cubicBezTo>
                    <a:pt x="838" y="68"/>
                    <a:pt x="838" y="68"/>
                    <a:pt x="838" y="68"/>
                  </a:cubicBezTo>
                  <a:cubicBezTo>
                    <a:pt x="829" y="72"/>
                    <a:pt x="828" y="75"/>
                    <a:pt x="818" y="79"/>
                  </a:cubicBezTo>
                  <a:cubicBezTo>
                    <a:pt x="818" y="79"/>
                    <a:pt x="818" y="79"/>
                    <a:pt x="817" y="79"/>
                  </a:cubicBezTo>
                  <a:cubicBezTo>
                    <a:pt x="814" y="79"/>
                    <a:pt x="806" y="77"/>
                    <a:pt x="806" y="77"/>
                  </a:cubicBezTo>
                  <a:cubicBezTo>
                    <a:pt x="806" y="77"/>
                    <a:pt x="785" y="77"/>
                    <a:pt x="771" y="77"/>
                  </a:cubicBezTo>
                  <a:cubicBezTo>
                    <a:pt x="762" y="83"/>
                    <a:pt x="736" y="118"/>
                    <a:pt x="722" y="122"/>
                  </a:cubicBezTo>
                  <a:cubicBezTo>
                    <a:pt x="724" y="117"/>
                    <a:pt x="758" y="81"/>
                    <a:pt x="758" y="76"/>
                  </a:cubicBezTo>
                  <a:cubicBezTo>
                    <a:pt x="758" y="68"/>
                    <a:pt x="754" y="60"/>
                    <a:pt x="744" y="60"/>
                  </a:cubicBezTo>
                  <a:cubicBezTo>
                    <a:pt x="727" y="60"/>
                    <a:pt x="696" y="90"/>
                    <a:pt x="682" y="90"/>
                  </a:cubicBezTo>
                  <a:cubicBezTo>
                    <a:pt x="678" y="90"/>
                    <a:pt x="701" y="68"/>
                    <a:pt x="702" y="64"/>
                  </a:cubicBezTo>
                  <a:cubicBezTo>
                    <a:pt x="701" y="63"/>
                    <a:pt x="697" y="63"/>
                    <a:pt x="693" y="63"/>
                  </a:cubicBezTo>
                  <a:cubicBezTo>
                    <a:pt x="684" y="63"/>
                    <a:pt x="670" y="64"/>
                    <a:pt x="656" y="65"/>
                  </a:cubicBezTo>
                  <a:cubicBezTo>
                    <a:pt x="642" y="65"/>
                    <a:pt x="627" y="66"/>
                    <a:pt x="615" y="66"/>
                  </a:cubicBezTo>
                  <a:cubicBezTo>
                    <a:pt x="605" y="66"/>
                    <a:pt x="598" y="66"/>
                    <a:pt x="595" y="64"/>
                  </a:cubicBezTo>
                  <a:cubicBezTo>
                    <a:pt x="711" y="57"/>
                    <a:pt x="711" y="57"/>
                    <a:pt x="711" y="57"/>
                  </a:cubicBezTo>
                  <a:cubicBezTo>
                    <a:pt x="725" y="52"/>
                    <a:pt x="761" y="55"/>
                    <a:pt x="764" y="36"/>
                  </a:cubicBezTo>
                  <a:cubicBezTo>
                    <a:pt x="751" y="33"/>
                    <a:pt x="732" y="37"/>
                    <a:pt x="718" y="31"/>
                  </a:cubicBezTo>
                  <a:cubicBezTo>
                    <a:pt x="693" y="21"/>
                    <a:pt x="670" y="0"/>
                    <a:pt x="63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3" name="Google Shape;493;p35"/>
            <p:cNvSpPr/>
            <p:nvPr/>
          </p:nvSpPr>
          <p:spPr>
            <a:xfrm>
              <a:off x="1494" y="23"/>
              <a:ext cx="104" cy="69"/>
            </a:xfrm>
            <a:custGeom>
              <a:avLst/>
              <a:gdLst/>
              <a:ahLst/>
              <a:cxnLst/>
              <a:rect l="l" t="t" r="r" b="b"/>
              <a:pathLst>
                <a:path w="44" h="29" extrusionOk="0">
                  <a:moveTo>
                    <a:pt x="12" y="0"/>
                  </a:moveTo>
                  <a:cubicBezTo>
                    <a:pt x="7" y="0"/>
                    <a:pt x="0" y="3"/>
                    <a:pt x="0" y="11"/>
                  </a:cubicBezTo>
                  <a:cubicBezTo>
                    <a:pt x="0" y="17"/>
                    <a:pt x="6" y="29"/>
                    <a:pt x="11" y="29"/>
                  </a:cubicBezTo>
                  <a:cubicBezTo>
                    <a:pt x="22" y="29"/>
                    <a:pt x="22" y="29"/>
                    <a:pt x="22" y="29"/>
                  </a:cubicBezTo>
                  <a:cubicBezTo>
                    <a:pt x="31" y="29"/>
                    <a:pt x="43" y="28"/>
                    <a:pt x="44" y="19"/>
                  </a:cubicBezTo>
                  <a:cubicBezTo>
                    <a:pt x="30" y="15"/>
                    <a:pt x="26"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4" name="Google Shape;494;p35"/>
            <p:cNvSpPr/>
            <p:nvPr/>
          </p:nvSpPr>
          <p:spPr>
            <a:xfrm>
              <a:off x="2770" y="-325"/>
              <a:ext cx="57" cy="34"/>
            </a:xfrm>
            <a:custGeom>
              <a:avLst/>
              <a:gdLst/>
              <a:ahLst/>
              <a:cxnLst/>
              <a:rect l="l" t="t" r="r" b="b"/>
              <a:pathLst>
                <a:path w="24" h="14" extrusionOk="0">
                  <a:moveTo>
                    <a:pt x="15" y="0"/>
                  </a:moveTo>
                  <a:cubicBezTo>
                    <a:pt x="5" y="0"/>
                    <a:pt x="5" y="0"/>
                    <a:pt x="5" y="0"/>
                  </a:cubicBezTo>
                  <a:cubicBezTo>
                    <a:pt x="4" y="1"/>
                    <a:pt x="0" y="3"/>
                    <a:pt x="0" y="6"/>
                  </a:cubicBezTo>
                  <a:cubicBezTo>
                    <a:pt x="0" y="9"/>
                    <a:pt x="3" y="14"/>
                    <a:pt x="7" y="14"/>
                  </a:cubicBezTo>
                  <a:cubicBezTo>
                    <a:pt x="12" y="14"/>
                    <a:pt x="21" y="8"/>
                    <a:pt x="24" y="6"/>
                  </a:cubicBezTo>
                  <a:cubicBezTo>
                    <a:pt x="15" y="6"/>
                    <a:pt x="15" y="6"/>
                    <a:pt x="15" y="6"/>
                  </a:cubicBezTo>
                  <a:cubicBezTo>
                    <a:pt x="15" y="4"/>
                    <a:pt x="15" y="3"/>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5" name="Google Shape;495;p35"/>
            <p:cNvSpPr/>
            <p:nvPr/>
          </p:nvSpPr>
          <p:spPr>
            <a:xfrm>
              <a:off x="1340" y="1057"/>
              <a:ext cx="234" cy="227"/>
            </a:xfrm>
            <a:custGeom>
              <a:avLst/>
              <a:gdLst/>
              <a:ahLst/>
              <a:cxnLst/>
              <a:rect l="l" t="t" r="r" b="b"/>
              <a:pathLst>
                <a:path w="99" h="96" extrusionOk="0">
                  <a:moveTo>
                    <a:pt x="50" y="0"/>
                  </a:moveTo>
                  <a:cubicBezTo>
                    <a:pt x="42" y="0"/>
                    <a:pt x="38" y="9"/>
                    <a:pt x="34" y="16"/>
                  </a:cubicBezTo>
                  <a:cubicBezTo>
                    <a:pt x="26" y="28"/>
                    <a:pt x="20" y="52"/>
                    <a:pt x="6" y="59"/>
                  </a:cubicBezTo>
                  <a:cubicBezTo>
                    <a:pt x="6" y="61"/>
                    <a:pt x="8" y="62"/>
                    <a:pt x="10" y="62"/>
                  </a:cubicBezTo>
                  <a:cubicBezTo>
                    <a:pt x="10" y="65"/>
                    <a:pt x="10" y="65"/>
                    <a:pt x="10" y="65"/>
                  </a:cubicBezTo>
                  <a:cubicBezTo>
                    <a:pt x="10" y="65"/>
                    <a:pt x="0" y="73"/>
                    <a:pt x="0" y="75"/>
                  </a:cubicBezTo>
                  <a:cubicBezTo>
                    <a:pt x="0" y="77"/>
                    <a:pt x="3" y="80"/>
                    <a:pt x="6" y="80"/>
                  </a:cubicBezTo>
                  <a:cubicBezTo>
                    <a:pt x="12" y="80"/>
                    <a:pt x="14" y="77"/>
                    <a:pt x="22" y="77"/>
                  </a:cubicBezTo>
                  <a:cubicBezTo>
                    <a:pt x="28" y="77"/>
                    <a:pt x="31" y="81"/>
                    <a:pt x="38" y="81"/>
                  </a:cubicBezTo>
                  <a:cubicBezTo>
                    <a:pt x="42" y="81"/>
                    <a:pt x="45" y="80"/>
                    <a:pt x="48" y="78"/>
                  </a:cubicBezTo>
                  <a:cubicBezTo>
                    <a:pt x="50" y="81"/>
                    <a:pt x="52" y="81"/>
                    <a:pt x="54" y="81"/>
                  </a:cubicBezTo>
                  <a:cubicBezTo>
                    <a:pt x="57" y="81"/>
                    <a:pt x="60" y="80"/>
                    <a:pt x="63" y="80"/>
                  </a:cubicBezTo>
                  <a:cubicBezTo>
                    <a:pt x="62" y="83"/>
                    <a:pt x="57" y="83"/>
                    <a:pt x="57" y="89"/>
                  </a:cubicBezTo>
                  <a:cubicBezTo>
                    <a:pt x="57" y="89"/>
                    <a:pt x="58" y="89"/>
                    <a:pt x="58" y="89"/>
                  </a:cubicBezTo>
                  <a:cubicBezTo>
                    <a:pt x="59" y="89"/>
                    <a:pt x="60" y="89"/>
                    <a:pt x="61" y="89"/>
                  </a:cubicBezTo>
                  <a:cubicBezTo>
                    <a:pt x="67" y="89"/>
                    <a:pt x="72" y="81"/>
                    <a:pt x="76" y="74"/>
                  </a:cubicBezTo>
                  <a:cubicBezTo>
                    <a:pt x="80" y="79"/>
                    <a:pt x="77" y="89"/>
                    <a:pt x="81" y="89"/>
                  </a:cubicBezTo>
                  <a:cubicBezTo>
                    <a:pt x="83" y="89"/>
                    <a:pt x="84" y="90"/>
                    <a:pt x="85" y="90"/>
                  </a:cubicBezTo>
                  <a:cubicBezTo>
                    <a:pt x="85" y="92"/>
                    <a:pt x="86" y="96"/>
                    <a:pt x="90" y="96"/>
                  </a:cubicBezTo>
                  <a:cubicBezTo>
                    <a:pt x="95" y="96"/>
                    <a:pt x="99" y="90"/>
                    <a:pt x="99" y="83"/>
                  </a:cubicBezTo>
                  <a:cubicBezTo>
                    <a:pt x="99" y="78"/>
                    <a:pt x="95" y="79"/>
                    <a:pt x="95" y="72"/>
                  </a:cubicBezTo>
                  <a:cubicBezTo>
                    <a:pt x="92" y="74"/>
                    <a:pt x="93" y="75"/>
                    <a:pt x="88" y="75"/>
                  </a:cubicBezTo>
                  <a:cubicBezTo>
                    <a:pt x="88" y="72"/>
                    <a:pt x="84" y="70"/>
                    <a:pt x="84" y="67"/>
                  </a:cubicBezTo>
                  <a:cubicBezTo>
                    <a:pt x="84" y="65"/>
                    <a:pt x="89" y="64"/>
                    <a:pt x="90" y="59"/>
                  </a:cubicBezTo>
                  <a:cubicBezTo>
                    <a:pt x="87" y="59"/>
                    <a:pt x="85" y="60"/>
                    <a:pt x="84" y="61"/>
                  </a:cubicBezTo>
                  <a:cubicBezTo>
                    <a:pt x="84" y="53"/>
                    <a:pt x="84" y="48"/>
                    <a:pt x="84" y="43"/>
                  </a:cubicBezTo>
                  <a:cubicBezTo>
                    <a:pt x="83" y="44"/>
                    <a:pt x="81" y="44"/>
                    <a:pt x="78" y="44"/>
                  </a:cubicBezTo>
                  <a:cubicBezTo>
                    <a:pt x="75" y="44"/>
                    <a:pt x="72" y="44"/>
                    <a:pt x="69" y="43"/>
                  </a:cubicBezTo>
                  <a:cubicBezTo>
                    <a:pt x="63" y="45"/>
                    <a:pt x="63" y="45"/>
                    <a:pt x="63" y="45"/>
                  </a:cubicBezTo>
                  <a:cubicBezTo>
                    <a:pt x="63" y="45"/>
                    <a:pt x="63" y="43"/>
                    <a:pt x="63" y="43"/>
                  </a:cubicBezTo>
                  <a:cubicBezTo>
                    <a:pt x="53" y="43"/>
                    <a:pt x="53" y="43"/>
                    <a:pt x="53" y="43"/>
                  </a:cubicBezTo>
                  <a:cubicBezTo>
                    <a:pt x="53" y="38"/>
                    <a:pt x="53" y="38"/>
                    <a:pt x="53" y="38"/>
                  </a:cubicBezTo>
                  <a:cubicBezTo>
                    <a:pt x="56" y="35"/>
                    <a:pt x="56" y="35"/>
                    <a:pt x="56" y="35"/>
                  </a:cubicBezTo>
                  <a:cubicBezTo>
                    <a:pt x="54" y="33"/>
                    <a:pt x="50" y="33"/>
                    <a:pt x="47" y="33"/>
                  </a:cubicBezTo>
                  <a:cubicBezTo>
                    <a:pt x="44" y="33"/>
                    <a:pt x="44" y="36"/>
                    <a:pt x="39" y="37"/>
                  </a:cubicBezTo>
                  <a:cubicBezTo>
                    <a:pt x="39" y="32"/>
                    <a:pt x="39" y="32"/>
                    <a:pt x="39" y="32"/>
                  </a:cubicBezTo>
                  <a:cubicBezTo>
                    <a:pt x="43" y="23"/>
                    <a:pt x="54" y="17"/>
                    <a:pt x="54" y="5"/>
                  </a:cubicBezTo>
                  <a:cubicBezTo>
                    <a:pt x="54" y="3"/>
                    <a:pt x="52" y="0"/>
                    <a:pt x="5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6" name="Google Shape;496;p35"/>
            <p:cNvSpPr/>
            <p:nvPr/>
          </p:nvSpPr>
          <p:spPr>
            <a:xfrm>
              <a:off x="8308" y="-398"/>
              <a:ext cx="275" cy="107"/>
            </a:xfrm>
            <a:custGeom>
              <a:avLst/>
              <a:gdLst/>
              <a:ahLst/>
              <a:cxnLst/>
              <a:rect l="l" t="t" r="r" b="b"/>
              <a:pathLst>
                <a:path w="116" h="45" extrusionOk="0">
                  <a:moveTo>
                    <a:pt x="24" y="0"/>
                  </a:moveTo>
                  <a:cubicBezTo>
                    <a:pt x="13" y="0"/>
                    <a:pt x="0" y="9"/>
                    <a:pt x="0" y="22"/>
                  </a:cubicBezTo>
                  <a:cubicBezTo>
                    <a:pt x="0" y="34"/>
                    <a:pt x="13" y="45"/>
                    <a:pt x="26" y="45"/>
                  </a:cubicBezTo>
                  <a:cubicBezTo>
                    <a:pt x="32" y="45"/>
                    <a:pt x="34" y="41"/>
                    <a:pt x="38" y="37"/>
                  </a:cubicBezTo>
                  <a:cubicBezTo>
                    <a:pt x="41" y="41"/>
                    <a:pt x="43" y="43"/>
                    <a:pt x="47" y="43"/>
                  </a:cubicBezTo>
                  <a:cubicBezTo>
                    <a:pt x="53" y="43"/>
                    <a:pt x="56" y="38"/>
                    <a:pt x="59" y="38"/>
                  </a:cubicBezTo>
                  <a:cubicBezTo>
                    <a:pt x="63" y="38"/>
                    <a:pt x="65" y="35"/>
                    <a:pt x="70" y="35"/>
                  </a:cubicBezTo>
                  <a:cubicBezTo>
                    <a:pt x="73" y="35"/>
                    <a:pt x="75" y="40"/>
                    <a:pt x="79" y="40"/>
                  </a:cubicBezTo>
                  <a:cubicBezTo>
                    <a:pt x="85" y="40"/>
                    <a:pt x="88" y="35"/>
                    <a:pt x="92" y="35"/>
                  </a:cubicBezTo>
                  <a:cubicBezTo>
                    <a:pt x="107" y="35"/>
                    <a:pt x="107" y="35"/>
                    <a:pt x="107" y="35"/>
                  </a:cubicBezTo>
                  <a:cubicBezTo>
                    <a:pt x="107" y="31"/>
                    <a:pt x="114" y="25"/>
                    <a:pt x="116" y="17"/>
                  </a:cubicBezTo>
                  <a:cubicBezTo>
                    <a:pt x="105" y="14"/>
                    <a:pt x="74" y="3"/>
                    <a:pt x="64" y="3"/>
                  </a:cubicBezTo>
                  <a:cubicBezTo>
                    <a:pt x="58" y="3"/>
                    <a:pt x="55" y="9"/>
                    <a:pt x="55" y="17"/>
                  </a:cubicBezTo>
                  <a:cubicBezTo>
                    <a:pt x="41" y="17"/>
                    <a:pt x="40" y="0"/>
                    <a:pt x="2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7" name="Google Shape;497;p35"/>
            <p:cNvSpPr/>
            <p:nvPr/>
          </p:nvSpPr>
          <p:spPr>
            <a:xfrm>
              <a:off x="-721" y="1877"/>
              <a:ext cx="1426" cy="958"/>
            </a:xfrm>
            <a:custGeom>
              <a:avLst/>
              <a:gdLst/>
              <a:ahLst/>
              <a:cxnLst/>
              <a:rect l="l" t="t" r="r" b="b"/>
              <a:pathLst>
                <a:path w="603" h="405" extrusionOk="0">
                  <a:moveTo>
                    <a:pt x="296" y="104"/>
                  </a:moveTo>
                  <a:cubicBezTo>
                    <a:pt x="297" y="108"/>
                    <a:pt x="297" y="108"/>
                    <a:pt x="297" y="108"/>
                  </a:cubicBezTo>
                  <a:cubicBezTo>
                    <a:pt x="298" y="108"/>
                    <a:pt x="298" y="109"/>
                    <a:pt x="298" y="109"/>
                  </a:cubicBezTo>
                  <a:cubicBezTo>
                    <a:pt x="298" y="107"/>
                    <a:pt x="297" y="106"/>
                    <a:pt x="296" y="104"/>
                  </a:cubicBezTo>
                  <a:moveTo>
                    <a:pt x="296" y="103"/>
                  </a:moveTo>
                  <a:cubicBezTo>
                    <a:pt x="296" y="104"/>
                    <a:pt x="296" y="104"/>
                    <a:pt x="296" y="104"/>
                  </a:cubicBezTo>
                  <a:cubicBezTo>
                    <a:pt x="296" y="103"/>
                    <a:pt x="296" y="103"/>
                    <a:pt x="296" y="103"/>
                  </a:cubicBezTo>
                  <a:moveTo>
                    <a:pt x="34" y="0"/>
                  </a:moveTo>
                  <a:cubicBezTo>
                    <a:pt x="1" y="0"/>
                    <a:pt x="1" y="0"/>
                    <a:pt x="1" y="0"/>
                  </a:cubicBezTo>
                  <a:cubicBezTo>
                    <a:pt x="1" y="0"/>
                    <a:pt x="1" y="0"/>
                    <a:pt x="1" y="0"/>
                  </a:cubicBezTo>
                  <a:cubicBezTo>
                    <a:pt x="0" y="0"/>
                    <a:pt x="0" y="0"/>
                    <a:pt x="0" y="0"/>
                  </a:cubicBezTo>
                  <a:cubicBezTo>
                    <a:pt x="0" y="4"/>
                    <a:pt x="0" y="4"/>
                    <a:pt x="0" y="4"/>
                  </a:cubicBezTo>
                  <a:cubicBezTo>
                    <a:pt x="4" y="16"/>
                    <a:pt x="9" y="19"/>
                    <a:pt x="13" y="29"/>
                  </a:cubicBezTo>
                  <a:cubicBezTo>
                    <a:pt x="17" y="35"/>
                    <a:pt x="16" y="50"/>
                    <a:pt x="22" y="54"/>
                  </a:cubicBezTo>
                  <a:cubicBezTo>
                    <a:pt x="32" y="60"/>
                    <a:pt x="40" y="71"/>
                    <a:pt x="48" y="82"/>
                  </a:cubicBezTo>
                  <a:cubicBezTo>
                    <a:pt x="51" y="86"/>
                    <a:pt x="47" y="87"/>
                    <a:pt x="43" y="87"/>
                  </a:cubicBezTo>
                  <a:cubicBezTo>
                    <a:pt x="41" y="87"/>
                    <a:pt x="39" y="87"/>
                    <a:pt x="38" y="87"/>
                  </a:cubicBezTo>
                  <a:cubicBezTo>
                    <a:pt x="43" y="95"/>
                    <a:pt x="55" y="93"/>
                    <a:pt x="62" y="101"/>
                  </a:cubicBezTo>
                  <a:cubicBezTo>
                    <a:pt x="67" y="106"/>
                    <a:pt x="71" y="112"/>
                    <a:pt x="77" y="118"/>
                  </a:cubicBezTo>
                  <a:cubicBezTo>
                    <a:pt x="77" y="131"/>
                    <a:pt x="77" y="131"/>
                    <a:pt x="77" y="131"/>
                  </a:cubicBezTo>
                  <a:cubicBezTo>
                    <a:pt x="79" y="134"/>
                    <a:pt x="79" y="134"/>
                    <a:pt x="83" y="136"/>
                  </a:cubicBezTo>
                  <a:cubicBezTo>
                    <a:pt x="88" y="140"/>
                    <a:pt x="93" y="152"/>
                    <a:pt x="103" y="152"/>
                  </a:cubicBezTo>
                  <a:cubicBezTo>
                    <a:pt x="103" y="154"/>
                    <a:pt x="111" y="164"/>
                    <a:pt x="112" y="164"/>
                  </a:cubicBezTo>
                  <a:cubicBezTo>
                    <a:pt x="113" y="164"/>
                    <a:pt x="115" y="158"/>
                    <a:pt x="115" y="156"/>
                  </a:cubicBezTo>
                  <a:cubicBezTo>
                    <a:pt x="115" y="152"/>
                    <a:pt x="111" y="146"/>
                    <a:pt x="107" y="146"/>
                  </a:cubicBezTo>
                  <a:cubicBezTo>
                    <a:pt x="106" y="146"/>
                    <a:pt x="105" y="146"/>
                    <a:pt x="105" y="147"/>
                  </a:cubicBezTo>
                  <a:cubicBezTo>
                    <a:pt x="95" y="140"/>
                    <a:pt x="92" y="127"/>
                    <a:pt x="88" y="114"/>
                  </a:cubicBezTo>
                  <a:cubicBezTo>
                    <a:pt x="84" y="103"/>
                    <a:pt x="74" y="97"/>
                    <a:pt x="70" y="85"/>
                  </a:cubicBezTo>
                  <a:cubicBezTo>
                    <a:pt x="67" y="76"/>
                    <a:pt x="66" y="71"/>
                    <a:pt x="59" y="63"/>
                  </a:cubicBezTo>
                  <a:cubicBezTo>
                    <a:pt x="53" y="58"/>
                    <a:pt x="47" y="58"/>
                    <a:pt x="43" y="50"/>
                  </a:cubicBezTo>
                  <a:cubicBezTo>
                    <a:pt x="39" y="41"/>
                    <a:pt x="33" y="34"/>
                    <a:pt x="33" y="23"/>
                  </a:cubicBezTo>
                  <a:cubicBezTo>
                    <a:pt x="33" y="22"/>
                    <a:pt x="33" y="18"/>
                    <a:pt x="34" y="16"/>
                  </a:cubicBezTo>
                  <a:cubicBezTo>
                    <a:pt x="41" y="23"/>
                    <a:pt x="50" y="23"/>
                    <a:pt x="59" y="27"/>
                  </a:cubicBezTo>
                  <a:cubicBezTo>
                    <a:pt x="63" y="29"/>
                    <a:pt x="62" y="41"/>
                    <a:pt x="67" y="45"/>
                  </a:cubicBezTo>
                  <a:cubicBezTo>
                    <a:pt x="71" y="50"/>
                    <a:pt x="70" y="59"/>
                    <a:pt x="75" y="64"/>
                  </a:cubicBezTo>
                  <a:cubicBezTo>
                    <a:pt x="80" y="70"/>
                    <a:pt x="86" y="75"/>
                    <a:pt x="93" y="82"/>
                  </a:cubicBezTo>
                  <a:cubicBezTo>
                    <a:pt x="93" y="82"/>
                    <a:pt x="94" y="81"/>
                    <a:pt x="94" y="81"/>
                  </a:cubicBezTo>
                  <a:cubicBezTo>
                    <a:pt x="95" y="81"/>
                    <a:pt x="96" y="82"/>
                    <a:pt x="98" y="82"/>
                  </a:cubicBezTo>
                  <a:cubicBezTo>
                    <a:pt x="98" y="95"/>
                    <a:pt x="115" y="96"/>
                    <a:pt x="119" y="105"/>
                  </a:cubicBezTo>
                  <a:cubicBezTo>
                    <a:pt x="122" y="111"/>
                    <a:pt x="118" y="117"/>
                    <a:pt x="123" y="121"/>
                  </a:cubicBezTo>
                  <a:cubicBezTo>
                    <a:pt x="128" y="126"/>
                    <a:pt x="136" y="128"/>
                    <a:pt x="142" y="133"/>
                  </a:cubicBezTo>
                  <a:cubicBezTo>
                    <a:pt x="153" y="145"/>
                    <a:pt x="171" y="160"/>
                    <a:pt x="178" y="179"/>
                  </a:cubicBezTo>
                  <a:cubicBezTo>
                    <a:pt x="179" y="183"/>
                    <a:pt x="183" y="185"/>
                    <a:pt x="183" y="192"/>
                  </a:cubicBezTo>
                  <a:cubicBezTo>
                    <a:pt x="183" y="197"/>
                    <a:pt x="178" y="201"/>
                    <a:pt x="178" y="206"/>
                  </a:cubicBezTo>
                  <a:cubicBezTo>
                    <a:pt x="178" y="211"/>
                    <a:pt x="181" y="217"/>
                    <a:pt x="185" y="217"/>
                  </a:cubicBezTo>
                  <a:cubicBezTo>
                    <a:pt x="187" y="224"/>
                    <a:pt x="203" y="227"/>
                    <a:pt x="210" y="234"/>
                  </a:cubicBezTo>
                  <a:cubicBezTo>
                    <a:pt x="211" y="235"/>
                    <a:pt x="212" y="236"/>
                    <a:pt x="216" y="237"/>
                  </a:cubicBezTo>
                  <a:cubicBezTo>
                    <a:pt x="222" y="241"/>
                    <a:pt x="226" y="240"/>
                    <a:pt x="233" y="243"/>
                  </a:cubicBezTo>
                  <a:cubicBezTo>
                    <a:pt x="240" y="246"/>
                    <a:pt x="242" y="253"/>
                    <a:pt x="249" y="255"/>
                  </a:cubicBezTo>
                  <a:cubicBezTo>
                    <a:pt x="251" y="255"/>
                    <a:pt x="252" y="255"/>
                    <a:pt x="253" y="255"/>
                  </a:cubicBezTo>
                  <a:cubicBezTo>
                    <a:pt x="254" y="255"/>
                    <a:pt x="255" y="255"/>
                    <a:pt x="256" y="255"/>
                  </a:cubicBezTo>
                  <a:cubicBezTo>
                    <a:pt x="257" y="255"/>
                    <a:pt x="258" y="255"/>
                    <a:pt x="260" y="255"/>
                  </a:cubicBezTo>
                  <a:cubicBezTo>
                    <a:pt x="261" y="255"/>
                    <a:pt x="263" y="255"/>
                    <a:pt x="265" y="256"/>
                  </a:cubicBezTo>
                  <a:cubicBezTo>
                    <a:pt x="270" y="259"/>
                    <a:pt x="288" y="271"/>
                    <a:pt x="294" y="271"/>
                  </a:cubicBezTo>
                  <a:cubicBezTo>
                    <a:pt x="296" y="271"/>
                    <a:pt x="298" y="271"/>
                    <a:pt x="300" y="271"/>
                  </a:cubicBezTo>
                  <a:cubicBezTo>
                    <a:pt x="302" y="271"/>
                    <a:pt x="304" y="271"/>
                    <a:pt x="306" y="272"/>
                  </a:cubicBezTo>
                  <a:cubicBezTo>
                    <a:pt x="308" y="273"/>
                    <a:pt x="313" y="277"/>
                    <a:pt x="317" y="277"/>
                  </a:cubicBezTo>
                  <a:cubicBezTo>
                    <a:pt x="326" y="277"/>
                    <a:pt x="327" y="266"/>
                    <a:pt x="337" y="266"/>
                  </a:cubicBezTo>
                  <a:cubicBezTo>
                    <a:pt x="341" y="266"/>
                    <a:pt x="344" y="268"/>
                    <a:pt x="349" y="271"/>
                  </a:cubicBezTo>
                  <a:cubicBezTo>
                    <a:pt x="352" y="271"/>
                    <a:pt x="352" y="271"/>
                    <a:pt x="352" y="271"/>
                  </a:cubicBezTo>
                  <a:cubicBezTo>
                    <a:pt x="366" y="278"/>
                    <a:pt x="368" y="290"/>
                    <a:pt x="385" y="298"/>
                  </a:cubicBezTo>
                  <a:cubicBezTo>
                    <a:pt x="395" y="303"/>
                    <a:pt x="402" y="300"/>
                    <a:pt x="413" y="305"/>
                  </a:cubicBezTo>
                  <a:cubicBezTo>
                    <a:pt x="419" y="308"/>
                    <a:pt x="425" y="314"/>
                    <a:pt x="435" y="314"/>
                  </a:cubicBezTo>
                  <a:cubicBezTo>
                    <a:pt x="438" y="314"/>
                    <a:pt x="441" y="311"/>
                    <a:pt x="445" y="311"/>
                  </a:cubicBezTo>
                  <a:cubicBezTo>
                    <a:pt x="446" y="311"/>
                    <a:pt x="447" y="311"/>
                    <a:pt x="448" y="311"/>
                  </a:cubicBezTo>
                  <a:cubicBezTo>
                    <a:pt x="451" y="324"/>
                    <a:pt x="460" y="329"/>
                    <a:pt x="468" y="337"/>
                  </a:cubicBezTo>
                  <a:cubicBezTo>
                    <a:pt x="471" y="340"/>
                    <a:pt x="474" y="341"/>
                    <a:pt x="475" y="346"/>
                  </a:cubicBezTo>
                  <a:cubicBezTo>
                    <a:pt x="478" y="354"/>
                    <a:pt x="473" y="362"/>
                    <a:pt x="481" y="367"/>
                  </a:cubicBezTo>
                  <a:cubicBezTo>
                    <a:pt x="486" y="367"/>
                    <a:pt x="486" y="367"/>
                    <a:pt x="486" y="367"/>
                  </a:cubicBezTo>
                  <a:cubicBezTo>
                    <a:pt x="485" y="366"/>
                    <a:pt x="485" y="364"/>
                    <a:pt x="486" y="362"/>
                  </a:cubicBezTo>
                  <a:cubicBezTo>
                    <a:pt x="486" y="362"/>
                    <a:pt x="504" y="373"/>
                    <a:pt x="506" y="376"/>
                  </a:cubicBezTo>
                  <a:cubicBezTo>
                    <a:pt x="508" y="381"/>
                    <a:pt x="508" y="386"/>
                    <a:pt x="515" y="387"/>
                  </a:cubicBezTo>
                  <a:cubicBezTo>
                    <a:pt x="515" y="388"/>
                    <a:pt x="517" y="391"/>
                    <a:pt x="518" y="391"/>
                  </a:cubicBezTo>
                  <a:cubicBezTo>
                    <a:pt x="520" y="391"/>
                    <a:pt x="525" y="389"/>
                    <a:pt x="528" y="389"/>
                  </a:cubicBezTo>
                  <a:cubicBezTo>
                    <a:pt x="531" y="389"/>
                    <a:pt x="533" y="390"/>
                    <a:pt x="534" y="391"/>
                  </a:cubicBezTo>
                  <a:cubicBezTo>
                    <a:pt x="538" y="395"/>
                    <a:pt x="543" y="405"/>
                    <a:pt x="552" y="405"/>
                  </a:cubicBezTo>
                  <a:cubicBezTo>
                    <a:pt x="556" y="405"/>
                    <a:pt x="559" y="403"/>
                    <a:pt x="560" y="397"/>
                  </a:cubicBezTo>
                  <a:cubicBezTo>
                    <a:pt x="559" y="397"/>
                    <a:pt x="556" y="395"/>
                    <a:pt x="556" y="393"/>
                  </a:cubicBezTo>
                  <a:cubicBezTo>
                    <a:pt x="556" y="389"/>
                    <a:pt x="570" y="379"/>
                    <a:pt x="574" y="379"/>
                  </a:cubicBezTo>
                  <a:cubicBezTo>
                    <a:pt x="580" y="379"/>
                    <a:pt x="581" y="386"/>
                    <a:pt x="587" y="388"/>
                  </a:cubicBezTo>
                  <a:cubicBezTo>
                    <a:pt x="586" y="391"/>
                    <a:pt x="584" y="392"/>
                    <a:pt x="584" y="394"/>
                  </a:cubicBezTo>
                  <a:cubicBezTo>
                    <a:pt x="584" y="395"/>
                    <a:pt x="589" y="397"/>
                    <a:pt x="590" y="398"/>
                  </a:cubicBezTo>
                  <a:cubicBezTo>
                    <a:pt x="590" y="398"/>
                    <a:pt x="590" y="398"/>
                    <a:pt x="590" y="398"/>
                  </a:cubicBezTo>
                  <a:cubicBezTo>
                    <a:pt x="590" y="398"/>
                    <a:pt x="591" y="398"/>
                    <a:pt x="591" y="397"/>
                  </a:cubicBezTo>
                  <a:cubicBezTo>
                    <a:pt x="593" y="396"/>
                    <a:pt x="597" y="392"/>
                    <a:pt x="600" y="389"/>
                  </a:cubicBezTo>
                  <a:cubicBezTo>
                    <a:pt x="602" y="387"/>
                    <a:pt x="603" y="386"/>
                    <a:pt x="603" y="385"/>
                  </a:cubicBezTo>
                  <a:cubicBezTo>
                    <a:pt x="595" y="379"/>
                    <a:pt x="588" y="368"/>
                    <a:pt x="574" y="368"/>
                  </a:cubicBezTo>
                  <a:cubicBezTo>
                    <a:pt x="561" y="368"/>
                    <a:pt x="554" y="379"/>
                    <a:pt x="540" y="379"/>
                  </a:cubicBezTo>
                  <a:cubicBezTo>
                    <a:pt x="531" y="379"/>
                    <a:pt x="531" y="369"/>
                    <a:pt x="525" y="366"/>
                  </a:cubicBezTo>
                  <a:cubicBezTo>
                    <a:pt x="517" y="362"/>
                    <a:pt x="506" y="357"/>
                    <a:pt x="506" y="346"/>
                  </a:cubicBezTo>
                  <a:cubicBezTo>
                    <a:pt x="506" y="337"/>
                    <a:pt x="506" y="326"/>
                    <a:pt x="506" y="313"/>
                  </a:cubicBezTo>
                  <a:cubicBezTo>
                    <a:pt x="509" y="308"/>
                    <a:pt x="510" y="295"/>
                    <a:pt x="510" y="290"/>
                  </a:cubicBezTo>
                  <a:cubicBezTo>
                    <a:pt x="510" y="288"/>
                    <a:pt x="510" y="285"/>
                    <a:pt x="510" y="282"/>
                  </a:cubicBezTo>
                  <a:cubicBezTo>
                    <a:pt x="500" y="280"/>
                    <a:pt x="497" y="271"/>
                    <a:pt x="484" y="271"/>
                  </a:cubicBezTo>
                  <a:cubicBezTo>
                    <a:pt x="466" y="271"/>
                    <a:pt x="452" y="274"/>
                    <a:pt x="434" y="274"/>
                  </a:cubicBezTo>
                  <a:cubicBezTo>
                    <a:pt x="431" y="274"/>
                    <a:pt x="428" y="272"/>
                    <a:pt x="428" y="269"/>
                  </a:cubicBezTo>
                  <a:cubicBezTo>
                    <a:pt x="428" y="268"/>
                    <a:pt x="428" y="267"/>
                    <a:pt x="428" y="266"/>
                  </a:cubicBezTo>
                  <a:cubicBezTo>
                    <a:pt x="431" y="263"/>
                    <a:pt x="437" y="261"/>
                    <a:pt x="437" y="255"/>
                  </a:cubicBezTo>
                  <a:cubicBezTo>
                    <a:pt x="437" y="248"/>
                    <a:pt x="437" y="236"/>
                    <a:pt x="437" y="230"/>
                  </a:cubicBezTo>
                  <a:cubicBezTo>
                    <a:pt x="439" y="230"/>
                    <a:pt x="440" y="230"/>
                    <a:pt x="442" y="230"/>
                  </a:cubicBezTo>
                  <a:cubicBezTo>
                    <a:pt x="442" y="231"/>
                    <a:pt x="442" y="233"/>
                    <a:pt x="442" y="234"/>
                  </a:cubicBezTo>
                  <a:cubicBezTo>
                    <a:pt x="445" y="228"/>
                    <a:pt x="448" y="225"/>
                    <a:pt x="448" y="216"/>
                  </a:cubicBezTo>
                  <a:cubicBezTo>
                    <a:pt x="448" y="206"/>
                    <a:pt x="457" y="197"/>
                    <a:pt x="457" y="189"/>
                  </a:cubicBezTo>
                  <a:cubicBezTo>
                    <a:pt x="457" y="188"/>
                    <a:pt x="457" y="186"/>
                    <a:pt x="457" y="185"/>
                  </a:cubicBezTo>
                  <a:cubicBezTo>
                    <a:pt x="454" y="185"/>
                    <a:pt x="447" y="184"/>
                    <a:pt x="445" y="184"/>
                  </a:cubicBezTo>
                  <a:cubicBezTo>
                    <a:pt x="443" y="183"/>
                    <a:pt x="439" y="182"/>
                    <a:pt x="434" y="182"/>
                  </a:cubicBezTo>
                  <a:cubicBezTo>
                    <a:pt x="420" y="182"/>
                    <a:pt x="402" y="187"/>
                    <a:pt x="402" y="203"/>
                  </a:cubicBezTo>
                  <a:cubicBezTo>
                    <a:pt x="402" y="211"/>
                    <a:pt x="393" y="217"/>
                    <a:pt x="391" y="224"/>
                  </a:cubicBezTo>
                  <a:cubicBezTo>
                    <a:pt x="391" y="226"/>
                    <a:pt x="388" y="232"/>
                    <a:pt x="384" y="232"/>
                  </a:cubicBezTo>
                  <a:cubicBezTo>
                    <a:pt x="382" y="232"/>
                    <a:pt x="380" y="229"/>
                    <a:pt x="374" y="229"/>
                  </a:cubicBezTo>
                  <a:cubicBezTo>
                    <a:pt x="363" y="229"/>
                    <a:pt x="355" y="236"/>
                    <a:pt x="345" y="236"/>
                  </a:cubicBezTo>
                  <a:cubicBezTo>
                    <a:pt x="341" y="236"/>
                    <a:pt x="341" y="232"/>
                    <a:pt x="336" y="230"/>
                  </a:cubicBezTo>
                  <a:cubicBezTo>
                    <a:pt x="322" y="226"/>
                    <a:pt x="322" y="217"/>
                    <a:pt x="313" y="207"/>
                  </a:cubicBezTo>
                  <a:cubicBezTo>
                    <a:pt x="309" y="204"/>
                    <a:pt x="302" y="196"/>
                    <a:pt x="300" y="192"/>
                  </a:cubicBezTo>
                  <a:cubicBezTo>
                    <a:pt x="298" y="187"/>
                    <a:pt x="301" y="184"/>
                    <a:pt x="298" y="179"/>
                  </a:cubicBezTo>
                  <a:cubicBezTo>
                    <a:pt x="297" y="177"/>
                    <a:pt x="293" y="173"/>
                    <a:pt x="294" y="169"/>
                  </a:cubicBezTo>
                  <a:cubicBezTo>
                    <a:pt x="294" y="139"/>
                    <a:pt x="294" y="139"/>
                    <a:pt x="294" y="139"/>
                  </a:cubicBezTo>
                  <a:cubicBezTo>
                    <a:pt x="296" y="131"/>
                    <a:pt x="300" y="128"/>
                    <a:pt x="300" y="118"/>
                  </a:cubicBezTo>
                  <a:cubicBezTo>
                    <a:pt x="300" y="115"/>
                    <a:pt x="298" y="113"/>
                    <a:pt x="297" y="110"/>
                  </a:cubicBezTo>
                  <a:cubicBezTo>
                    <a:pt x="297" y="108"/>
                    <a:pt x="297" y="108"/>
                    <a:pt x="297" y="108"/>
                  </a:cubicBezTo>
                  <a:cubicBezTo>
                    <a:pt x="288" y="107"/>
                    <a:pt x="276" y="105"/>
                    <a:pt x="272" y="101"/>
                  </a:cubicBezTo>
                  <a:cubicBezTo>
                    <a:pt x="255" y="84"/>
                    <a:pt x="256" y="45"/>
                    <a:pt x="225" y="45"/>
                  </a:cubicBezTo>
                  <a:cubicBezTo>
                    <a:pt x="213" y="45"/>
                    <a:pt x="216" y="60"/>
                    <a:pt x="206" y="60"/>
                  </a:cubicBezTo>
                  <a:cubicBezTo>
                    <a:pt x="195" y="60"/>
                    <a:pt x="187" y="42"/>
                    <a:pt x="182" y="35"/>
                  </a:cubicBezTo>
                  <a:cubicBezTo>
                    <a:pt x="173" y="19"/>
                    <a:pt x="163" y="17"/>
                    <a:pt x="145" y="13"/>
                  </a:cubicBezTo>
                  <a:cubicBezTo>
                    <a:pt x="135" y="13"/>
                    <a:pt x="135" y="13"/>
                    <a:pt x="135" y="13"/>
                  </a:cubicBezTo>
                  <a:cubicBezTo>
                    <a:pt x="135" y="19"/>
                    <a:pt x="135" y="19"/>
                    <a:pt x="135" y="19"/>
                  </a:cubicBezTo>
                  <a:cubicBezTo>
                    <a:pt x="91" y="19"/>
                    <a:pt x="91" y="19"/>
                    <a:pt x="91" y="19"/>
                  </a:cubicBezTo>
                  <a:cubicBezTo>
                    <a:pt x="34" y="0"/>
                    <a:pt x="34" y="0"/>
                    <a:pt x="3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8" name="Google Shape;498;p35"/>
            <p:cNvSpPr/>
            <p:nvPr/>
          </p:nvSpPr>
          <p:spPr>
            <a:xfrm>
              <a:off x="532" y="986"/>
              <a:ext cx="43" cy="21"/>
            </a:xfrm>
            <a:custGeom>
              <a:avLst/>
              <a:gdLst/>
              <a:ahLst/>
              <a:cxnLst/>
              <a:rect l="l" t="t" r="r" b="b"/>
              <a:pathLst>
                <a:path w="18" h="9" extrusionOk="0">
                  <a:moveTo>
                    <a:pt x="0" y="0"/>
                  </a:moveTo>
                  <a:cubicBezTo>
                    <a:pt x="0" y="1"/>
                    <a:pt x="0" y="3"/>
                    <a:pt x="0" y="4"/>
                  </a:cubicBezTo>
                  <a:cubicBezTo>
                    <a:pt x="3" y="7"/>
                    <a:pt x="10" y="9"/>
                    <a:pt x="15" y="9"/>
                  </a:cubicBezTo>
                  <a:cubicBezTo>
                    <a:pt x="15" y="9"/>
                    <a:pt x="16" y="9"/>
                    <a:pt x="17" y="9"/>
                  </a:cubicBezTo>
                  <a:cubicBezTo>
                    <a:pt x="17" y="9"/>
                    <a:pt x="18" y="9"/>
                    <a:pt x="18" y="9"/>
                  </a:cubicBezTo>
                  <a:cubicBezTo>
                    <a:pt x="18" y="1"/>
                    <a:pt x="9"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9" name="Google Shape;499;p35"/>
            <p:cNvSpPr/>
            <p:nvPr/>
          </p:nvSpPr>
          <p:spPr>
            <a:xfrm>
              <a:off x="-1118" y="1104"/>
              <a:ext cx="168" cy="109"/>
            </a:xfrm>
            <a:custGeom>
              <a:avLst/>
              <a:gdLst/>
              <a:ahLst/>
              <a:cxnLst/>
              <a:rect l="l" t="t" r="r" b="b"/>
              <a:pathLst>
                <a:path w="71" h="46" extrusionOk="0">
                  <a:moveTo>
                    <a:pt x="8" y="0"/>
                  </a:moveTo>
                  <a:cubicBezTo>
                    <a:pt x="5" y="0"/>
                    <a:pt x="2" y="2"/>
                    <a:pt x="0" y="3"/>
                  </a:cubicBezTo>
                  <a:cubicBezTo>
                    <a:pt x="2" y="3"/>
                    <a:pt x="2" y="3"/>
                    <a:pt x="2" y="3"/>
                  </a:cubicBezTo>
                  <a:cubicBezTo>
                    <a:pt x="2" y="3"/>
                    <a:pt x="8" y="4"/>
                    <a:pt x="10" y="5"/>
                  </a:cubicBezTo>
                  <a:cubicBezTo>
                    <a:pt x="10" y="6"/>
                    <a:pt x="8" y="9"/>
                    <a:pt x="5" y="10"/>
                  </a:cubicBezTo>
                  <a:cubicBezTo>
                    <a:pt x="7" y="16"/>
                    <a:pt x="22" y="21"/>
                    <a:pt x="32" y="21"/>
                  </a:cubicBezTo>
                  <a:cubicBezTo>
                    <a:pt x="31" y="23"/>
                    <a:pt x="28" y="23"/>
                    <a:pt x="27" y="26"/>
                  </a:cubicBezTo>
                  <a:cubicBezTo>
                    <a:pt x="36" y="32"/>
                    <a:pt x="54" y="46"/>
                    <a:pt x="66" y="46"/>
                  </a:cubicBezTo>
                  <a:cubicBezTo>
                    <a:pt x="68" y="46"/>
                    <a:pt x="69" y="46"/>
                    <a:pt x="71" y="46"/>
                  </a:cubicBezTo>
                  <a:cubicBezTo>
                    <a:pt x="71" y="41"/>
                    <a:pt x="71" y="41"/>
                    <a:pt x="71" y="41"/>
                  </a:cubicBezTo>
                  <a:cubicBezTo>
                    <a:pt x="57" y="28"/>
                    <a:pt x="45" y="15"/>
                    <a:pt x="22" y="7"/>
                  </a:cubicBezTo>
                  <a:cubicBezTo>
                    <a:pt x="18" y="6"/>
                    <a:pt x="13" y="0"/>
                    <a:pt x="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0" name="Google Shape;500;p35"/>
            <p:cNvSpPr/>
            <p:nvPr/>
          </p:nvSpPr>
          <p:spPr>
            <a:xfrm>
              <a:off x="-1283" y="948"/>
              <a:ext cx="59" cy="85"/>
            </a:xfrm>
            <a:custGeom>
              <a:avLst/>
              <a:gdLst/>
              <a:ahLst/>
              <a:cxnLst/>
              <a:rect l="l" t="t" r="r" b="b"/>
              <a:pathLst>
                <a:path w="25" h="36" extrusionOk="0">
                  <a:moveTo>
                    <a:pt x="0" y="0"/>
                  </a:moveTo>
                  <a:cubicBezTo>
                    <a:pt x="0" y="4"/>
                    <a:pt x="0" y="4"/>
                    <a:pt x="0" y="4"/>
                  </a:cubicBezTo>
                  <a:cubicBezTo>
                    <a:pt x="2" y="7"/>
                    <a:pt x="4" y="13"/>
                    <a:pt x="6" y="13"/>
                  </a:cubicBezTo>
                  <a:cubicBezTo>
                    <a:pt x="9" y="13"/>
                    <a:pt x="10" y="19"/>
                    <a:pt x="14" y="20"/>
                  </a:cubicBezTo>
                  <a:cubicBezTo>
                    <a:pt x="14" y="21"/>
                    <a:pt x="12" y="23"/>
                    <a:pt x="12" y="26"/>
                  </a:cubicBezTo>
                  <a:cubicBezTo>
                    <a:pt x="12" y="30"/>
                    <a:pt x="15" y="36"/>
                    <a:pt x="20" y="36"/>
                  </a:cubicBezTo>
                  <a:cubicBezTo>
                    <a:pt x="25" y="36"/>
                    <a:pt x="15" y="28"/>
                    <a:pt x="15" y="26"/>
                  </a:cubicBezTo>
                  <a:cubicBezTo>
                    <a:pt x="15" y="24"/>
                    <a:pt x="18" y="23"/>
                    <a:pt x="18" y="21"/>
                  </a:cubicBezTo>
                  <a:cubicBezTo>
                    <a:pt x="18" y="18"/>
                    <a:pt x="15" y="17"/>
                    <a:pt x="15" y="14"/>
                  </a:cubicBezTo>
                  <a:cubicBezTo>
                    <a:pt x="15" y="9"/>
                    <a:pt x="16" y="6"/>
                    <a:pt x="15" y="3"/>
                  </a:cubicBezTo>
                  <a:cubicBezTo>
                    <a:pt x="14" y="5"/>
                    <a:pt x="12" y="10"/>
                    <a:pt x="8" y="10"/>
                  </a:cubicBezTo>
                  <a:cubicBezTo>
                    <a:pt x="5" y="10"/>
                    <a:pt x="12" y="4"/>
                    <a:pt x="12" y="3"/>
                  </a:cubicBezTo>
                  <a:cubicBezTo>
                    <a:pt x="7" y="3"/>
                    <a:pt x="4"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1" name="Google Shape;501;p35"/>
            <p:cNvSpPr/>
            <p:nvPr/>
          </p:nvSpPr>
          <p:spPr>
            <a:xfrm>
              <a:off x="-2047" y="759"/>
              <a:ext cx="76" cy="49"/>
            </a:xfrm>
            <a:custGeom>
              <a:avLst/>
              <a:gdLst/>
              <a:ahLst/>
              <a:cxnLst/>
              <a:rect l="l" t="t" r="r" b="b"/>
              <a:pathLst>
                <a:path w="32" h="21" extrusionOk="0">
                  <a:moveTo>
                    <a:pt x="32" y="0"/>
                  </a:moveTo>
                  <a:cubicBezTo>
                    <a:pt x="29" y="0"/>
                    <a:pt x="29" y="0"/>
                    <a:pt x="25" y="0"/>
                  </a:cubicBezTo>
                  <a:cubicBezTo>
                    <a:pt x="16" y="0"/>
                    <a:pt x="9" y="5"/>
                    <a:pt x="0" y="8"/>
                  </a:cubicBezTo>
                  <a:cubicBezTo>
                    <a:pt x="0" y="14"/>
                    <a:pt x="0" y="14"/>
                    <a:pt x="0" y="14"/>
                  </a:cubicBezTo>
                  <a:cubicBezTo>
                    <a:pt x="4" y="17"/>
                    <a:pt x="6" y="17"/>
                    <a:pt x="11" y="21"/>
                  </a:cubicBezTo>
                  <a:cubicBezTo>
                    <a:pt x="19" y="15"/>
                    <a:pt x="22" y="11"/>
                    <a:pt x="32" y="6"/>
                  </a:cubicBezTo>
                  <a:cubicBezTo>
                    <a:pt x="32" y="0"/>
                    <a:pt x="32" y="0"/>
                    <a:pt x="3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2" name="Google Shape;502;p35"/>
            <p:cNvSpPr/>
            <p:nvPr/>
          </p:nvSpPr>
          <p:spPr>
            <a:xfrm>
              <a:off x="3881" y="1648"/>
              <a:ext cx="97" cy="59"/>
            </a:xfrm>
            <a:custGeom>
              <a:avLst/>
              <a:gdLst/>
              <a:ahLst/>
              <a:cxnLst/>
              <a:rect l="l" t="t" r="r" b="b"/>
              <a:pathLst>
                <a:path w="41" h="25" extrusionOk="0">
                  <a:moveTo>
                    <a:pt x="38" y="0"/>
                  </a:moveTo>
                  <a:cubicBezTo>
                    <a:pt x="32" y="0"/>
                    <a:pt x="29" y="4"/>
                    <a:pt x="23" y="4"/>
                  </a:cubicBezTo>
                  <a:cubicBezTo>
                    <a:pt x="18" y="4"/>
                    <a:pt x="14" y="0"/>
                    <a:pt x="8" y="0"/>
                  </a:cubicBezTo>
                  <a:cubicBezTo>
                    <a:pt x="5" y="0"/>
                    <a:pt x="3" y="1"/>
                    <a:pt x="0" y="2"/>
                  </a:cubicBezTo>
                  <a:cubicBezTo>
                    <a:pt x="0" y="6"/>
                    <a:pt x="0" y="6"/>
                    <a:pt x="0" y="6"/>
                  </a:cubicBezTo>
                  <a:cubicBezTo>
                    <a:pt x="1" y="9"/>
                    <a:pt x="6" y="8"/>
                    <a:pt x="7" y="9"/>
                  </a:cubicBezTo>
                  <a:cubicBezTo>
                    <a:pt x="16" y="11"/>
                    <a:pt x="22" y="20"/>
                    <a:pt x="31" y="22"/>
                  </a:cubicBezTo>
                  <a:cubicBezTo>
                    <a:pt x="31" y="24"/>
                    <a:pt x="34" y="25"/>
                    <a:pt x="36" y="25"/>
                  </a:cubicBezTo>
                  <a:cubicBezTo>
                    <a:pt x="37" y="25"/>
                    <a:pt x="39" y="22"/>
                    <a:pt x="39" y="21"/>
                  </a:cubicBezTo>
                  <a:cubicBezTo>
                    <a:pt x="39" y="17"/>
                    <a:pt x="36" y="16"/>
                    <a:pt x="36" y="12"/>
                  </a:cubicBezTo>
                  <a:cubicBezTo>
                    <a:pt x="36" y="10"/>
                    <a:pt x="39" y="7"/>
                    <a:pt x="39" y="7"/>
                  </a:cubicBezTo>
                  <a:cubicBezTo>
                    <a:pt x="41" y="0"/>
                    <a:pt x="41" y="0"/>
                    <a:pt x="41" y="0"/>
                  </a:cubicBezTo>
                  <a:cubicBezTo>
                    <a:pt x="40" y="0"/>
                    <a:pt x="39" y="0"/>
                    <a:pt x="3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3" name="Google Shape;503;p35"/>
            <p:cNvSpPr/>
            <p:nvPr/>
          </p:nvSpPr>
          <p:spPr>
            <a:xfrm>
              <a:off x="3744" y="1447"/>
              <a:ext cx="33" cy="64"/>
            </a:xfrm>
            <a:custGeom>
              <a:avLst/>
              <a:gdLst/>
              <a:ahLst/>
              <a:cxnLst/>
              <a:rect l="l" t="t" r="r" b="b"/>
              <a:pathLst>
                <a:path w="14" h="27" extrusionOk="0">
                  <a:moveTo>
                    <a:pt x="12" y="0"/>
                  </a:moveTo>
                  <a:cubicBezTo>
                    <a:pt x="10" y="0"/>
                    <a:pt x="8" y="5"/>
                    <a:pt x="4" y="5"/>
                  </a:cubicBezTo>
                  <a:cubicBezTo>
                    <a:pt x="3" y="5"/>
                    <a:pt x="1" y="6"/>
                    <a:pt x="0" y="6"/>
                  </a:cubicBezTo>
                  <a:cubicBezTo>
                    <a:pt x="3" y="10"/>
                    <a:pt x="4" y="26"/>
                    <a:pt x="10" y="27"/>
                  </a:cubicBezTo>
                  <a:cubicBezTo>
                    <a:pt x="11" y="23"/>
                    <a:pt x="13" y="12"/>
                    <a:pt x="14" y="6"/>
                  </a:cubicBezTo>
                  <a:cubicBezTo>
                    <a:pt x="13" y="5"/>
                    <a:pt x="12"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4" name="Google Shape;504;p35"/>
            <p:cNvSpPr/>
            <p:nvPr/>
          </p:nvSpPr>
          <p:spPr>
            <a:xfrm>
              <a:off x="3735" y="1518"/>
              <a:ext cx="54" cy="95"/>
            </a:xfrm>
            <a:custGeom>
              <a:avLst/>
              <a:gdLst/>
              <a:ahLst/>
              <a:cxnLst/>
              <a:rect l="l" t="t" r="r" b="b"/>
              <a:pathLst>
                <a:path w="23" h="40" extrusionOk="0">
                  <a:moveTo>
                    <a:pt x="12" y="0"/>
                  </a:moveTo>
                  <a:cubicBezTo>
                    <a:pt x="7" y="0"/>
                    <a:pt x="6" y="6"/>
                    <a:pt x="0" y="7"/>
                  </a:cubicBezTo>
                  <a:cubicBezTo>
                    <a:pt x="1" y="11"/>
                    <a:pt x="6" y="14"/>
                    <a:pt x="6" y="18"/>
                  </a:cubicBezTo>
                  <a:cubicBezTo>
                    <a:pt x="6" y="22"/>
                    <a:pt x="3" y="25"/>
                    <a:pt x="3" y="29"/>
                  </a:cubicBezTo>
                  <a:cubicBezTo>
                    <a:pt x="3" y="33"/>
                    <a:pt x="3" y="40"/>
                    <a:pt x="8" y="40"/>
                  </a:cubicBezTo>
                  <a:cubicBezTo>
                    <a:pt x="12" y="40"/>
                    <a:pt x="22" y="33"/>
                    <a:pt x="22" y="25"/>
                  </a:cubicBezTo>
                  <a:cubicBezTo>
                    <a:pt x="22" y="17"/>
                    <a:pt x="23" y="12"/>
                    <a:pt x="18" y="4"/>
                  </a:cubicBezTo>
                  <a:cubicBezTo>
                    <a:pt x="17" y="4"/>
                    <a:pt x="15" y="0"/>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5" name="Google Shape;505;p35"/>
            <p:cNvSpPr/>
            <p:nvPr/>
          </p:nvSpPr>
          <p:spPr>
            <a:xfrm>
              <a:off x="3534" y="1575"/>
              <a:ext cx="28" cy="21"/>
            </a:xfrm>
            <a:custGeom>
              <a:avLst/>
              <a:gdLst/>
              <a:ahLst/>
              <a:cxnLst/>
              <a:rect l="l" t="t" r="r" b="b"/>
              <a:pathLst>
                <a:path w="12" h="9" extrusionOk="0">
                  <a:moveTo>
                    <a:pt x="9" y="0"/>
                  </a:moveTo>
                  <a:cubicBezTo>
                    <a:pt x="6" y="1"/>
                    <a:pt x="4" y="2"/>
                    <a:pt x="0" y="4"/>
                  </a:cubicBezTo>
                  <a:cubicBezTo>
                    <a:pt x="1" y="4"/>
                    <a:pt x="5" y="9"/>
                    <a:pt x="7" y="9"/>
                  </a:cubicBezTo>
                  <a:cubicBezTo>
                    <a:pt x="9" y="9"/>
                    <a:pt x="12" y="7"/>
                    <a:pt x="12" y="6"/>
                  </a:cubicBezTo>
                  <a:cubicBezTo>
                    <a:pt x="12" y="4"/>
                    <a:pt x="9" y="1"/>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6" name="Google Shape;506;p35"/>
            <p:cNvSpPr/>
            <p:nvPr/>
          </p:nvSpPr>
          <p:spPr>
            <a:xfrm>
              <a:off x="3794" y="858"/>
              <a:ext cx="31" cy="38"/>
            </a:xfrm>
            <a:custGeom>
              <a:avLst/>
              <a:gdLst/>
              <a:ahLst/>
              <a:cxnLst/>
              <a:rect l="l" t="t" r="r" b="b"/>
              <a:pathLst>
                <a:path w="13" h="16" extrusionOk="0">
                  <a:moveTo>
                    <a:pt x="10" y="0"/>
                  </a:moveTo>
                  <a:cubicBezTo>
                    <a:pt x="0" y="0"/>
                    <a:pt x="0" y="0"/>
                    <a:pt x="0" y="0"/>
                  </a:cubicBezTo>
                  <a:cubicBezTo>
                    <a:pt x="0" y="1"/>
                    <a:pt x="0" y="3"/>
                    <a:pt x="0" y="5"/>
                  </a:cubicBezTo>
                  <a:cubicBezTo>
                    <a:pt x="0" y="10"/>
                    <a:pt x="6" y="12"/>
                    <a:pt x="12" y="12"/>
                  </a:cubicBezTo>
                  <a:cubicBezTo>
                    <a:pt x="12" y="13"/>
                    <a:pt x="12" y="14"/>
                    <a:pt x="12" y="16"/>
                  </a:cubicBezTo>
                  <a:cubicBezTo>
                    <a:pt x="12" y="13"/>
                    <a:pt x="13" y="14"/>
                    <a:pt x="13" y="10"/>
                  </a:cubicBezTo>
                  <a:cubicBezTo>
                    <a:pt x="13" y="5"/>
                    <a:pt x="10" y="6"/>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7" name="Google Shape;507;p35"/>
            <p:cNvSpPr/>
            <p:nvPr/>
          </p:nvSpPr>
          <p:spPr>
            <a:xfrm>
              <a:off x="3832" y="820"/>
              <a:ext cx="56" cy="83"/>
            </a:xfrm>
            <a:custGeom>
              <a:avLst/>
              <a:gdLst/>
              <a:ahLst/>
              <a:cxnLst/>
              <a:rect l="l" t="t" r="r" b="b"/>
              <a:pathLst>
                <a:path w="24" h="35" extrusionOk="0">
                  <a:moveTo>
                    <a:pt x="10" y="0"/>
                  </a:moveTo>
                  <a:cubicBezTo>
                    <a:pt x="7" y="0"/>
                    <a:pt x="0" y="14"/>
                    <a:pt x="0" y="16"/>
                  </a:cubicBezTo>
                  <a:cubicBezTo>
                    <a:pt x="0" y="19"/>
                    <a:pt x="6" y="23"/>
                    <a:pt x="11" y="24"/>
                  </a:cubicBezTo>
                  <a:cubicBezTo>
                    <a:pt x="11" y="27"/>
                    <a:pt x="8" y="31"/>
                    <a:pt x="4" y="31"/>
                  </a:cubicBezTo>
                  <a:cubicBezTo>
                    <a:pt x="3" y="29"/>
                    <a:pt x="3" y="29"/>
                    <a:pt x="3" y="29"/>
                  </a:cubicBezTo>
                  <a:cubicBezTo>
                    <a:pt x="2" y="30"/>
                    <a:pt x="1" y="31"/>
                    <a:pt x="0" y="32"/>
                  </a:cubicBezTo>
                  <a:cubicBezTo>
                    <a:pt x="1" y="32"/>
                    <a:pt x="4" y="35"/>
                    <a:pt x="8" y="35"/>
                  </a:cubicBezTo>
                  <a:cubicBezTo>
                    <a:pt x="19" y="35"/>
                    <a:pt x="15" y="17"/>
                    <a:pt x="24" y="14"/>
                  </a:cubicBezTo>
                  <a:cubicBezTo>
                    <a:pt x="21" y="5"/>
                    <a:pt x="21"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8" name="Google Shape;508;p35"/>
            <p:cNvSpPr/>
            <p:nvPr/>
          </p:nvSpPr>
          <p:spPr>
            <a:xfrm>
              <a:off x="4077" y="730"/>
              <a:ext cx="31" cy="48"/>
            </a:xfrm>
            <a:custGeom>
              <a:avLst/>
              <a:gdLst/>
              <a:ahLst/>
              <a:cxnLst/>
              <a:rect l="l" t="t" r="r" b="b"/>
              <a:pathLst>
                <a:path w="13" h="20" extrusionOk="0">
                  <a:moveTo>
                    <a:pt x="13" y="0"/>
                  </a:moveTo>
                  <a:cubicBezTo>
                    <a:pt x="4" y="0"/>
                    <a:pt x="1" y="10"/>
                    <a:pt x="1" y="13"/>
                  </a:cubicBezTo>
                  <a:cubicBezTo>
                    <a:pt x="1" y="15"/>
                    <a:pt x="0" y="18"/>
                    <a:pt x="1" y="20"/>
                  </a:cubicBezTo>
                  <a:cubicBezTo>
                    <a:pt x="5" y="15"/>
                    <a:pt x="9" y="12"/>
                    <a:pt x="9" y="7"/>
                  </a:cubicBezTo>
                  <a:cubicBezTo>
                    <a:pt x="9" y="4"/>
                    <a:pt x="12" y="2"/>
                    <a:pt x="1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9" name="Google Shape;509;p35"/>
            <p:cNvSpPr/>
            <p:nvPr/>
          </p:nvSpPr>
          <p:spPr>
            <a:xfrm>
              <a:off x="4210" y="666"/>
              <a:ext cx="42" cy="57"/>
            </a:xfrm>
            <a:custGeom>
              <a:avLst/>
              <a:gdLst/>
              <a:ahLst/>
              <a:cxnLst/>
              <a:rect l="l" t="t" r="r" b="b"/>
              <a:pathLst>
                <a:path w="18" h="24" extrusionOk="0">
                  <a:moveTo>
                    <a:pt x="12" y="0"/>
                  </a:moveTo>
                  <a:cubicBezTo>
                    <a:pt x="12" y="0"/>
                    <a:pt x="8" y="3"/>
                    <a:pt x="8" y="6"/>
                  </a:cubicBezTo>
                  <a:cubicBezTo>
                    <a:pt x="8" y="8"/>
                    <a:pt x="10" y="10"/>
                    <a:pt x="11" y="12"/>
                  </a:cubicBezTo>
                  <a:cubicBezTo>
                    <a:pt x="7" y="12"/>
                    <a:pt x="4" y="16"/>
                    <a:pt x="0" y="16"/>
                  </a:cubicBezTo>
                  <a:cubicBezTo>
                    <a:pt x="0" y="19"/>
                    <a:pt x="0" y="24"/>
                    <a:pt x="5" y="24"/>
                  </a:cubicBezTo>
                  <a:cubicBezTo>
                    <a:pt x="7" y="24"/>
                    <a:pt x="14" y="20"/>
                    <a:pt x="14" y="19"/>
                  </a:cubicBezTo>
                  <a:cubicBezTo>
                    <a:pt x="14" y="17"/>
                    <a:pt x="14" y="15"/>
                    <a:pt x="14" y="12"/>
                  </a:cubicBezTo>
                  <a:cubicBezTo>
                    <a:pt x="15" y="12"/>
                    <a:pt x="18" y="8"/>
                    <a:pt x="18" y="6"/>
                  </a:cubicBezTo>
                  <a:cubicBezTo>
                    <a:pt x="16" y="5"/>
                    <a:pt x="15" y="3"/>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0" name="Google Shape;510;p35"/>
            <p:cNvSpPr/>
            <p:nvPr/>
          </p:nvSpPr>
          <p:spPr>
            <a:xfrm>
              <a:off x="4285" y="1762"/>
              <a:ext cx="81" cy="11"/>
            </a:xfrm>
            <a:custGeom>
              <a:avLst/>
              <a:gdLst/>
              <a:ahLst/>
              <a:cxnLst/>
              <a:rect l="l" t="t" r="r" b="b"/>
              <a:pathLst>
                <a:path w="34" h="5" extrusionOk="0">
                  <a:moveTo>
                    <a:pt x="9" y="0"/>
                  </a:moveTo>
                  <a:cubicBezTo>
                    <a:pt x="6" y="0"/>
                    <a:pt x="3" y="0"/>
                    <a:pt x="0" y="0"/>
                  </a:cubicBezTo>
                  <a:cubicBezTo>
                    <a:pt x="6" y="3"/>
                    <a:pt x="16" y="5"/>
                    <a:pt x="20" y="5"/>
                  </a:cubicBezTo>
                  <a:cubicBezTo>
                    <a:pt x="23" y="5"/>
                    <a:pt x="24" y="5"/>
                    <a:pt x="27" y="5"/>
                  </a:cubicBezTo>
                  <a:cubicBezTo>
                    <a:pt x="29" y="5"/>
                    <a:pt x="31" y="5"/>
                    <a:pt x="34" y="3"/>
                  </a:cubicBezTo>
                  <a:cubicBezTo>
                    <a:pt x="27" y="2"/>
                    <a:pt x="18" y="0"/>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1" name="Google Shape;511;p35"/>
            <p:cNvSpPr/>
            <p:nvPr/>
          </p:nvSpPr>
          <p:spPr>
            <a:xfrm>
              <a:off x="4588" y="1747"/>
              <a:ext cx="71" cy="38"/>
            </a:xfrm>
            <a:custGeom>
              <a:avLst/>
              <a:gdLst/>
              <a:ahLst/>
              <a:cxnLst/>
              <a:rect l="l" t="t" r="r" b="b"/>
              <a:pathLst>
                <a:path w="30" h="16" extrusionOk="0">
                  <a:moveTo>
                    <a:pt x="30" y="0"/>
                  </a:moveTo>
                  <a:cubicBezTo>
                    <a:pt x="21" y="2"/>
                    <a:pt x="7" y="7"/>
                    <a:pt x="0" y="11"/>
                  </a:cubicBezTo>
                  <a:cubicBezTo>
                    <a:pt x="0" y="12"/>
                    <a:pt x="1" y="13"/>
                    <a:pt x="2" y="13"/>
                  </a:cubicBezTo>
                  <a:cubicBezTo>
                    <a:pt x="2" y="15"/>
                    <a:pt x="4" y="16"/>
                    <a:pt x="6" y="16"/>
                  </a:cubicBezTo>
                  <a:cubicBezTo>
                    <a:pt x="11" y="16"/>
                    <a:pt x="21" y="13"/>
                    <a:pt x="22" y="10"/>
                  </a:cubicBezTo>
                  <a:cubicBezTo>
                    <a:pt x="23" y="8"/>
                    <a:pt x="22" y="5"/>
                    <a:pt x="23" y="5"/>
                  </a:cubicBezTo>
                  <a:cubicBezTo>
                    <a:pt x="26" y="3"/>
                    <a:pt x="29" y="5"/>
                    <a:pt x="3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2" name="Google Shape;512;p35"/>
            <p:cNvSpPr/>
            <p:nvPr/>
          </p:nvSpPr>
          <p:spPr>
            <a:xfrm>
              <a:off x="5328" y="2627"/>
              <a:ext cx="35" cy="17"/>
            </a:xfrm>
            <a:custGeom>
              <a:avLst/>
              <a:gdLst/>
              <a:ahLst/>
              <a:cxnLst/>
              <a:rect l="l" t="t" r="r" b="b"/>
              <a:pathLst>
                <a:path w="15" h="7" extrusionOk="0">
                  <a:moveTo>
                    <a:pt x="15" y="0"/>
                  </a:moveTo>
                  <a:cubicBezTo>
                    <a:pt x="8" y="0"/>
                    <a:pt x="4" y="1"/>
                    <a:pt x="0" y="3"/>
                  </a:cubicBezTo>
                  <a:cubicBezTo>
                    <a:pt x="0" y="5"/>
                    <a:pt x="4" y="7"/>
                    <a:pt x="5" y="7"/>
                  </a:cubicBezTo>
                  <a:cubicBezTo>
                    <a:pt x="10" y="7"/>
                    <a:pt x="14" y="2"/>
                    <a:pt x="1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3" name="Google Shape;513;p35"/>
            <p:cNvSpPr/>
            <p:nvPr/>
          </p:nvSpPr>
          <p:spPr>
            <a:xfrm>
              <a:off x="5134" y="68"/>
              <a:ext cx="76" cy="57"/>
            </a:xfrm>
            <a:custGeom>
              <a:avLst/>
              <a:gdLst/>
              <a:ahLst/>
              <a:cxnLst/>
              <a:rect l="l" t="t" r="r" b="b"/>
              <a:pathLst>
                <a:path w="32" h="24" extrusionOk="0">
                  <a:moveTo>
                    <a:pt x="14" y="0"/>
                  </a:moveTo>
                  <a:cubicBezTo>
                    <a:pt x="11" y="0"/>
                    <a:pt x="10" y="5"/>
                    <a:pt x="7" y="5"/>
                  </a:cubicBezTo>
                  <a:cubicBezTo>
                    <a:pt x="6" y="5"/>
                    <a:pt x="0" y="15"/>
                    <a:pt x="0" y="17"/>
                  </a:cubicBezTo>
                  <a:cubicBezTo>
                    <a:pt x="0" y="23"/>
                    <a:pt x="3" y="24"/>
                    <a:pt x="10" y="24"/>
                  </a:cubicBezTo>
                  <a:cubicBezTo>
                    <a:pt x="19" y="24"/>
                    <a:pt x="25" y="18"/>
                    <a:pt x="32" y="15"/>
                  </a:cubicBezTo>
                  <a:cubicBezTo>
                    <a:pt x="32" y="8"/>
                    <a:pt x="32" y="8"/>
                    <a:pt x="32" y="8"/>
                  </a:cubicBezTo>
                  <a:cubicBezTo>
                    <a:pt x="25" y="7"/>
                    <a:pt x="21" y="0"/>
                    <a:pt x="14"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4" name="Google Shape;514;p35"/>
            <p:cNvSpPr/>
            <p:nvPr/>
          </p:nvSpPr>
          <p:spPr>
            <a:xfrm>
              <a:off x="5510" y="18"/>
              <a:ext cx="59" cy="41"/>
            </a:xfrm>
            <a:custGeom>
              <a:avLst/>
              <a:gdLst/>
              <a:ahLst/>
              <a:cxnLst/>
              <a:rect l="l" t="t" r="r" b="b"/>
              <a:pathLst>
                <a:path w="25" h="17" extrusionOk="0">
                  <a:moveTo>
                    <a:pt x="5" y="0"/>
                  </a:moveTo>
                  <a:cubicBezTo>
                    <a:pt x="2" y="0"/>
                    <a:pt x="0" y="1"/>
                    <a:pt x="0" y="4"/>
                  </a:cubicBezTo>
                  <a:cubicBezTo>
                    <a:pt x="0" y="10"/>
                    <a:pt x="11" y="17"/>
                    <a:pt x="18" y="17"/>
                  </a:cubicBezTo>
                  <a:cubicBezTo>
                    <a:pt x="18" y="17"/>
                    <a:pt x="19" y="17"/>
                    <a:pt x="20" y="17"/>
                  </a:cubicBezTo>
                  <a:cubicBezTo>
                    <a:pt x="22" y="17"/>
                    <a:pt x="25" y="17"/>
                    <a:pt x="25" y="15"/>
                  </a:cubicBezTo>
                  <a:cubicBezTo>
                    <a:pt x="25" y="7"/>
                    <a:pt x="12" y="0"/>
                    <a:pt x="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5" name="Google Shape;515;p35"/>
            <p:cNvSpPr/>
            <p:nvPr/>
          </p:nvSpPr>
          <p:spPr>
            <a:xfrm>
              <a:off x="5914" y="-197"/>
              <a:ext cx="54" cy="38"/>
            </a:xfrm>
            <a:custGeom>
              <a:avLst/>
              <a:gdLst/>
              <a:ahLst/>
              <a:cxnLst/>
              <a:rect l="l" t="t" r="r" b="b"/>
              <a:pathLst>
                <a:path w="23" h="16" extrusionOk="0">
                  <a:moveTo>
                    <a:pt x="10" y="0"/>
                  </a:moveTo>
                  <a:cubicBezTo>
                    <a:pt x="5" y="0"/>
                    <a:pt x="2" y="6"/>
                    <a:pt x="2" y="10"/>
                  </a:cubicBezTo>
                  <a:cubicBezTo>
                    <a:pt x="2" y="12"/>
                    <a:pt x="0" y="16"/>
                    <a:pt x="2" y="16"/>
                  </a:cubicBezTo>
                  <a:cubicBezTo>
                    <a:pt x="8" y="16"/>
                    <a:pt x="20" y="12"/>
                    <a:pt x="23" y="10"/>
                  </a:cubicBezTo>
                  <a:cubicBezTo>
                    <a:pt x="18" y="6"/>
                    <a:pt x="16" y="0"/>
                    <a:pt x="1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6" name="Google Shape;516;p35"/>
            <p:cNvSpPr/>
            <p:nvPr/>
          </p:nvSpPr>
          <p:spPr>
            <a:xfrm>
              <a:off x="8417" y="-235"/>
              <a:ext cx="118" cy="50"/>
            </a:xfrm>
            <a:custGeom>
              <a:avLst/>
              <a:gdLst/>
              <a:ahLst/>
              <a:cxnLst/>
              <a:rect l="l" t="t" r="r" b="b"/>
              <a:pathLst>
                <a:path w="50" h="21" extrusionOk="0">
                  <a:moveTo>
                    <a:pt x="25" y="0"/>
                  </a:moveTo>
                  <a:cubicBezTo>
                    <a:pt x="13" y="0"/>
                    <a:pt x="6" y="8"/>
                    <a:pt x="0" y="16"/>
                  </a:cubicBezTo>
                  <a:cubicBezTo>
                    <a:pt x="2" y="13"/>
                    <a:pt x="2" y="13"/>
                    <a:pt x="2" y="13"/>
                  </a:cubicBezTo>
                  <a:cubicBezTo>
                    <a:pt x="13" y="17"/>
                    <a:pt x="25" y="16"/>
                    <a:pt x="34" y="21"/>
                  </a:cubicBezTo>
                  <a:cubicBezTo>
                    <a:pt x="50" y="21"/>
                    <a:pt x="50" y="21"/>
                    <a:pt x="50" y="21"/>
                  </a:cubicBezTo>
                  <a:cubicBezTo>
                    <a:pt x="49" y="9"/>
                    <a:pt x="39" y="0"/>
                    <a:pt x="25"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7" name="Google Shape;517;p35"/>
            <p:cNvSpPr/>
            <p:nvPr/>
          </p:nvSpPr>
          <p:spPr>
            <a:xfrm>
              <a:off x="8642" y="-351"/>
              <a:ext cx="158" cy="57"/>
            </a:xfrm>
            <a:custGeom>
              <a:avLst/>
              <a:gdLst/>
              <a:ahLst/>
              <a:cxnLst/>
              <a:rect l="l" t="t" r="r" b="b"/>
              <a:pathLst>
                <a:path w="67" h="24" extrusionOk="0">
                  <a:moveTo>
                    <a:pt x="0" y="0"/>
                  </a:moveTo>
                  <a:cubicBezTo>
                    <a:pt x="5" y="4"/>
                    <a:pt x="5" y="4"/>
                    <a:pt x="5" y="4"/>
                  </a:cubicBezTo>
                  <a:cubicBezTo>
                    <a:pt x="5" y="17"/>
                    <a:pt x="30" y="24"/>
                    <a:pt x="44" y="24"/>
                  </a:cubicBezTo>
                  <a:cubicBezTo>
                    <a:pt x="52" y="24"/>
                    <a:pt x="67" y="22"/>
                    <a:pt x="67" y="16"/>
                  </a:cubicBezTo>
                  <a:cubicBezTo>
                    <a:pt x="67" y="13"/>
                    <a:pt x="65" y="11"/>
                    <a:pt x="62" y="11"/>
                  </a:cubicBezTo>
                  <a:cubicBezTo>
                    <a:pt x="60" y="11"/>
                    <a:pt x="5" y="4"/>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8" name="Google Shape;518;p35"/>
            <p:cNvSpPr/>
            <p:nvPr/>
          </p:nvSpPr>
          <p:spPr>
            <a:xfrm>
              <a:off x="8415" y="-265"/>
              <a:ext cx="33" cy="30"/>
            </a:xfrm>
            <a:custGeom>
              <a:avLst/>
              <a:gdLst/>
              <a:ahLst/>
              <a:cxnLst/>
              <a:rect l="l" t="t" r="r" b="b"/>
              <a:pathLst>
                <a:path w="14" h="13" extrusionOk="0">
                  <a:moveTo>
                    <a:pt x="7" y="0"/>
                  </a:moveTo>
                  <a:cubicBezTo>
                    <a:pt x="3" y="0"/>
                    <a:pt x="0" y="2"/>
                    <a:pt x="0" y="6"/>
                  </a:cubicBezTo>
                  <a:cubicBezTo>
                    <a:pt x="0" y="11"/>
                    <a:pt x="0" y="13"/>
                    <a:pt x="6" y="13"/>
                  </a:cubicBezTo>
                  <a:cubicBezTo>
                    <a:pt x="10" y="13"/>
                    <a:pt x="14" y="10"/>
                    <a:pt x="14" y="6"/>
                  </a:cubicBezTo>
                  <a:cubicBezTo>
                    <a:pt x="14" y="2"/>
                    <a:pt x="10"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9" name="Google Shape;519;p35"/>
            <p:cNvSpPr/>
            <p:nvPr/>
          </p:nvSpPr>
          <p:spPr>
            <a:xfrm>
              <a:off x="1158" y="1139"/>
              <a:ext cx="90" cy="38"/>
            </a:xfrm>
            <a:custGeom>
              <a:avLst/>
              <a:gdLst/>
              <a:ahLst/>
              <a:cxnLst/>
              <a:rect l="l" t="t" r="r" b="b"/>
              <a:pathLst>
                <a:path w="38" h="16" extrusionOk="0">
                  <a:moveTo>
                    <a:pt x="7" y="0"/>
                  </a:moveTo>
                  <a:cubicBezTo>
                    <a:pt x="5" y="0"/>
                    <a:pt x="3" y="0"/>
                    <a:pt x="0" y="0"/>
                  </a:cubicBezTo>
                  <a:cubicBezTo>
                    <a:pt x="7" y="5"/>
                    <a:pt x="22" y="16"/>
                    <a:pt x="30" y="16"/>
                  </a:cubicBezTo>
                  <a:cubicBezTo>
                    <a:pt x="35" y="16"/>
                    <a:pt x="36" y="16"/>
                    <a:pt x="38" y="13"/>
                  </a:cubicBezTo>
                  <a:cubicBezTo>
                    <a:pt x="28" y="8"/>
                    <a:pt x="20" y="0"/>
                    <a:pt x="7"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0" name="Google Shape;520;p35"/>
            <p:cNvSpPr/>
            <p:nvPr/>
          </p:nvSpPr>
          <p:spPr>
            <a:xfrm>
              <a:off x="1165" y="1274"/>
              <a:ext cx="69" cy="43"/>
            </a:xfrm>
            <a:custGeom>
              <a:avLst/>
              <a:gdLst/>
              <a:ahLst/>
              <a:cxnLst/>
              <a:rect l="l" t="t" r="r" b="b"/>
              <a:pathLst>
                <a:path w="29" h="18" extrusionOk="0">
                  <a:moveTo>
                    <a:pt x="2" y="0"/>
                  </a:moveTo>
                  <a:cubicBezTo>
                    <a:pt x="1" y="1"/>
                    <a:pt x="0" y="3"/>
                    <a:pt x="0" y="4"/>
                  </a:cubicBezTo>
                  <a:cubicBezTo>
                    <a:pt x="0" y="8"/>
                    <a:pt x="19" y="18"/>
                    <a:pt x="23" y="18"/>
                  </a:cubicBezTo>
                  <a:cubicBezTo>
                    <a:pt x="24" y="18"/>
                    <a:pt x="29" y="15"/>
                    <a:pt x="29" y="12"/>
                  </a:cubicBezTo>
                  <a:cubicBezTo>
                    <a:pt x="29" y="11"/>
                    <a:pt x="29" y="10"/>
                    <a:pt x="29" y="9"/>
                  </a:cubicBezTo>
                  <a:cubicBezTo>
                    <a:pt x="14" y="9"/>
                    <a:pt x="14" y="9"/>
                    <a:pt x="14" y="9"/>
                  </a:cubicBezTo>
                  <a:cubicBezTo>
                    <a:pt x="8" y="8"/>
                    <a:pt x="5" y="6"/>
                    <a:pt x="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1" name="Google Shape;521;p35"/>
            <p:cNvSpPr/>
            <p:nvPr/>
          </p:nvSpPr>
          <p:spPr>
            <a:xfrm>
              <a:off x="1267" y="1277"/>
              <a:ext cx="47" cy="56"/>
            </a:xfrm>
            <a:custGeom>
              <a:avLst/>
              <a:gdLst/>
              <a:ahLst/>
              <a:cxnLst/>
              <a:rect l="l" t="t" r="r" b="b"/>
              <a:pathLst>
                <a:path w="20" h="24" extrusionOk="0">
                  <a:moveTo>
                    <a:pt x="12" y="0"/>
                  </a:moveTo>
                  <a:cubicBezTo>
                    <a:pt x="7" y="2"/>
                    <a:pt x="0" y="15"/>
                    <a:pt x="0" y="18"/>
                  </a:cubicBezTo>
                  <a:cubicBezTo>
                    <a:pt x="0" y="21"/>
                    <a:pt x="3" y="24"/>
                    <a:pt x="8" y="24"/>
                  </a:cubicBezTo>
                  <a:cubicBezTo>
                    <a:pt x="14" y="24"/>
                    <a:pt x="20" y="21"/>
                    <a:pt x="20" y="17"/>
                  </a:cubicBezTo>
                  <a:cubicBezTo>
                    <a:pt x="20" y="16"/>
                    <a:pt x="20" y="14"/>
                    <a:pt x="20" y="13"/>
                  </a:cubicBezTo>
                  <a:cubicBezTo>
                    <a:pt x="8" y="13"/>
                    <a:pt x="16" y="10"/>
                    <a:pt x="16" y="5"/>
                  </a:cubicBezTo>
                  <a:cubicBezTo>
                    <a:pt x="16" y="3"/>
                    <a:pt x="13" y="2"/>
                    <a:pt x="12"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2" name="Google Shape;522;p35"/>
            <p:cNvSpPr/>
            <p:nvPr/>
          </p:nvSpPr>
          <p:spPr>
            <a:xfrm>
              <a:off x="-2493" y="626"/>
              <a:ext cx="56" cy="22"/>
            </a:xfrm>
            <a:custGeom>
              <a:avLst/>
              <a:gdLst/>
              <a:ahLst/>
              <a:cxnLst/>
              <a:rect l="l" t="t" r="r" b="b"/>
              <a:pathLst>
                <a:path w="24" h="9" extrusionOk="0">
                  <a:moveTo>
                    <a:pt x="13" y="0"/>
                  </a:moveTo>
                  <a:cubicBezTo>
                    <a:pt x="11" y="0"/>
                    <a:pt x="10" y="1"/>
                    <a:pt x="8" y="4"/>
                  </a:cubicBezTo>
                  <a:cubicBezTo>
                    <a:pt x="0" y="4"/>
                    <a:pt x="0" y="4"/>
                    <a:pt x="0" y="4"/>
                  </a:cubicBezTo>
                  <a:cubicBezTo>
                    <a:pt x="2" y="6"/>
                    <a:pt x="5" y="8"/>
                    <a:pt x="7" y="9"/>
                  </a:cubicBezTo>
                  <a:cubicBezTo>
                    <a:pt x="24" y="9"/>
                    <a:pt x="24" y="9"/>
                    <a:pt x="24" y="9"/>
                  </a:cubicBezTo>
                  <a:cubicBezTo>
                    <a:pt x="23" y="4"/>
                    <a:pt x="23" y="0"/>
                    <a:pt x="16" y="0"/>
                  </a:cubicBezTo>
                  <a:cubicBezTo>
                    <a:pt x="15" y="0"/>
                    <a:pt x="14" y="0"/>
                    <a:pt x="1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3" name="Google Shape;523;p35"/>
            <p:cNvSpPr/>
            <p:nvPr/>
          </p:nvSpPr>
          <p:spPr>
            <a:xfrm>
              <a:off x="-2080" y="2393"/>
              <a:ext cx="31" cy="28"/>
            </a:xfrm>
            <a:custGeom>
              <a:avLst/>
              <a:gdLst/>
              <a:ahLst/>
              <a:cxnLst/>
              <a:rect l="l" t="t" r="r" b="b"/>
              <a:pathLst>
                <a:path w="13" h="12" extrusionOk="0">
                  <a:moveTo>
                    <a:pt x="0" y="0"/>
                  </a:moveTo>
                  <a:cubicBezTo>
                    <a:pt x="1" y="3"/>
                    <a:pt x="0" y="5"/>
                    <a:pt x="0" y="8"/>
                  </a:cubicBezTo>
                  <a:cubicBezTo>
                    <a:pt x="0" y="9"/>
                    <a:pt x="2" y="12"/>
                    <a:pt x="3" y="12"/>
                  </a:cubicBezTo>
                  <a:cubicBezTo>
                    <a:pt x="7" y="12"/>
                    <a:pt x="9" y="10"/>
                    <a:pt x="13" y="9"/>
                  </a:cubicBezTo>
                  <a:cubicBezTo>
                    <a:pt x="13" y="5"/>
                    <a:pt x="13" y="5"/>
                    <a:pt x="13" y="5"/>
                  </a:cubicBezTo>
                  <a:cubicBezTo>
                    <a:pt x="10" y="2"/>
                    <a:pt x="6"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4" name="Google Shape;524;p35"/>
            <p:cNvSpPr/>
            <p:nvPr/>
          </p:nvSpPr>
          <p:spPr>
            <a:xfrm>
              <a:off x="-2103" y="2353"/>
              <a:ext cx="16" cy="12"/>
            </a:xfrm>
            <a:custGeom>
              <a:avLst/>
              <a:gdLst/>
              <a:ahLst/>
              <a:cxnLst/>
              <a:rect l="l" t="t" r="r" b="b"/>
              <a:pathLst>
                <a:path w="7" h="5" extrusionOk="0">
                  <a:moveTo>
                    <a:pt x="0" y="0"/>
                  </a:moveTo>
                  <a:cubicBezTo>
                    <a:pt x="2" y="1"/>
                    <a:pt x="2" y="5"/>
                    <a:pt x="5" y="5"/>
                  </a:cubicBezTo>
                  <a:cubicBezTo>
                    <a:pt x="5" y="5"/>
                    <a:pt x="7" y="4"/>
                    <a:pt x="7" y="4"/>
                  </a:cubicBezTo>
                  <a:cubicBezTo>
                    <a:pt x="5" y="2"/>
                    <a:pt x="3" y="0"/>
                    <a:pt x="0"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5" name="Google Shape;525;p35"/>
            <p:cNvSpPr/>
            <p:nvPr/>
          </p:nvSpPr>
          <p:spPr>
            <a:xfrm>
              <a:off x="-2134" y="2339"/>
              <a:ext cx="21" cy="9"/>
            </a:xfrm>
            <a:custGeom>
              <a:avLst/>
              <a:gdLst/>
              <a:ahLst/>
              <a:cxnLst/>
              <a:rect l="l" t="t" r="r" b="b"/>
              <a:pathLst>
                <a:path w="9" h="4" extrusionOk="0">
                  <a:moveTo>
                    <a:pt x="9" y="0"/>
                  </a:moveTo>
                  <a:cubicBezTo>
                    <a:pt x="0" y="0"/>
                    <a:pt x="0" y="0"/>
                    <a:pt x="0" y="0"/>
                  </a:cubicBezTo>
                  <a:cubicBezTo>
                    <a:pt x="0" y="2"/>
                    <a:pt x="1" y="4"/>
                    <a:pt x="3" y="4"/>
                  </a:cubicBezTo>
                  <a:cubicBezTo>
                    <a:pt x="5" y="4"/>
                    <a:pt x="8" y="2"/>
                    <a:pt x="9"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6" name="Google Shape;526;p35"/>
            <p:cNvSpPr/>
            <p:nvPr/>
          </p:nvSpPr>
          <p:spPr>
            <a:xfrm>
              <a:off x="-2165" y="2324"/>
              <a:ext cx="19" cy="12"/>
            </a:xfrm>
            <a:custGeom>
              <a:avLst/>
              <a:gdLst/>
              <a:ahLst/>
              <a:cxnLst/>
              <a:rect l="l" t="t" r="r" b="b"/>
              <a:pathLst>
                <a:path w="8" h="5" extrusionOk="0">
                  <a:moveTo>
                    <a:pt x="8" y="0"/>
                  </a:moveTo>
                  <a:cubicBezTo>
                    <a:pt x="6" y="0"/>
                    <a:pt x="5" y="0"/>
                    <a:pt x="3" y="1"/>
                  </a:cubicBezTo>
                  <a:cubicBezTo>
                    <a:pt x="4" y="1"/>
                    <a:pt x="4" y="1"/>
                    <a:pt x="4" y="1"/>
                  </a:cubicBezTo>
                  <a:cubicBezTo>
                    <a:pt x="3" y="1"/>
                    <a:pt x="1" y="1"/>
                    <a:pt x="0" y="1"/>
                  </a:cubicBezTo>
                  <a:cubicBezTo>
                    <a:pt x="0" y="1"/>
                    <a:pt x="3" y="5"/>
                    <a:pt x="5" y="5"/>
                  </a:cubicBezTo>
                  <a:cubicBezTo>
                    <a:pt x="6" y="5"/>
                    <a:pt x="8" y="4"/>
                    <a:pt x="8" y="3"/>
                  </a:cubicBezTo>
                  <a:cubicBezTo>
                    <a:pt x="8" y="2"/>
                    <a:pt x="8" y="1"/>
                    <a:pt x="8"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7" name="Google Shape;527;p35"/>
            <p:cNvSpPr/>
            <p:nvPr/>
          </p:nvSpPr>
          <p:spPr>
            <a:xfrm>
              <a:off x="-2215" y="2296"/>
              <a:ext cx="19" cy="17"/>
            </a:xfrm>
            <a:custGeom>
              <a:avLst/>
              <a:gdLst/>
              <a:ahLst/>
              <a:cxnLst/>
              <a:rect l="l" t="t" r="r" b="b"/>
              <a:pathLst>
                <a:path w="8" h="7" extrusionOk="0">
                  <a:moveTo>
                    <a:pt x="3" y="0"/>
                  </a:moveTo>
                  <a:cubicBezTo>
                    <a:pt x="2" y="1"/>
                    <a:pt x="1" y="2"/>
                    <a:pt x="0" y="3"/>
                  </a:cubicBezTo>
                  <a:cubicBezTo>
                    <a:pt x="0" y="4"/>
                    <a:pt x="2" y="7"/>
                    <a:pt x="4" y="7"/>
                  </a:cubicBezTo>
                  <a:cubicBezTo>
                    <a:pt x="5" y="7"/>
                    <a:pt x="7" y="7"/>
                    <a:pt x="8" y="7"/>
                  </a:cubicBezTo>
                  <a:cubicBezTo>
                    <a:pt x="7" y="5"/>
                    <a:pt x="7" y="4"/>
                    <a:pt x="7" y="2"/>
                  </a:cubicBezTo>
                  <a:cubicBezTo>
                    <a:pt x="5" y="2"/>
                    <a:pt x="4" y="1"/>
                    <a:pt x="3" y="0"/>
                  </a:cubicBezTo>
                </a:path>
              </a:pathLst>
            </a:custGeom>
            <a:solidFill>
              <a:srgbClr val="A5A5A5">
                <a:alpha val="1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hyperlink" Target="https://www.pinterest.com/pin/374361787748770734/"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1.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2.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3.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5.xml.rels><?xml version="1.0" encoding="UTF-8" standalone="yes"?>
<Relationships xmlns="http://schemas.openxmlformats.org/package/2006/relationships"><Relationship Id="rId3" Type="http://schemas.openxmlformats.org/officeDocument/2006/relationships/hyperlink" Target="http://chartsbin.com/view/2438" TargetMode="External"/><Relationship Id="rId2" Type="http://schemas.openxmlformats.org/officeDocument/2006/relationships/notesSlide" Target="../notesSlides/notesSlide105.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23.png"/></Relationships>
</file>

<file path=ppt/slides/_rels/slide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6.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8.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0.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1.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2.xml"/><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8" Type="http://schemas.openxmlformats.org/officeDocument/2006/relationships/hyperlink" Target="https://www.youtube.com/c/KDIGO/" TargetMode="External"/><Relationship Id="rId3" Type="http://schemas.openxmlformats.org/officeDocument/2006/relationships/image" Target="../media/image6.png"/><Relationship Id="rId7" Type="http://schemas.openxmlformats.org/officeDocument/2006/relationships/hyperlink" Target="https://twitter.com/goKDIGO" TargetMode="External"/><Relationship Id="rId2" Type="http://schemas.openxmlformats.org/officeDocument/2006/relationships/notesSlide" Target="../notesSlides/notesSlide113.xml"/><Relationship Id="rId1" Type="http://schemas.openxmlformats.org/officeDocument/2006/relationships/slideLayout" Target="../slideLayouts/slideLayout12.xml"/><Relationship Id="rId6" Type="http://schemas.openxmlformats.org/officeDocument/2006/relationships/hyperlink" Target="https://www.facebook.com/goKDIGO" TargetMode="External"/><Relationship Id="rId11" Type="http://schemas.openxmlformats.org/officeDocument/2006/relationships/image" Target="../media/image128.png"/><Relationship Id="rId5" Type="http://schemas.openxmlformats.org/officeDocument/2006/relationships/image" Target="../media/image126.png"/><Relationship Id="rId10" Type="http://schemas.openxmlformats.org/officeDocument/2006/relationships/hyperlink" Target="https://www.instagram.com/gokdigo/" TargetMode="External"/><Relationship Id="rId4" Type="http://schemas.openxmlformats.org/officeDocument/2006/relationships/image" Target="../media/image125.png"/><Relationship Id="rId9" Type="http://schemas.openxmlformats.org/officeDocument/2006/relationships/image" Target="../media/image127.png"/></Relationships>
</file>

<file path=ppt/slides/_rels/slide114.xml.rels><?xml version="1.0" encoding="UTF-8" standalone="yes"?>
<Relationships xmlns="http://schemas.openxmlformats.org/package/2006/relationships"><Relationship Id="rId8" Type="http://schemas.openxmlformats.org/officeDocument/2006/relationships/hyperlink" Target="https://www.facebook.com/ISNkidneycare/" TargetMode="External"/><Relationship Id="rId13" Type="http://schemas.openxmlformats.org/officeDocument/2006/relationships/image" Target="../media/image134.png"/><Relationship Id="rId3" Type="http://schemas.openxmlformats.org/officeDocument/2006/relationships/hyperlink" Target="http://www.theisn.org/" TargetMode="External"/><Relationship Id="rId7" Type="http://schemas.openxmlformats.org/officeDocument/2006/relationships/image" Target="../media/image131.png"/><Relationship Id="rId12" Type="http://schemas.openxmlformats.org/officeDocument/2006/relationships/hyperlink" Target="https://www.youtube.com/channel/UC5uy7AD8L1TYfHb38WUX5Hg" TargetMode="External"/><Relationship Id="rId17" Type="http://schemas.openxmlformats.org/officeDocument/2006/relationships/image" Target="../media/image136.emf"/><Relationship Id="rId2" Type="http://schemas.openxmlformats.org/officeDocument/2006/relationships/notesSlide" Target="../notesSlides/notesSlide114.xml"/><Relationship Id="rId16" Type="http://schemas.openxmlformats.org/officeDocument/2006/relationships/hyperlink" Target="https://www.instagram.com/isnkidneycare/" TargetMode="External"/><Relationship Id="rId1" Type="http://schemas.openxmlformats.org/officeDocument/2006/relationships/slideLayout" Target="../slideLayouts/slideLayout21.xml"/><Relationship Id="rId6" Type="http://schemas.openxmlformats.org/officeDocument/2006/relationships/hyperlink" Target="mailto:info@theisn.org" TargetMode="External"/><Relationship Id="rId11" Type="http://schemas.openxmlformats.org/officeDocument/2006/relationships/image" Target="../media/image133.png"/><Relationship Id="rId5" Type="http://schemas.openxmlformats.org/officeDocument/2006/relationships/image" Target="../media/image130.png"/><Relationship Id="rId15" Type="http://schemas.openxmlformats.org/officeDocument/2006/relationships/image" Target="../media/image135.png"/><Relationship Id="rId10" Type="http://schemas.openxmlformats.org/officeDocument/2006/relationships/hyperlink" Target="https://www.linkedin.com/company/isnkidneycare/" TargetMode="External"/><Relationship Id="rId4" Type="http://schemas.openxmlformats.org/officeDocument/2006/relationships/image" Target="../media/image129.png"/><Relationship Id="rId9" Type="http://schemas.openxmlformats.org/officeDocument/2006/relationships/image" Target="../media/image132.png"/><Relationship Id="rId14" Type="http://schemas.openxmlformats.org/officeDocument/2006/relationships/hyperlink" Target="https://twitter.com/ISNkidneycare"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5.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28.jp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6.xml"/><Relationship Id="rId16"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hyperlink" Target="https://www.wikiart.org/en/salvador-dali/the-persistence-of-memory-1931"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www.niddk.nih.gov/health-information/health-statistics/kidney-disease#:~:text=The%20overall%20prevalence%20of%20CKD%20in%20the%20general,(CVD).%20More%20than%20661,000%20Americans%20have%20kidney%20failure."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hyperlink" Target="http://www.nephjc.com/news/cystatinc"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hyperlink" Target="https://www.niddk.nih.gov/health-information/health-statistics/kidney-disease#:~:text=The%20overall%20prevalence%20of%20CKD%20in%20the%20general,(CVD).%20More%20than%20661,000%20Americans%20have%20kidney%20failure."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75.pn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80.jp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9.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hyperlink" Target="https://www.niddk.nih.gov/health-information/health-statistics/kidney-disease#:~:text=The%20overall%20prevalence%20of%20CKD%20in%20the%20general,(CVD).%20More%20than%20661,000%20Americans%20have%20kidney%20failur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87.png"/><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4.xml"/><Relationship Id="rId1" Type="http://schemas.openxmlformats.org/officeDocument/2006/relationships/slideLayout" Target="../slideLayouts/slideLayout14.xml"/><Relationship Id="rId4" Type="http://schemas.openxmlformats.org/officeDocument/2006/relationships/image" Target="../media/image101.png"/></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hyperlink" Target="https://kdigo.org/guidelines/diabetes-ckd/" TargetMode="External"/><Relationship Id="rId2" Type="http://schemas.openxmlformats.org/officeDocument/2006/relationships/notesSlide" Target="../notesSlides/notesSlide76.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103.png"/><Relationship Id="rId4" Type="http://schemas.openxmlformats.org/officeDocument/2006/relationships/hyperlink" Target="https://kdigo.org/wp-content/uploads/2018/03/KDIGO-Diabetes-2020-Guideline-Speakers-Guide_Final.pptx"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0.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1.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2.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5.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6.xml"/><Relationship Id="rId1" Type="http://schemas.openxmlformats.org/officeDocument/2006/relationships/slideLayout" Target="../slideLayouts/slideLayout14.xml"/><Relationship Id="rId5" Type="http://schemas.openxmlformats.org/officeDocument/2006/relationships/image" Target="../media/image112.png"/><Relationship Id="rId4" Type="http://schemas.openxmlformats.org/officeDocument/2006/relationships/image" Target="../media/image111.png"/></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7.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8.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9.xml"/><Relationship Id="rId1" Type="http://schemas.openxmlformats.org/officeDocument/2006/relationships/slideLayout" Target="../slideLayouts/slideLayout14.xml"/><Relationship Id="rId5" Type="http://schemas.openxmlformats.org/officeDocument/2006/relationships/hyperlink" Target="https://www.niddk.nih.gov/" TargetMode="External"/><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0.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1.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5.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6.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7.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9.xml"/><Relationship Id="rId1" Type="http://schemas.openxmlformats.org/officeDocument/2006/relationships/slideLayout" Target="../slideLayouts/slideLayout1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39"/>
          <p:cNvSpPr txBox="1">
            <a:spLocks noGrp="1"/>
          </p:cNvSpPr>
          <p:nvPr>
            <p:ph type="ctrTitle"/>
          </p:nvPr>
        </p:nvSpPr>
        <p:spPr>
          <a:xfrm>
            <a:off x="1397000" y="2709069"/>
            <a:ext cx="9397999" cy="2862322"/>
          </a:xfrm>
          <a:prstGeom prst="rect">
            <a:avLst/>
          </a:prstGeom>
          <a:noFill/>
          <a:ln>
            <a:noFill/>
          </a:ln>
        </p:spPr>
        <p:txBody>
          <a:bodyPr spcFirstLastPara="1" wrap="square" lIns="91425" tIns="45700" rIns="91425" bIns="45700" anchor="b" anchorCtr="0">
            <a:spAutoFit/>
          </a:bodyPr>
          <a:lstStyle/>
          <a:p>
            <a:pPr marL="0" lvl="0" indent="0" algn="ctr" rtl="0">
              <a:lnSpc>
                <a:spcPct val="100000"/>
              </a:lnSpc>
              <a:spcBef>
                <a:spcPts val="0"/>
              </a:spcBef>
              <a:spcAft>
                <a:spcPts val="0"/>
              </a:spcAft>
              <a:buClr>
                <a:srgbClr val="2C62A9"/>
              </a:buClr>
              <a:buSzPts val="4000"/>
              <a:buFont typeface="Arial"/>
              <a:buNone/>
            </a:pPr>
            <a:r>
              <a:rPr lang="en-US" b="0" cap="small" dirty="0">
                <a:solidFill>
                  <a:srgbClr val="2C62A9"/>
                </a:solidFill>
              </a:rPr>
              <a:t>Early Identification and Intervention of Chronic Kidney Disease</a:t>
            </a:r>
            <a:br>
              <a:rPr lang="en-US" b="0" cap="small" dirty="0">
                <a:solidFill>
                  <a:srgbClr val="2C62A9"/>
                </a:solidFill>
              </a:rPr>
            </a:br>
            <a:r>
              <a:rPr lang="en-US" cap="small" dirty="0">
                <a:solidFill>
                  <a:srgbClr val="2C62A9"/>
                </a:solidFill>
              </a:rPr>
              <a:t>Speaker’s Guide</a:t>
            </a:r>
            <a:br>
              <a:rPr lang="en-US" cap="small" dirty="0">
                <a:solidFill>
                  <a:srgbClr val="2C62A9"/>
                </a:solidFill>
              </a:rPr>
            </a:br>
            <a:br>
              <a:rPr lang="en-US" b="0" cap="small" dirty="0">
                <a:solidFill>
                  <a:srgbClr val="2C62A9"/>
                </a:solidFill>
              </a:rPr>
            </a:br>
            <a:r>
              <a:rPr lang="en-US" sz="2000" b="0" cap="small" dirty="0">
                <a:solidFill>
                  <a:srgbClr val="2C62A9"/>
                </a:solidFill>
              </a:rPr>
              <a:t>March 2021</a:t>
            </a:r>
            <a:endParaRPr dirty="0"/>
          </a:p>
        </p:txBody>
      </p:sp>
      <p:pic>
        <p:nvPicPr>
          <p:cNvPr id="729" name="Google Shape;729;p39" descr="KDIGO Logo - transparent.png"/>
          <p:cNvPicPr preferRelativeResize="0"/>
          <p:nvPr/>
        </p:nvPicPr>
        <p:blipFill rotWithShape="1">
          <a:blip r:embed="rId3">
            <a:alphaModFix/>
          </a:blip>
          <a:srcRect/>
          <a:stretch/>
        </p:blipFill>
        <p:spPr>
          <a:xfrm>
            <a:off x="5188845" y="808568"/>
            <a:ext cx="1814311" cy="1632204"/>
          </a:xfrm>
          <a:prstGeom prst="rect">
            <a:avLst/>
          </a:prstGeom>
          <a:noFill/>
          <a:ln>
            <a:noFill/>
          </a:ln>
        </p:spPr>
      </p:pic>
      <p:pic>
        <p:nvPicPr>
          <p:cNvPr id="4" name="Google Shape;1695;p142" descr="Logo&#10;&#10;Description automatically generated">
            <a:extLst>
              <a:ext uri="{FF2B5EF4-FFF2-40B4-BE49-F238E27FC236}">
                <a16:creationId xmlns:a16="http://schemas.microsoft.com/office/drawing/2014/main" id="{3960BE0E-1A46-814B-939D-E31812C53515}"/>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48" descr="Infographic neatly displaying kidney disease facts | Kidney disease, Disease  quote, Chronic kidney disease"/>
          <p:cNvPicPr preferRelativeResize="0"/>
          <p:nvPr/>
        </p:nvPicPr>
        <p:blipFill rotWithShape="1">
          <a:blip r:embed="rId3">
            <a:alphaModFix/>
          </a:blip>
          <a:srcRect l="3963" t="3739" r="2393" b="3675"/>
          <a:stretch/>
        </p:blipFill>
        <p:spPr>
          <a:xfrm>
            <a:off x="6368955" y="409094"/>
            <a:ext cx="4481015" cy="6237366"/>
          </a:xfrm>
          <a:prstGeom prst="rect">
            <a:avLst/>
          </a:prstGeom>
          <a:noFill/>
          <a:ln w="9525" cap="flat" cmpd="sng">
            <a:solidFill>
              <a:schemeClr val="dk1"/>
            </a:solidFill>
            <a:prstDash val="solid"/>
            <a:round/>
            <a:headEnd type="none" w="sm" len="sm"/>
            <a:tailEnd type="none" w="sm" len="sm"/>
          </a:ln>
        </p:spPr>
      </p:pic>
      <p:sp>
        <p:nvSpPr>
          <p:cNvPr id="795" name="Google Shape;795;p48"/>
          <p:cNvSpPr txBox="1">
            <a:spLocks noGrp="1"/>
          </p:cNvSpPr>
          <p:nvPr>
            <p:ph type="body" idx="2"/>
          </p:nvPr>
        </p:nvSpPr>
        <p:spPr>
          <a:xfrm>
            <a:off x="2145792" y="64908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4990"/>
              </a:buClr>
              <a:buSzPts val="1200"/>
              <a:buNone/>
            </a:pPr>
            <a:r>
              <a:rPr lang="en-US" sz="1200" u="sng" dirty="0">
                <a:solidFill>
                  <a:schemeClr val="tx1"/>
                </a:solidFill>
                <a:hlinkClick r:id="rId4">
                  <a:extLst>
                    <a:ext uri="{A12FA001-AC4F-418D-AE19-62706E023703}">
                      <ahyp:hlinkClr xmlns:ahyp="http://schemas.microsoft.com/office/drawing/2018/hyperlinkcolor" val="tx"/>
                    </a:ext>
                  </a:extLst>
                </a:hlinkClick>
              </a:rPr>
              <a:t>https://www.pinterest.com/pin/374361787748770734/</a:t>
            </a:r>
            <a:endParaRPr sz="1200" dirty="0">
              <a:solidFill>
                <a:schemeClr val="tx1"/>
              </a:solidFill>
            </a:endParaRPr>
          </a:p>
        </p:txBody>
      </p:sp>
      <p:sp>
        <p:nvSpPr>
          <p:cNvPr id="796" name="Google Shape;796;p48"/>
          <p:cNvSpPr txBox="1">
            <a:spLocks noGrp="1"/>
          </p:cNvSpPr>
          <p:nvPr>
            <p:ph type="body" idx="1"/>
          </p:nvPr>
        </p:nvSpPr>
        <p:spPr>
          <a:xfrm>
            <a:off x="227474" y="516369"/>
            <a:ext cx="49185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a:solidFill>
                  <a:schemeClr val="dk1"/>
                </a:solidFill>
                <a:latin typeface="Arial"/>
                <a:ea typeface="Arial"/>
                <a:cs typeface="Arial"/>
                <a:sym typeface="Arial"/>
              </a:rPr>
              <a:t>Early identification of CKD</a:t>
            </a:r>
            <a:endParaRPr/>
          </a:p>
        </p:txBody>
      </p:sp>
      <p:sp>
        <p:nvSpPr>
          <p:cNvPr id="797" name="Google Shape;797;p48"/>
          <p:cNvSpPr txBox="1">
            <a:spLocks noGrp="1"/>
          </p:cNvSpPr>
          <p:nvPr>
            <p:ph type="body" idx="3"/>
          </p:nvPr>
        </p:nvSpPr>
        <p:spPr>
          <a:xfrm>
            <a:off x="528707" y="1374753"/>
            <a:ext cx="4104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2400"/>
              <a:buFont typeface="Noto Sans Symbols"/>
              <a:buChar char="❑"/>
            </a:pPr>
            <a:r>
              <a:rPr lang="en-US" sz="2400"/>
              <a:t> Screening</a:t>
            </a:r>
            <a:endParaRPr/>
          </a:p>
          <a:p>
            <a:pPr marL="228600" lvl="0" indent="-228600" algn="l" rtl="0">
              <a:lnSpc>
                <a:spcPct val="90000"/>
              </a:lnSpc>
              <a:spcBef>
                <a:spcPts val="1200"/>
              </a:spcBef>
              <a:spcAft>
                <a:spcPts val="0"/>
              </a:spcAft>
              <a:buSzPts val="2400"/>
              <a:buFont typeface="Noto Sans Symbols"/>
              <a:buChar char="❑"/>
            </a:pPr>
            <a:r>
              <a:rPr lang="en-US" sz="2400"/>
              <a:t> Risk stratification</a:t>
            </a:r>
            <a:endParaRPr/>
          </a:p>
          <a:p>
            <a:pPr marL="228600" lvl="0" indent="-228600" algn="l" rtl="0">
              <a:lnSpc>
                <a:spcPct val="90000"/>
              </a:lnSpc>
              <a:spcBef>
                <a:spcPts val="1200"/>
              </a:spcBef>
              <a:spcAft>
                <a:spcPts val="0"/>
              </a:spcAft>
              <a:buSzPts val="2400"/>
              <a:buFont typeface="Noto Sans Symbols"/>
              <a:buChar char="❑"/>
            </a:pPr>
            <a:r>
              <a:rPr lang="en-US" sz="2400"/>
              <a:t> Treatment</a:t>
            </a:r>
            <a:endParaRPr/>
          </a:p>
        </p:txBody>
      </p:sp>
      <p:pic>
        <p:nvPicPr>
          <p:cNvPr id="6" name="Google Shape;1695;p142" descr="Logo&#10;&#10;Description automatically generated">
            <a:extLst>
              <a:ext uri="{FF2B5EF4-FFF2-40B4-BE49-F238E27FC236}">
                <a16:creationId xmlns:a16="http://schemas.microsoft.com/office/drawing/2014/main" id="{865E57C4-1A18-244C-AC06-C580B243BF44}"/>
              </a:ext>
            </a:extLst>
          </p:cNvPr>
          <p:cNvPicPr preferRelativeResize="0">
            <a:picLocks noChangeAspect="1"/>
          </p:cNvPicPr>
          <p:nvPr/>
        </p:nvPicPr>
        <p:blipFill rotWithShape="1">
          <a:blip r:embed="rId5">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138"/>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12:  </a:t>
            </a:r>
            <a:endParaRPr>
              <a:latin typeface="Arial"/>
              <a:ea typeface="Arial"/>
              <a:cs typeface="Arial"/>
              <a:sym typeface="Arial"/>
            </a:endParaRPr>
          </a:p>
        </p:txBody>
      </p:sp>
      <p:pic>
        <p:nvPicPr>
          <p:cNvPr id="1660" name="Google Shape;1660;p138" descr="KDIGO Logo - transparent.png"/>
          <p:cNvPicPr preferRelativeResize="0"/>
          <p:nvPr/>
        </p:nvPicPr>
        <p:blipFill rotWithShape="1">
          <a:blip r:embed="rId3">
            <a:alphaModFix/>
          </a:blip>
          <a:srcRect/>
          <a:stretch/>
        </p:blipFill>
        <p:spPr>
          <a:xfrm>
            <a:off x="11068321" y="5951714"/>
            <a:ext cx="896268" cy="806307"/>
          </a:xfrm>
          <a:prstGeom prst="rect">
            <a:avLst/>
          </a:prstGeom>
          <a:noFill/>
          <a:ln>
            <a:noFill/>
          </a:ln>
        </p:spPr>
      </p:pic>
      <p:sp>
        <p:nvSpPr>
          <p:cNvPr id="1661" name="Google Shape;1661;p138"/>
          <p:cNvSpPr/>
          <p:nvPr/>
        </p:nvSpPr>
        <p:spPr>
          <a:xfrm>
            <a:off x="1006246" y="2742946"/>
            <a:ext cx="10945091"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Arial"/>
                <a:ea typeface="Arial"/>
                <a:cs typeface="Arial"/>
                <a:sym typeface="Arial"/>
              </a:rPr>
              <a:t>CKD screening in high-risk groups is likely to be cost-effective.</a:t>
            </a:r>
            <a:endParaRPr/>
          </a:p>
        </p:txBody>
      </p:sp>
      <p:pic>
        <p:nvPicPr>
          <p:cNvPr id="1662" name="Google Shape;1662;p138" descr="Logo&#10;&#10;Description automatically generated"/>
          <p:cNvPicPr preferRelativeResize="0"/>
          <p:nvPr/>
        </p:nvPicPr>
        <p:blipFill rotWithShape="1">
          <a:blip r:embed="rId4">
            <a:alphaModFix/>
          </a:blip>
          <a:srcRect/>
          <a:stretch/>
        </p:blipFill>
        <p:spPr>
          <a:xfrm>
            <a:off x="0" y="5858950"/>
            <a:ext cx="2045528" cy="1114316"/>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8" name="Google Shape;1668;p139"/>
          <p:cNvSpPr txBox="1">
            <a:spLocks noGrp="1"/>
          </p:cNvSpPr>
          <p:nvPr>
            <p:ph type="body" idx="2"/>
          </p:nvPr>
        </p:nvSpPr>
        <p:spPr>
          <a:xfrm>
            <a:off x="280761" y="486474"/>
            <a:ext cx="11091600" cy="9328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t>Conclusion 12: CKD screening in high-risk groups is likely to be cost-effective.</a:t>
            </a:r>
            <a:endParaRPr dirty="0"/>
          </a:p>
        </p:txBody>
      </p:sp>
      <p:sp>
        <p:nvSpPr>
          <p:cNvPr id="1669" name="Google Shape;1669;p139"/>
          <p:cNvSpPr txBox="1"/>
          <p:nvPr/>
        </p:nvSpPr>
        <p:spPr>
          <a:xfrm>
            <a:off x="800303" y="4873701"/>
            <a:ext cx="11026001" cy="1733266"/>
          </a:xfrm>
          <a:prstGeom prst="rect">
            <a:avLst/>
          </a:prstGeom>
          <a:noFill/>
          <a:ln>
            <a:noFill/>
          </a:ln>
        </p:spPr>
        <p:txBody>
          <a:bodyPr spcFirstLastPara="1" wrap="square" lIns="91425" tIns="45700" rIns="91425" bIns="45700" anchor="t" anchorCtr="0">
            <a:noAutofit/>
          </a:bodyPr>
          <a:lstStyle/>
          <a:p>
            <a:pPr marL="0" marR="0" lvl="0" indent="0" algn="l" rtl="0">
              <a:lnSpc>
                <a:spcPts val="2600"/>
              </a:lnSpc>
              <a:spcBef>
                <a:spcPts val="0"/>
              </a:spcBef>
              <a:spcAft>
                <a:spcPts val="0"/>
              </a:spcAft>
              <a:buClr>
                <a:schemeClr val="dk1"/>
              </a:buClr>
              <a:buSzPts val="2400"/>
              <a:buFont typeface="Arial"/>
              <a:buNone/>
            </a:pPr>
            <a:r>
              <a:rPr lang="en-US" sz="2000" dirty="0">
                <a:solidFill>
                  <a:schemeClr val="dk1"/>
                </a:solidFill>
                <a:latin typeface="Arial"/>
                <a:ea typeface="Arial"/>
                <a:cs typeface="Arial"/>
                <a:sym typeface="Arial"/>
              </a:rPr>
              <a:t>This Australian study demonstrated that even a modest 10% reduction in CKD incidence translated into the prevention of 1503 cases of CKD G3, 117 cases of CKD G4-G5, and six new cases of kidney failure per year and would result in a gain of 7590 productivity-adjusted life years (PALYs), with an associated cost savings of US$1.1 billion.</a:t>
            </a:r>
            <a:endParaRPr sz="1200" dirty="0"/>
          </a:p>
        </p:txBody>
      </p:sp>
      <p:sp>
        <p:nvSpPr>
          <p:cNvPr id="1670" name="Google Shape;1670;p139"/>
          <p:cNvSpPr txBox="1"/>
          <p:nvPr/>
        </p:nvSpPr>
        <p:spPr>
          <a:xfrm>
            <a:off x="7171899" y="4476465"/>
            <a:ext cx="56501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Savira et al. </a:t>
            </a:r>
            <a:r>
              <a:rPr lang="en-US" sz="1200" i="1">
                <a:solidFill>
                  <a:schemeClr val="dk1"/>
                </a:solidFill>
                <a:latin typeface="Arial"/>
                <a:ea typeface="Arial"/>
                <a:cs typeface="Arial"/>
                <a:sym typeface="Arial"/>
              </a:rPr>
              <a:t>JASN </a:t>
            </a:r>
            <a:r>
              <a:rPr lang="en-US" sz="1200">
                <a:solidFill>
                  <a:schemeClr val="dk1"/>
                </a:solidFill>
                <a:latin typeface="Arial"/>
                <a:ea typeface="Arial"/>
                <a:cs typeface="Arial"/>
                <a:sym typeface="Arial"/>
              </a:rPr>
              <a:t>2021; doi: https://doi.org/10.1681/ASN.2020081148</a:t>
            </a:r>
            <a:endParaRPr sz="1200">
              <a:solidFill>
                <a:schemeClr val="dk1"/>
              </a:solidFill>
              <a:latin typeface="Arial"/>
              <a:ea typeface="Arial"/>
              <a:cs typeface="Arial"/>
              <a:sym typeface="Arial"/>
            </a:endParaRPr>
          </a:p>
        </p:txBody>
      </p:sp>
      <p:pic>
        <p:nvPicPr>
          <p:cNvPr id="1671" name="Google Shape;1671;p139"/>
          <p:cNvPicPr preferRelativeResize="0"/>
          <p:nvPr/>
        </p:nvPicPr>
        <p:blipFill rotWithShape="1">
          <a:blip r:embed="rId3">
            <a:alphaModFix/>
          </a:blip>
          <a:srcRect/>
          <a:stretch/>
        </p:blipFill>
        <p:spPr>
          <a:xfrm>
            <a:off x="1829795" y="1573568"/>
            <a:ext cx="8286750" cy="2576513"/>
          </a:xfrm>
          <a:prstGeom prst="rect">
            <a:avLst/>
          </a:prstGeom>
          <a:noFill/>
          <a:ln>
            <a:noFill/>
          </a:ln>
        </p:spPr>
      </p:pic>
      <p:pic>
        <p:nvPicPr>
          <p:cNvPr id="7" name="Google Shape;1695;p142" descr="Logo&#10;&#10;Description automatically generated">
            <a:extLst>
              <a:ext uri="{FF2B5EF4-FFF2-40B4-BE49-F238E27FC236}">
                <a16:creationId xmlns:a16="http://schemas.microsoft.com/office/drawing/2014/main" id="{78579110-3F1E-464B-8825-C55646A648BD}"/>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Google Shape;1677;p140"/>
          <p:cNvSpPr txBox="1">
            <a:spLocks noGrp="1"/>
          </p:cNvSpPr>
          <p:nvPr>
            <p:ph type="body" idx="2"/>
          </p:nvPr>
        </p:nvSpPr>
        <p:spPr>
          <a:xfrm>
            <a:off x="280761" y="486474"/>
            <a:ext cx="11091600" cy="9328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t>Conclusion 12: CKD screening in high-risk groups is likely to be cost-effective.</a:t>
            </a:r>
            <a:endParaRPr dirty="0"/>
          </a:p>
        </p:txBody>
      </p:sp>
      <p:pic>
        <p:nvPicPr>
          <p:cNvPr id="1678" name="Google Shape;1678;p140"/>
          <p:cNvPicPr preferRelativeResize="0"/>
          <p:nvPr/>
        </p:nvPicPr>
        <p:blipFill rotWithShape="1">
          <a:blip r:embed="rId3">
            <a:alphaModFix/>
          </a:blip>
          <a:srcRect/>
          <a:stretch/>
        </p:blipFill>
        <p:spPr>
          <a:xfrm>
            <a:off x="1609393" y="1316014"/>
            <a:ext cx="9012041" cy="3160452"/>
          </a:xfrm>
          <a:prstGeom prst="rect">
            <a:avLst/>
          </a:prstGeom>
          <a:noFill/>
          <a:ln>
            <a:noFill/>
          </a:ln>
        </p:spPr>
      </p:pic>
      <p:sp>
        <p:nvSpPr>
          <p:cNvPr id="1679" name="Google Shape;1679;p140"/>
          <p:cNvSpPr txBox="1"/>
          <p:nvPr/>
        </p:nvSpPr>
        <p:spPr>
          <a:xfrm>
            <a:off x="800303" y="4877917"/>
            <a:ext cx="11026001" cy="1733266"/>
          </a:xfrm>
          <a:prstGeom prst="rect">
            <a:avLst/>
          </a:prstGeom>
          <a:noFill/>
          <a:ln>
            <a:noFill/>
          </a:ln>
        </p:spPr>
        <p:txBody>
          <a:bodyPr spcFirstLastPara="1" wrap="square" lIns="91425" tIns="45700" rIns="91425" bIns="45700" anchor="t" anchorCtr="0">
            <a:noAutofit/>
          </a:bodyPr>
          <a:lstStyle/>
          <a:p>
            <a:pPr marL="0" marR="0" lvl="0" indent="0" algn="l" rtl="0">
              <a:lnSpc>
                <a:spcPts val="2600"/>
              </a:lnSpc>
              <a:spcBef>
                <a:spcPts val="0"/>
              </a:spcBef>
              <a:spcAft>
                <a:spcPts val="0"/>
              </a:spcAft>
              <a:buClr>
                <a:schemeClr val="dk1"/>
              </a:buClr>
              <a:buSzPts val="2400"/>
              <a:buFont typeface="Arial"/>
              <a:buNone/>
            </a:pPr>
            <a:r>
              <a:rPr lang="en-US" sz="2000" dirty="0">
                <a:solidFill>
                  <a:schemeClr val="dk1"/>
                </a:solidFill>
                <a:latin typeface="Arial"/>
                <a:ea typeface="Arial"/>
                <a:cs typeface="Arial"/>
                <a:sym typeface="Arial"/>
              </a:rPr>
              <a:t>Using CKD risk scores may also allow clinicians to cost-effectively identify a broader population for CKD screening with testing for albuminuria and potentially detect people with CKD at earlier stages of the disease than current approaches of screening only persons with diabetes or hypertension.</a:t>
            </a:r>
            <a:endParaRPr sz="2000" dirty="0">
              <a:solidFill>
                <a:schemeClr val="dk1"/>
              </a:solidFill>
              <a:latin typeface="Arial"/>
              <a:ea typeface="Arial"/>
              <a:cs typeface="Arial"/>
              <a:sym typeface="Arial"/>
            </a:endParaRPr>
          </a:p>
        </p:txBody>
      </p:sp>
      <p:sp>
        <p:nvSpPr>
          <p:cNvPr id="1680" name="Google Shape;1680;p140"/>
          <p:cNvSpPr txBox="1"/>
          <p:nvPr/>
        </p:nvSpPr>
        <p:spPr>
          <a:xfrm>
            <a:off x="7508216" y="4476466"/>
            <a:ext cx="37102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Yarnoff et al. </a:t>
            </a:r>
            <a:r>
              <a:rPr lang="en-US" sz="1200" i="1">
                <a:solidFill>
                  <a:schemeClr val="dk1"/>
                </a:solidFill>
                <a:latin typeface="Arial"/>
                <a:ea typeface="Arial"/>
                <a:cs typeface="Arial"/>
                <a:sym typeface="Arial"/>
              </a:rPr>
              <a:t>BMC Nephrology </a:t>
            </a:r>
            <a:r>
              <a:rPr lang="en-US" sz="1200">
                <a:solidFill>
                  <a:schemeClr val="dk1"/>
                </a:solidFill>
                <a:latin typeface="Arial"/>
                <a:ea typeface="Arial"/>
                <a:cs typeface="Arial"/>
                <a:sym typeface="Arial"/>
              </a:rPr>
              <a:t>2017; 18:85</a:t>
            </a:r>
            <a:endParaRPr sz="1200">
              <a:solidFill>
                <a:schemeClr val="dk1"/>
              </a:solidFill>
              <a:latin typeface="Arial"/>
              <a:ea typeface="Arial"/>
              <a:cs typeface="Arial"/>
              <a:sym typeface="Arial"/>
            </a:endParaRPr>
          </a:p>
        </p:txBody>
      </p:sp>
      <p:pic>
        <p:nvPicPr>
          <p:cNvPr id="7" name="Google Shape;1695;p142" descr="Logo&#10;&#10;Description automatically generated">
            <a:extLst>
              <a:ext uri="{FF2B5EF4-FFF2-40B4-BE49-F238E27FC236}">
                <a16:creationId xmlns:a16="http://schemas.microsoft.com/office/drawing/2014/main" id="{D629A791-CB35-6048-AFDC-8BA2A61BDC49}"/>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Google Shape;1686;p141"/>
          <p:cNvSpPr txBox="1">
            <a:spLocks noGrp="1"/>
          </p:cNvSpPr>
          <p:nvPr>
            <p:ph type="subTitle" idx="1"/>
          </p:nvPr>
        </p:nvSpPr>
        <p:spPr>
          <a:xfrm>
            <a:off x="453389" y="1384629"/>
            <a:ext cx="11457850" cy="4468551"/>
          </a:xfrm>
          <a:prstGeom prst="rect">
            <a:avLst/>
          </a:prstGeom>
          <a:noFill/>
          <a:ln>
            <a:noFill/>
          </a:ln>
        </p:spPr>
        <p:txBody>
          <a:bodyPr spcFirstLastPara="1" wrap="square" lIns="91425" tIns="45700" rIns="91425" bIns="45700" anchor="t" anchorCtr="0">
            <a:noAutofit/>
          </a:bodyPr>
          <a:lstStyle/>
          <a:p>
            <a:pPr marL="0" marR="0" lvl="0" indent="0" algn="l" rtl="0">
              <a:lnSpc>
                <a:spcPct val="148333"/>
              </a:lnSpc>
              <a:spcBef>
                <a:spcPts val="0"/>
              </a:spcBef>
              <a:spcAft>
                <a:spcPts val="0"/>
              </a:spcAft>
              <a:buClr>
                <a:schemeClr val="dk1"/>
              </a:buClr>
              <a:buSzPts val="2400"/>
              <a:buFont typeface="Arial"/>
              <a:buNone/>
            </a:pPr>
            <a:r>
              <a:rPr lang="en-US" sz="2000" b="0" i="0" u="none" strike="noStrike" cap="none" dirty="0">
                <a:solidFill>
                  <a:schemeClr val="dk1"/>
                </a:solidFill>
                <a:latin typeface="Arial"/>
                <a:ea typeface="Arial"/>
                <a:cs typeface="Arial"/>
                <a:sym typeface="Arial"/>
              </a:rPr>
              <a:t>Future research direction: we need new cost effectiveness analyses to overcome limitations of prior studies. </a:t>
            </a:r>
            <a:endParaRPr sz="2000" b="0" i="0" u="sng" strike="noStrike" cap="none" dirty="0">
              <a:solidFill>
                <a:schemeClr val="dk1"/>
              </a:solidFill>
              <a:latin typeface="Arial"/>
              <a:ea typeface="Arial"/>
              <a:cs typeface="Arial"/>
              <a:sym typeface="Arial"/>
            </a:endParaRPr>
          </a:p>
          <a:p>
            <a:pPr marL="685800" marR="0" lvl="1" indent="-228600" algn="l" rtl="0">
              <a:lnSpc>
                <a:spcPct val="148333"/>
              </a:lnSpc>
              <a:spcBef>
                <a:spcPts val="500"/>
              </a:spcBef>
              <a:spcAft>
                <a:spcPts val="0"/>
              </a:spcAft>
              <a:buClr>
                <a:schemeClr val="dk1"/>
              </a:buClr>
              <a:buSzPts val="2400"/>
              <a:buFont typeface="Arial"/>
              <a:buChar char="•"/>
            </a:pPr>
            <a:r>
              <a:rPr lang="en-US" sz="2000" b="0" i="0" u="none" strike="noStrike" cap="none" dirty="0">
                <a:solidFill>
                  <a:schemeClr val="dk1"/>
                </a:solidFill>
                <a:latin typeface="Arial"/>
                <a:ea typeface="Arial"/>
                <a:cs typeface="Arial"/>
                <a:sym typeface="Arial"/>
              </a:rPr>
              <a:t>Predominant focus on proteinuria</a:t>
            </a:r>
            <a:endParaRPr sz="2000" dirty="0"/>
          </a:p>
          <a:p>
            <a:pPr marL="685800" marR="0" lvl="1" indent="-228600" algn="l" rtl="0">
              <a:lnSpc>
                <a:spcPct val="148333"/>
              </a:lnSpc>
              <a:spcBef>
                <a:spcPts val="500"/>
              </a:spcBef>
              <a:spcAft>
                <a:spcPts val="0"/>
              </a:spcAft>
              <a:buClr>
                <a:schemeClr val="dk1"/>
              </a:buClr>
              <a:buSzPts val="2400"/>
              <a:buFont typeface="Arial"/>
              <a:buChar char="•"/>
            </a:pPr>
            <a:r>
              <a:rPr lang="en-US" sz="2000" b="0" i="0" u="none" strike="noStrike" cap="none" dirty="0">
                <a:solidFill>
                  <a:schemeClr val="dk1"/>
                </a:solidFill>
                <a:latin typeface="Arial"/>
                <a:ea typeface="Arial"/>
                <a:cs typeface="Arial"/>
                <a:sym typeface="Arial"/>
              </a:rPr>
              <a:t>Minimal inclusion of cardiovascular outcomes: the key complication of CKD that drive hospitalizations and mortality</a:t>
            </a:r>
            <a:endParaRPr sz="2000" dirty="0"/>
          </a:p>
          <a:p>
            <a:pPr marL="685800" marR="0" lvl="1" indent="-228600" algn="l" rtl="0">
              <a:lnSpc>
                <a:spcPct val="148333"/>
              </a:lnSpc>
              <a:spcBef>
                <a:spcPts val="500"/>
              </a:spcBef>
              <a:spcAft>
                <a:spcPts val="0"/>
              </a:spcAft>
              <a:buClr>
                <a:schemeClr val="dk1"/>
              </a:buClr>
              <a:buSzPts val="2400"/>
              <a:buFont typeface="Arial"/>
              <a:buChar char="•"/>
            </a:pPr>
            <a:r>
              <a:rPr lang="en-US" sz="2000" b="0" i="0" u="none" strike="noStrike" cap="none" dirty="0">
                <a:solidFill>
                  <a:schemeClr val="dk1"/>
                </a:solidFill>
                <a:latin typeface="Arial"/>
                <a:ea typeface="Arial"/>
                <a:cs typeface="Arial"/>
                <a:sym typeface="Arial"/>
              </a:rPr>
              <a:t>Assumption of annual screening: costly and probably unnecessary</a:t>
            </a:r>
            <a:endParaRPr sz="2000" dirty="0"/>
          </a:p>
          <a:p>
            <a:pPr marL="685800" marR="0" lvl="1" indent="-228600" algn="l" rtl="0">
              <a:lnSpc>
                <a:spcPct val="148333"/>
              </a:lnSpc>
              <a:spcBef>
                <a:spcPts val="500"/>
              </a:spcBef>
              <a:spcAft>
                <a:spcPts val="0"/>
              </a:spcAft>
              <a:buClr>
                <a:schemeClr val="dk1"/>
              </a:buClr>
              <a:buSzPts val="2400"/>
              <a:buFont typeface="Arial"/>
              <a:buChar char="•"/>
            </a:pPr>
            <a:r>
              <a:rPr lang="en-US" sz="2000" b="0" i="0" u="none" strike="noStrike" cap="none" dirty="0">
                <a:solidFill>
                  <a:schemeClr val="dk1"/>
                </a:solidFill>
                <a:latin typeface="Arial"/>
                <a:ea typeface="Arial"/>
                <a:cs typeface="Arial"/>
                <a:sym typeface="Arial"/>
              </a:rPr>
              <a:t>Models did not incorporate patient perspectives and patient-reported outcomes</a:t>
            </a:r>
            <a:endParaRPr sz="2000" dirty="0"/>
          </a:p>
          <a:p>
            <a:pPr marL="685800" marR="0" lvl="1" indent="-228600" algn="l" rtl="0">
              <a:lnSpc>
                <a:spcPct val="148333"/>
              </a:lnSpc>
              <a:spcBef>
                <a:spcPts val="500"/>
              </a:spcBef>
              <a:spcAft>
                <a:spcPts val="0"/>
              </a:spcAft>
              <a:buClr>
                <a:schemeClr val="dk1"/>
              </a:buClr>
              <a:buSzPts val="2400"/>
              <a:buFont typeface="Arial"/>
              <a:buChar char="•"/>
            </a:pPr>
            <a:r>
              <a:rPr lang="en-US" sz="2000" b="0" i="0" u="none" strike="noStrike" cap="none" dirty="0">
                <a:solidFill>
                  <a:schemeClr val="dk1"/>
                </a:solidFill>
                <a:latin typeface="Arial"/>
                <a:ea typeface="Arial"/>
                <a:cs typeface="Arial"/>
                <a:sym typeface="Arial"/>
              </a:rPr>
              <a:t>Few cost-effectiveness studies included low and middle income countries (LMICs)</a:t>
            </a:r>
            <a:endParaRPr sz="2000" dirty="0"/>
          </a:p>
        </p:txBody>
      </p:sp>
      <p:sp>
        <p:nvSpPr>
          <p:cNvPr id="1687" name="Google Shape;1687;p141"/>
          <p:cNvSpPr txBox="1">
            <a:spLocks noGrp="1"/>
          </p:cNvSpPr>
          <p:nvPr>
            <p:ph type="body" idx="2"/>
          </p:nvPr>
        </p:nvSpPr>
        <p:spPr>
          <a:xfrm>
            <a:off x="280761" y="486474"/>
            <a:ext cx="11091600" cy="9328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t>Conclusion 12: CKD screening in high-risk groups is likely to be cost-effective.</a:t>
            </a:r>
            <a:endParaRPr dirty="0"/>
          </a:p>
        </p:txBody>
      </p:sp>
      <p:pic>
        <p:nvPicPr>
          <p:cNvPr id="5" name="Google Shape;1695;p142" descr="Logo&#10;&#10;Description automatically generated">
            <a:extLst>
              <a:ext uri="{FF2B5EF4-FFF2-40B4-BE49-F238E27FC236}">
                <a16:creationId xmlns:a16="http://schemas.microsoft.com/office/drawing/2014/main" id="{45E0A404-8FA5-6541-8761-5B72001F1252}"/>
              </a:ext>
            </a:extLst>
          </p:cNvPr>
          <p:cNvPicPr preferRelativeResize="0">
            <a:picLocks noChangeAspect="1"/>
          </p:cNvPicPr>
          <p:nvPr/>
        </p:nvPicPr>
        <p:blipFill rotWithShape="1">
          <a:blip r:embed="rId3">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Google Shape;1692;p142"/>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13:  </a:t>
            </a:r>
            <a:endParaRPr/>
          </a:p>
        </p:txBody>
      </p:sp>
      <p:pic>
        <p:nvPicPr>
          <p:cNvPr id="1693" name="Google Shape;1693;p142" descr="KDIGO Logo - transparent.png"/>
          <p:cNvPicPr preferRelativeResize="0"/>
          <p:nvPr/>
        </p:nvPicPr>
        <p:blipFill rotWithShape="1">
          <a:blip r:embed="rId3">
            <a:alphaModFix/>
          </a:blip>
          <a:srcRect/>
          <a:stretch/>
        </p:blipFill>
        <p:spPr>
          <a:xfrm>
            <a:off x="11068321" y="5951714"/>
            <a:ext cx="896268" cy="806307"/>
          </a:xfrm>
          <a:prstGeom prst="rect">
            <a:avLst/>
          </a:prstGeom>
          <a:noFill/>
          <a:ln>
            <a:noFill/>
          </a:ln>
        </p:spPr>
      </p:pic>
      <p:sp>
        <p:nvSpPr>
          <p:cNvPr id="1694" name="Google Shape;1694;p142"/>
          <p:cNvSpPr/>
          <p:nvPr/>
        </p:nvSpPr>
        <p:spPr>
          <a:xfrm>
            <a:off x="1006246" y="2742946"/>
            <a:ext cx="10945091"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Arial"/>
                <a:ea typeface="Arial"/>
                <a:cs typeface="Arial"/>
                <a:sym typeface="Arial"/>
              </a:rPr>
              <a:t>CKD screening approaches may differ in LMIC countries.</a:t>
            </a:r>
            <a:endParaRPr/>
          </a:p>
        </p:txBody>
      </p:sp>
      <p:pic>
        <p:nvPicPr>
          <p:cNvPr id="1695" name="Google Shape;1695;p142" descr="Logo&#10;&#10;Description automatically generated"/>
          <p:cNvPicPr preferRelativeResize="0"/>
          <p:nvPr/>
        </p:nvPicPr>
        <p:blipFill rotWithShape="1">
          <a:blip r:embed="rId4">
            <a:alphaModFix/>
          </a:blip>
          <a:srcRect/>
          <a:stretch/>
        </p:blipFill>
        <p:spPr>
          <a:xfrm>
            <a:off x="0" y="5858950"/>
            <a:ext cx="2045528" cy="1114316"/>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143"/>
          <p:cNvSpPr txBox="1">
            <a:spLocks noGrp="1"/>
          </p:cNvSpPr>
          <p:nvPr>
            <p:ph type="body" idx="2"/>
          </p:nvPr>
        </p:nvSpPr>
        <p:spPr>
          <a:xfrm>
            <a:off x="4693920" y="6513647"/>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4990"/>
              </a:buClr>
              <a:buSzPts val="1200"/>
              <a:buNone/>
            </a:pPr>
            <a:r>
              <a:rPr lang="en-US" sz="1200" u="sng">
                <a:solidFill>
                  <a:schemeClr val="hlink"/>
                </a:solidFill>
                <a:hlinkClick r:id="rId3"/>
              </a:rPr>
              <a:t>http://chartsbin.com/view/2438</a:t>
            </a:r>
            <a:endParaRPr sz="1200">
              <a:solidFill>
                <a:srgbClr val="004990"/>
              </a:solidFill>
            </a:endParaRPr>
          </a:p>
        </p:txBody>
      </p:sp>
      <p:sp>
        <p:nvSpPr>
          <p:cNvPr id="1702" name="Google Shape;1702;p143"/>
          <p:cNvSpPr txBox="1">
            <a:spLocks noGrp="1"/>
          </p:cNvSpPr>
          <p:nvPr>
            <p:ph type="body" idx="3"/>
          </p:nvPr>
        </p:nvSpPr>
        <p:spPr>
          <a:xfrm>
            <a:off x="158961" y="387353"/>
            <a:ext cx="12352020"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Conclusion 13: CKD screening approaches may differ in LMIC countries</a:t>
            </a:r>
            <a:endParaRPr/>
          </a:p>
        </p:txBody>
      </p:sp>
      <p:pic>
        <p:nvPicPr>
          <p:cNvPr id="1703" name="Google Shape;1703;p143" descr="Country Income Groups (World Bank Classification)"/>
          <p:cNvPicPr preferRelativeResize="0"/>
          <p:nvPr/>
        </p:nvPicPr>
        <p:blipFill rotWithShape="1">
          <a:blip r:embed="rId4">
            <a:alphaModFix/>
          </a:blip>
          <a:srcRect/>
          <a:stretch/>
        </p:blipFill>
        <p:spPr>
          <a:xfrm>
            <a:off x="783422" y="951316"/>
            <a:ext cx="10741477" cy="5347884"/>
          </a:xfrm>
          <a:prstGeom prst="rect">
            <a:avLst/>
          </a:prstGeom>
          <a:noFill/>
          <a:ln w="9525" cap="flat" cmpd="sng">
            <a:solidFill>
              <a:schemeClr val="dk1"/>
            </a:solidFill>
            <a:prstDash val="solid"/>
            <a:round/>
            <a:headEnd type="none" w="sm" len="sm"/>
            <a:tailEnd type="none" w="sm" len="sm"/>
          </a:ln>
        </p:spPr>
      </p:pic>
      <p:pic>
        <p:nvPicPr>
          <p:cNvPr id="6" name="Google Shape;1695;p142" descr="Logo&#10;&#10;Description automatically generated">
            <a:extLst>
              <a:ext uri="{FF2B5EF4-FFF2-40B4-BE49-F238E27FC236}">
                <a16:creationId xmlns:a16="http://schemas.microsoft.com/office/drawing/2014/main" id="{0F5BA0CA-E77D-AE4A-802F-B947A088F695}"/>
              </a:ext>
            </a:extLst>
          </p:cNvPr>
          <p:cNvPicPr preferRelativeResize="0">
            <a:picLocks noChangeAspect="1"/>
          </p:cNvPicPr>
          <p:nvPr/>
        </p:nvPicPr>
        <p:blipFill rotWithShape="1">
          <a:blip r:embed="rId5">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144"/>
          <p:cNvSpPr txBox="1">
            <a:spLocks noGrp="1"/>
          </p:cNvSpPr>
          <p:nvPr>
            <p:ph type="subTitle" idx="1"/>
          </p:nvPr>
        </p:nvSpPr>
        <p:spPr>
          <a:xfrm>
            <a:off x="407600" y="1111991"/>
            <a:ext cx="11594950" cy="5285180"/>
          </a:xfrm>
          <a:prstGeom prst="rect">
            <a:avLst/>
          </a:prstGeom>
          <a:noFill/>
          <a:ln>
            <a:noFill/>
          </a:ln>
        </p:spPr>
        <p:txBody>
          <a:bodyPr spcFirstLastPara="1" wrap="square" lIns="91425" tIns="45700" rIns="91425" bIns="45700" anchor="t" anchorCtr="0">
            <a:noAutofit/>
          </a:bodyPr>
          <a:lstStyle/>
          <a:p>
            <a:pPr marL="460375" lvl="0" indent="-460375" algn="l" rtl="0">
              <a:lnSpc>
                <a:spcPts val="2600"/>
              </a:lnSpc>
              <a:spcBef>
                <a:spcPts val="0"/>
              </a:spcBef>
              <a:spcAft>
                <a:spcPts val="0"/>
              </a:spcAft>
              <a:buClr>
                <a:schemeClr val="dk1"/>
              </a:buClr>
              <a:buSzPts val="2000"/>
              <a:buFont typeface="Noto Sans Symbols"/>
              <a:buChar char="🗹"/>
            </a:pPr>
            <a:r>
              <a:rPr lang="en-US" dirty="0"/>
              <a:t>CKD is highly prevalent, costly, and its worldwide disease burden is increasing.</a:t>
            </a:r>
            <a:endParaRPr dirty="0"/>
          </a:p>
          <a:p>
            <a:pPr marL="460375" lvl="0" indent="-460375" algn="l" rtl="0">
              <a:lnSpc>
                <a:spcPts val="2600"/>
              </a:lnSpc>
              <a:spcBef>
                <a:spcPts val="1200"/>
              </a:spcBef>
              <a:spcAft>
                <a:spcPts val="0"/>
              </a:spcAft>
              <a:buClr>
                <a:schemeClr val="dk1"/>
              </a:buClr>
              <a:buSzPts val="2000"/>
              <a:buFont typeface="Noto Sans Symbols"/>
              <a:buChar char="🗹"/>
            </a:pPr>
            <a:r>
              <a:rPr lang="en-US" dirty="0"/>
              <a:t>There are low-cost and accurate tests for CKD. Serum creatinine and cystatin C are accurate tests to estimate GFR. UACR is a sensitive measurement of kidney damage but urine dipstick proteinuria could be considered in low-resource settings.</a:t>
            </a:r>
            <a:endParaRPr dirty="0"/>
          </a:p>
          <a:p>
            <a:pPr marL="460375" lvl="0" indent="-460375" algn="l" rtl="0">
              <a:lnSpc>
                <a:spcPts val="2600"/>
              </a:lnSpc>
              <a:spcBef>
                <a:spcPts val="1200"/>
              </a:spcBef>
              <a:spcAft>
                <a:spcPts val="0"/>
              </a:spcAft>
              <a:buClr>
                <a:schemeClr val="dk1"/>
              </a:buClr>
              <a:buSzPts val="2000"/>
              <a:buFont typeface="Noto Sans Symbols"/>
              <a:buChar char="🗹"/>
            </a:pPr>
            <a:r>
              <a:rPr lang="en-US" dirty="0"/>
              <a:t>CKD is asymptomatic until late stages. The asymptomatic stage contributes to low awareness of CKD in patients with the diagnosis. Therefore, a screening program could shift recognition of CKD into much earlier stages relative to current practice.</a:t>
            </a:r>
            <a:endParaRPr dirty="0"/>
          </a:p>
          <a:p>
            <a:pPr marL="460375" lvl="0" indent="-460375" algn="l" rtl="0">
              <a:lnSpc>
                <a:spcPts val="2600"/>
              </a:lnSpc>
              <a:spcBef>
                <a:spcPts val="1200"/>
              </a:spcBef>
              <a:spcAft>
                <a:spcPts val="0"/>
              </a:spcAft>
              <a:buClr>
                <a:schemeClr val="dk1"/>
              </a:buClr>
              <a:buSzPts val="2000"/>
              <a:buFont typeface="Noto Sans Symbols"/>
              <a:buChar char="🗹"/>
            </a:pPr>
            <a:r>
              <a:rPr lang="en-US" dirty="0"/>
              <a:t>Individuals with CKD often express a preference for early communication about a CKD diagnosis.</a:t>
            </a:r>
            <a:endParaRPr dirty="0"/>
          </a:p>
          <a:p>
            <a:pPr marL="460375" lvl="0" indent="-460375" algn="l" rtl="0">
              <a:lnSpc>
                <a:spcPts val="2600"/>
              </a:lnSpc>
              <a:spcBef>
                <a:spcPts val="1200"/>
              </a:spcBef>
              <a:spcAft>
                <a:spcPts val="0"/>
              </a:spcAft>
              <a:buClr>
                <a:schemeClr val="dk1"/>
              </a:buClr>
              <a:buSzPts val="2000"/>
              <a:buFont typeface="Noto Sans Symbols"/>
              <a:buChar char="🗹"/>
            </a:pPr>
            <a:r>
              <a:rPr lang="en-US" dirty="0"/>
              <a:t>Treatments for recognized CKD can be initiated during early stages, are accepted, and are highly effective.</a:t>
            </a:r>
            <a:endParaRPr dirty="0"/>
          </a:p>
          <a:p>
            <a:pPr marL="460375" lvl="0" indent="-460375" algn="l" rtl="0">
              <a:lnSpc>
                <a:spcPts val="2600"/>
              </a:lnSpc>
              <a:spcBef>
                <a:spcPts val="1200"/>
              </a:spcBef>
              <a:spcAft>
                <a:spcPts val="0"/>
              </a:spcAft>
              <a:buClr>
                <a:schemeClr val="dk1"/>
              </a:buClr>
              <a:buSzPts val="2000"/>
              <a:buFont typeface="Noto Sans Symbols"/>
              <a:buChar char="🗹"/>
            </a:pPr>
            <a:r>
              <a:rPr lang="en-US" dirty="0"/>
              <a:t>CKD screening in high-risk groups is likely to be cost-effective. </a:t>
            </a:r>
            <a:endParaRPr dirty="0"/>
          </a:p>
        </p:txBody>
      </p:sp>
      <p:sp>
        <p:nvSpPr>
          <p:cNvPr id="1710" name="Google Shape;1710;p144"/>
          <p:cNvSpPr txBox="1">
            <a:spLocks noGrp="1"/>
          </p:cNvSpPr>
          <p:nvPr>
            <p:ph type="body" idx="3"/>
          </p:nvPr>
        </p:nvSpPr>
        <p:spPr>
          <a:xfrm>
            <a:off x="306000" y="460829"/>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In Brief, Why Screen?</a:t>
            </a:r>
            <a:endParaRPr/>
          </a:p>
          <a:p>
            <a:pPr marL="0" lvl="0" indent="0" algn="l" rtl="0">
              <a:lnSpc>
                <a:spcPct val="90000"/>
              </a:lnSpc>
              <a:spcBef>
                <a:spcPts val="0"/>
              </a:spcBef>
              <a:spcAft>
                <a:spcPts val="0"/>
              </a:spcAft>
              <a:buClr>
                <a:schemeClr val="dk1"/>
              </a:buClr>
              <a:buSzPts val="2800"/>
              <a:buNone/>
            </a:pPr>
            <a:endParaRPr/>
          </a:p>
        </p:txBody>
      </p:sp>
      <p:pic>
        <p:nvPicPr>
          <p:cNvPr id="5" name="Google Shape;1695;p142" descr="Logo&#10;&#10;Description automatically generated">
            <a:extLst>
              <a:ext uri="{FF2B5EF4-FFF2-40B4-BE49-F238E27FC236}">
                <a16:creationId xmlns:a16="http://schemas.microsoft.com/office/drawing/2014/main" id="{0A9894E9-C622-9F46-85D8-94AAF9A3E163}"/>
              </a:ext>
            </a:extLst>
          </p:cNvPr>
          <p:cNvPicPr preferRelativeResize="0">
            <a:picLocks noChangeAspect="1"/>
          </p:cNvPicPr>
          <p:nvPr/>
        </p:nvPicPr>
        <p:blipFill rotWithShape="1">
          <a:blip r:embed="rId3">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10" name="Google Shape;1710;p144"/>
          <p:cNvSpPr txBox="1">
            <a:spLocks noGrp="1"/>
          </p:cNvSpPr>
          <p:nvPr>
            <p:ph type="body" idx="3"/>
          </p:nvPr>
        </p:nvSpPr>
        <p:spPr>
          <a:xfrm>
            <a:off x="306000" y="377699"/>
            <a:ext cx="11091600" cy="480131"/>
          </a:xfrm>
          <a:prstGeom prst="rect">
            <a:avLst/>
          </a:prstGeom>
          <a:noFill/>
          <a:ln>
            <a:noFill/>
          </a:ln>
        </p:spPr>
        <p:txBody>
          <a:bodyPr spcFirstLastPara="1" wrap="square" lIns="91425" tIns="45700" rIns="91425" bIns="45700" anchor="t" anchorCtr="0">
            <a:noAutofit/>
          </a:bodyPr>
          <a:lstStyle/>
          <a:p>
            <a:pPr marL="0" lvl="0" indent="0" algn="ctr"/>
            <a:r>
              <a:rPr lang="en-US" dirty="0"/>
              <a:t>Responses to Common Criticisms of CKD Early Detection and Treatment Proposals</a:t>
            </a:r>
          </a:p>
        </p:txBody>
      </p:sp>
      <p:graphicFrame>
        <p:nvGraphicFramePr>
          <p:cNvPr id="6" name="Google Shape;1717;p145">
            <a:extLst>
              <a:ext uri="{FF2B5EF4-FFF2-40B4-BE49-F238E27FC236}">
                <a16:creationId xmlns:a16="http://schemas.microsoft.com/office/drawing/2014/main" id="{6B718473-056F-384B-B84B-A58C69027EEE}"/>
              </a:ext>
            </a:extLst>
          </p:cNvPr>
          <p:cNvGraphicFramePr/>
          <p:nvPr/>
        </p:nvGraphicFramePr>
        <p:xfrm>
          <a:off x="242845" y="1343891"/>
          <a:ext cx="11630500" cy="5332695"/>
        </p:xfrm>
        <a:graphic>
          <a:graphicData uri="http://schemas.openxmlformats.org/drawingml/2006/table">
            <a:tbl>
              <a:tblPr firstRow="1" firstCol="1" bandRow="1">
                <a:tableStyleId>{2D5ABB26-0587-4C30-8999-92F81FD0307C}</a:tableStyleId>
              </a:tblPr>
              <a:tblGrid>
                <a:gridCol w="2300532">
                  <a:extLst>
                    <a:ext uri="{9D8B030D-6E8A-4147-A177-3AD203B41FA5}">
                      <a16:colId xmlns:a16="http://schemas.microsoft.com/office/drawing/2014/main" val="20000"/>
                    </a:ext>
                  </a:extLst>
                </a:gridCol>
                <a:gridCol w="9329968">
                  <a:extLst>
                    <a:ext uri="{9D8B030D-6E8A-4147-A177-3AD203B41FA5}">
                      <a16:colId xmlns:a16="http://schemas.microsoft.com/office/drawing/2014/main" val="20001"/>
                    </a:ext>
                  </a:extLst>
                </a:gridCol>
              </a:tblGrid>
              <a:tr h="413972">
                <a:tc>
                  <a:txBody>
                    <a:bodyPr/>
                    <a:lstStyle/>
                    <a:p>
                      <a:pPr marL="0" marR="0" lvl="0" indent="0" algn="ctr" rtl="0">
                        <a:lnSpc>
                          <a:spcPct val="131111"/>
                        </a:lnSpc>
                        <a:spcBef>
                          <a:spcPts val="0"/>
                        </a:spcBef>
                        <a:spcAft>
                          <a:spcPts val="0"/>
                        </a:spcAft>
                        <a:buNone/>
                      </a:pPr>
                      <a:r>
                        <a:rPr lang="en-US" sz="1800" b="1" dirty="0">
                          <a:solidFill>
                            <a:schemeClr val="tx1"/>
                          </a:solidFill>
                        </a:rPr>
                        <a:t>Criticism</a:t>
                      </a:r>
                      <a:endParaRPr sz="1800" b="1" i="0" dirty="0">
                        <a:solidFill>
                          <a:schemeClr val="tx1"/>
                        </a:solidFill>
                        <a:latin typeface="Arial"/>
                        <a:ea typeface="Arial"/>
                        <a:cs typeface="Arial"/>
                        <a:sym typeface="Arial"/>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31111"/>
                        </a:lnSpc>
                        <a:spcBef>
                          <a:spcPts val="0"/>
                        </a:spcBef>
                        <a:spcAft>
                          <a:spcPts val="0"/>
                        </a:spcAft>
                        <a:buNone/>
                      </a:pPr>
                      <a:r>
                        <a:rPr lang="en-US" sz="1800" b="1" dirty="0">
                          <a:solidFill>
                            <a:schemeClr val="tx1"/>
                          </a:solidFill>
                        </a:rPr>
                        <a:t>KDIGO Controversies Conference Conclusi</a:t>
                      </a:r>
                      <a:r>
                        <a:rPr lang="en-US" sz="1600" b="1" dirty="0">
                          <a:solidFill>
                            <a:schemeClr val="tx1"/>
                          </a:solidFill>
                        </a:rPr>
                        <a:t>on</a:t>
                      </a:r>
                      <a:endParaRPr sz="1600" b="1" i="0" dirty="0">
                        <a:solidFill>
                          <a:schemeClr val="tx1"/>
                        </a:solidFill>
                        <a:latin typeface="Arial"/>
                        <a:ea typeface="Arial"/>
                        <a:cs typeface="Arial"/>
                        <a:sym typeface="Arial"/>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617592">
                <a:tc>
                  <a:txBody>
                    <a:bodyPr/>
                    <a:lstStyle/>
                    <a:p>
                      <a:pPr marL="0" marR="0" lvl="0" indent="0" algn="l" rtl="0">
                        <a:spcBef>
                          <a:spcPts val="0"/>
                        </a:spcBef>
                        <a:spcAft>
                          <a:spcPts val="0"/>
                        </a:spcAft>
                        <a:buNone/>
                      </a:pPr>
                      <a:r>
                        <a:rPr lang="en-US" sz="1800" b="1" dirty="0">
                          <a:solidFill>
                            <a:schemeClr val="tx1"/>
                          </a:solidFill>
                        </a:rPr>
                        <a:t>CKD testing is too expensive.</a:t>
                      </a:r>
                      <a:endParaRPr sz="1800" b="1" i="0" dirty="0">
                        <a:solidFill>
                          <a:schemeClr val="tx1"/>
                        </a:solidFill>
                        <a:latin typeface="Arial"/>
                        <a:ea typeface="Arial"/>
                        <a:cs typeface="Arial"/>
                        <a:sym typeface="Arial"/>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The three measures recommended for CKD detection and risk stratification (creatinine, cystatin C, UACR) are all feasible on auto-analyzers, and can be measured together for less than $20 USD. Models that exclude cystatin C are acceptable for low-resource settings</a:t>
                      </a:r>
                      <a:endParaRPr dirty="0">
                        <a:solidFill>
                          <a:schemeClr val="tx1"/>
                        </a:solidFill>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Higher volume testing would further lower the costs per individual</a:t>
                      </a:r>
                      <a:endParaRPr dirty="0">
                        <a:solidFill>
                          <a:schemeClr val="tx1"/>
                        </a:solidFill>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The costs of a monitoring program are largely driven by the frequency of testing; the intervals for CKD monitoring could be tailored to the individual’s prior testing and risk factor profile</a:t>
                      </a:r>
                      <a:endParaRPr sz="1600" b="0" i="0" dirty="0">
                        <a:solidFill>
                          <a:schemeClr val="tx1"/>
                        </a:solidFill>
                        <a:latin typeface="Arial"/>
                        <a:ea typeface="Arial"/>
                        <a:cs typeface="Arial"/>
                        <a:sym typeface="Arial"/>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70633">
                <a:tc>
                  <a:txBody>
                    <a:bodyPr/>
                    <a:lstStyle/>
                    <a:p>
                      <a:pPr marL="0" marR="0" lvl="0" indent="0" algn="l" rtl="0">
                        <a:spcBef>
                          <a:spcPts val="0"/>
                        </a:spcBef>
                        <a:spcAft>
                          <a:spcPts val="0"/>
                        </a:spcAft>
                        <a:buNone/>
                      </a:pPr>
                      <a:r>
                        <a:rPr lang="en-US" sz="1800" b="1" dirty="0">
                          <a:solidFill>
                            <a:schemeClr val="tx1"/>
                          </a:solidFill>
                        </a:rPr>
                        <a:t>All patients get a serum creatinine test anyway.</a:t>
                      </a:r>
                      <a:endParaRPr sz="1800" b="1" i="0" dirty="0">
                        <a:solidFill>
                          <a:schemeClr val="tx1"/>
                        </a:solidFill>
                        <a:latin typeface="Arial"/>
                        <a:ea typeface="Arial"/>
                        <a:cs typeface="Arial"/>
                        <a:sym typeface="Arial"/>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Many persons with CKD are not actively engaged in medical care and may not have had a GFR assessment at appropriate frequency</a:t>
                      </a:r>
                      <a:endParaRPr dirty="0">
                        <a:solidFill>
                          <a:schemeClr val="tx1"/>
                        </a:solidFill>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Persons with abnormal albuminuria but preserved GFR represent a substantial proportion of the CKD population, and they are woefully under-detected in current clinical care</a:t>
                      </a:r>
                      <a:endParaRPr sz="1600" b="0" i="0" dirty="0">
                        <a:solidFill>
                          <a:schemeClr val="tx1"/>
                        </a:solidFill>
                        <a:latin typeface="Arial"/>
                        <a:ea typeface="Arial"/>
                        <a:cs typeface="Arial"/>
                        <a:sym typeface="Arial"/>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62315">
                <a:tc>
                  <a:txBody>
                    <a:bodyPr/>
                    <a:lstStyle/>
                    <a:p>
                      <a:pPr marL="0" marR="0" lvl="0" indent="0" algn="l" rtl="0">
                        <a:spcBef>
                          <a:spcPts val="0"/>
                        </a:spcBef>
                        <a:spcAft>
                          <a:spcPts val="0"/>
                        </a:spcAft>
                        <a:buNone/>
                      </a:pPr>
                      <a:r>
                        <a:rPr lang="en-US" sz="1800" b="1" dirty="0">
                          <a:solidFill>
                            <a:schemeClr val="tx1"/>
                          </a:solidFill>
                        </a:rPr>
                        <a:t>All CKD patients already have diabetes or hypertension, and diagnosing CKD would not change management.</a:t>
                      </a:r>
                      <a:endParaRPr sz="1800" b="1" i="0" dirty="0">
                        <a:solidFill>
                          <a:schemeClr val="tx1"/>
                        </a:solidFill>
                        <a:latin typeface="Arial"/>
                        <a:ea typeface="Arial"/>
                        <a:cs typeface="Arial"/>
                        <a:sym typeface="Arial"/>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rtl="0">
                        <a:lnSpc>
                          <a:spcPct val="115000"/>
                        </a:lnSpc>
                        <a:spcBef>
                          <a:spcPts val="0"/>
                        </a:spcBef>
                        <a:spcAft>
                          <a:spcPts val="0"/>
                        </a:spcAft>
                        <a:buClr>
                          <a:schemeClr val="dk1"/>
                        </a:buClr>
                        <a:buSzPts val="1600"/>
                        <a:buFont typeface="Noto Sans Symbols"/>
                        <a:buChar char="∙"/>
                      </a:pPr>
                      <a:r>
                        <a:rPr lang="en-US" sz="1600" b="0" u="none" strike="noStrike" cap="none" dirty="0">
                          <a:solidFill>
                            <a:schemeClr val="tx1"/>
                          </a:solidFill>
                          <a:sym typeface="Arial"/>
                        </a:rPr>
                        <a:t>A significant proportion of patients, especially in LMIC have CKD in absence of prior diabetes or hypertension and limiting screening to those with these conditions would miss a large fraction of CKD</a:t>
                      </a:r>
                      <a:endParaRPr sz="1600" b="0" u="none" strike="noStrike" cap="none" dirty="0">
                        <a:solidFill>
                          <a:schemeClr val="tx1"/>
                        </a:solidFill>
                        <a:sym typeface="Arial"/>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b="0" u="none" strike="noStrike" cap="none" dirty="0">
                          <a:solidFill>
                            <a:schemeClr val="tx1"/>
                          </a:solidFill>
                          <a:sym typeface="Arial"/>
                        </a:rPr>
                        <a:t>Persons with diabetes or hypertension are not effectively monitored with appropriate kidney measures (e.g., UACR)</a:t>
                      </a:r>
                      <a:endParaRPr sz="1600" b="0" u="none" strike="noStrike" cap="none" dirty="0">
                        <a:solidFill>
                          <a:schemeClr val="tx1"/>
                        </a:solidFill>
                        <a:sym typeface="Arial"/>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b="0" u="none" strike="noStrike" cap="none" dirty="0">
                          <a:solidFill>
                            <a:schemeClr val="tx1"/>
                          </a:solidFill>
                          <a:sym typeface="Arial"/>
                        </a:rPr>
                        <a:t>CKD diagnosis may impact choice of antihypertensive agent, medication dosing, indication for statin therapy, SGLT2 inhibitor therapy, avoidance of nephrotoxins</a:t>
                      </a:r>
                      <a:r>
                        <a:rPr lang="en-US" sz="1600" b="0" dirty="0">
                          <a:solidFill>
                            <a:schemeClr val="tx1"/>
                          </a:solidFill>
                        </a:rPr>
                        <a:t>, and prognostication</a:t>
                      </a:r>
                      <a:endParaRPr sz="1600" b="0" i="0" dirty="0">
                        <a:solidFill>
                          <a:schemeClr val="tx1"/>
                        </a:solidFill>
                        <a:latin typeface="Arial"/>
                        <a:ea typeface="Arial"/>
                        <a:cs typeface="Arial"/>
                        <a:sym typeface="Arial"/>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8091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10" name="Google Shape;1710;p144"/>
          <p:cNvSpPr txBox="1">
            <a:spLocks noGrp="1"/>
          </p:cNvSpPr>
          <p:nvPr>
            <p:ph type="body" idx="3"/>
          </p:nvPr>
        </p:nvSpPr>
        <p:spPr>
          <a:xfrm>
            <a:off x="306000" y="377699"/>
            <a:ext cx="11091600" cy="480131"/>
          </a:xfrm>
          <a:prstGeom prst="rect">
            <a:avLst/>
          </a:prstGeom>
          <a:noFill/>
          <a:ln>
            <a:noFill/>
          </a:ln>
        </p:spPr>
        <p:txBody>
          <a:bodyPr spcFirstLastPara="1" wrap="square" lIns="91425" tIns="45700" rIns="91425" bIns="45700" anchor="t" anchorCtr="0">
            <a:noAutofit/>
          </a:bodyPr>
          <a:lstStyle/>
          <a:p>
            <a:pPr marL="0" lvl="0" indent="0" algn="ctr"/>
            <a:r>
              <a:rPr lang="en-US" dirty="0"/>
              <a:t>Responses to Common Criticisms of CKD Early Detection and Treatment Proposals</a:t>
            </a:r>
          </a:p>
        </p:txBody>
      </p:sp>
      <p:graphicFrame>
        <p:nvGraphicFramePr>
          <p:cNvPr id="5" name="Google Shape;1724;p146">
            <a:extLst>
              <a:ext uri="{FF2B5EF4-FFF2-40B4-BE49-F238E27FC236}">
                <a16:creationId xmlns:a16="http://schemas.microsoft.com/office/drawing/2014/main" id="{005F1AEC-8C8D-114A-BB5A-C8F21D8E8F6E}"/>
              </a:ext>
            </a:extLst>
          </p:cNvPr>
          <p:cNvGraphicFramePr/>
          <p:nvPr/>
        </p:nvGraphicFramePr>
        <p:xfrm>
          <a:off x="473274" y="1870606"/>
          <a:ext cx="11245450" cy="4052906"/>
        </p:xfrm>
        <a:graphic>
          <a:graphicData uri="http://schemas.openxmlformats.org/drawingml/2006/table">
            <a:tbl>
              <a:tblPr firstRow="1" firstCol="1" bandRow="1">
                <a:tableStyleId>{0FF1A876-6809-4797-8FF4-BEDFA5518E22}</a:tableStyleId>
              </a:tblPr>
              <a:tblGrid>
                <a:gridCol w="2807325">
                  <a:extLst>
                    <a:ext uri="{9D8B030D-6E8A-4147-A177-3AD203B41FA5}">
                      <a16:colId xmlns:a16="http://schemas.microsoft.com/office/drawing/2014/main" val="20000"/>
                    </a:ext>
                  </a:extLst>
                </a:gridCol>
                <a:gridCol w="8438125">
                  <a:extLst>
                    <a:ext uri="{9D8B030D-6E8A-4147-A177-3AD203B41FA5}">
                      <a16:colId xmlns:a16="http://schemas.microsoft.com/office/drawing/2014/main" val="20001"/>
                    </a:ext>
                  </a:extLst>
                </a:gridCol>
              </a:tblGrid>
              <a:tr h="455250">
                <a:tc>
                  <a:txBody>
                    <a:bodyPr/>
                    <a:lstStyle/>
                    <a:p>
                      <a:pPr marL="0" marR="0" lvl="0" indent="0" algn="ctr" rtl="0">
                        <a:lnSpc>
                          <a:spcPct val="125555"/>
                        </a:lnSpc>
                        <a:spcBef>
                          <a:spcPts val="0"/>
                        </a:spcBef>
                        <a:spcAft>
                          <a:spcPts val="0"/>
                        </a:spcAft>
                        <a:buNone/>
                      </a:pPr>
                      <a:r>
                        <a:rPr lang="en-US" sz="1800" b="1" dirty="0">
                          <a:solidFill>
                            <a:schemeClr val="tx1"/>
                          </a:solidFill>
                        </a:rPr>
                        <a:t>Criticism</a:t>
                      </a:r>
                      <a:endParaRPr sz="1800" b="1" i="0" dirty="0">
                        <a:solidFill>
                          <a:schemeClr val="tx1"/>
                        </a:solidFill>
                        <a:latin typeface="Arial"/>
                        <a:ea typeface="Arial"/>
                        <a:cs typeface="Arial"/>
                        <a:sym typeface="Arial"/>
                      </a:endParaRPr>
                    </a:p>
                  </a:txBody>
                  <a:tcPr marL="68575" marR="68575" marT="0" marB="0" anchor="ctr"/>
                </a:tc>
                <a:tc>
                  <a:txBody>
                    <a:bodyPr/>
                    <a:lstStyle/>
                    <a:p>
                      <a:pPr marL="0" marR="0" lvl="0" indent="0" algn="ctr" rtl="0">
                        <a:lnSpc>
                          <a:spcPct val="125555"/>
                        </a:lnSpc>
                        <a:spcBef>
                          <a:spcPts val="0"/>
                        </a:spcBef>
                        <a:spcAft>
                          <a:spcPts val="0"/>
                        </a:spcAft>
                        <a:buNone/>
                      </a:pPr>
                      <a:r>
                        <a:rPr lang="en-US" sz="1800" b="1" dirty="0">
                          <a:solidFill>
                            <a:schemeClr val="tx1"/>
                          </a:solidFill>
                        </a:rPr>
                        <a:t>KDIGO Controversies Conference Conclusion</a:t>
                      </a:r>
                      <a:endParaRPr sz="1800" b="1" i="0" dirty="0">
                        <a:solidFill>
                          <a:schemeClr val="tx1"/>
                        </a:solidFill>
                        <a:latin typeface="Arial"/>
                        <a:ea typeface="Arial"/>
                        <a:cs typeface="Arial"/>
                        <a:sym typeface="Arial"/>
                      </a:endParaRPr>
                    </a:p>
                  </a:txBody>
                  <a:tcPr marL="68575" marR="68575" marT="0" marB="0" anchor="ctr"/>
                </a:tc>
                <a:extLst>
                  <a:ext uri="{0D108BD9-81ED-4DB2-BD59-A6C34878D82A}">
                    <a16:rowId xmlns:a16="http://schemas.microsoft.com/office/drawing/2014/main" val="10000"/>
                  </a:ext>
                </a:extLst>
              </a:tr>
              <a:tr h="1646925">
                <a:tc>
                  <a:txBody>
                    <a:bodyPr/>
                    <a:lstStyle/>
                    <a:p>
                      <a:pPr marL="0" marR="0" lvl="0" indent="0" algn="l" rtl="0">
                        <a:lnSpc>
                          <a:spcPct val="125555"/>
                        </a:lnSpc>
                        <a:spcBef>
                          <a:spcPts val="0"/>
                        </a:spcBef>
                        <a:spcAft>
                          <a:spcPts val="0"/>
                        </a:spcAft>
                        <a:buNone/>
                      </a:pPr>
                      <a:r>
                        <a:rPr lang="en-US" sz="1800" b="1" dirty="0">
                          <a:solidFill>
                            <a:schemeClr val="tx1"/>
                          </a:solidFill>
                        </a:rPr>
                        <a:t>Older adults do not have “real” CKD.</a:t>
                      </a:r>
                      <a:endParaRPr sz="1800" b="1" i="0" dirty="0">
                        <a:solidFill>
                          <a:schemeClr val="tx1"/>
                        </a:solidFill>
                        <a:latin typeface="Arial"/>
                        <a:ea typeface="Arial"/>
                        <a:cs typeface="Arial"/>
                        <a:sym typeface="Arial"/>
                      </a:endParaRPr>
                    </a:p>
                  </a:txBody>
                  <a:tcPr marL="68575" marR="68575" marT="0" marB="0"/>
                </a:tc>
                <a:tc>
                  <a:txBody>
                    <a:bodyPr/>
                    <a:lstStyle/>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Older adults have the highest prevalence of CKD across all GFR and albuminuria stages, and CKD impacts physical and cognitive function, medication safety, and prognosis for older adults </a:t>
                      </a:r>
                      <a:endParaRPr sz="1600" b="0" dirty="0">
                        <a:solidFill>
                          <a:schemeClr val="tx1"/>
                        </a:solidFill>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As with all screening programs, testing must be consistent with that person’s goals of care and life expectancy, but this would not justify excluding older adults from CKD detection and monitoring</a:t>
                      </a:r>
                      <a:endParaRPr sz="1600" b="0" dirty="0">
                        <a:solidFill>
                          <a:schemeClr val="tx1"/>
                        </a:solidFill>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1646925">
                <a:tc>
                  <a:txBody>
                    <a:bodyPr/>
                    <a:lstStyle/>
                    <a:p>
                      <a:pPr marL="0" marR="0" lvl="0" indent="0" algn="l" rtl="0">
                        <a:lnSpc>
                          <a:spcPct val="125555"/>
                        </a:lnSpc>
                        <a:spcBef>
                          <a:spcPts val="0"/>
                        </a:spcBef>
                        <a:spcAft>
                          <a:spcPts val="0"/>
                        </a:spcAft>
                        <a:buNone/>
                      </a:pPr>
                      <a:r>
                        <a:rPr lang="en-US" sz="1800" b="1" dirty="0">
                          <a:solidFill>
                            <a:schemeClr val="tx1"/>
                          </a:solidFill>
                        </a:rPr>
                        <a:t>There are no effective treatments for CKD, even if it is detected.</a:t>
                      </a:r>
                      <a:endParaRPr sz="1800" b="1" i="0" dirty="0">
                        <a:solidFill>
                          <a:schemeClr val="tx1"/>
                        </a:solidFill>
                        <a:latin typeface="Arial"/>
                        <a:ea typeface="Arial"/>
                        <a:cs typeface="Arial"/>
                        <a:sym typeface="Arial"/>
                      </a:endParaRPr>
                    </a:p>
                  </a:txBody>
                  <a:tcPr marL="68575" marR="68575" marT="0" marB="0"/>
                </a:tc>
                <a:tc>
                  <a:txBody>
                    <a:bodyPr/>
                    <a:lstStyle/>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Several available treatments can reduce CKD progression and the risk of cardiovascular disease for persons with CKD, including ACEi/ARBs, statins, BP and diabetes management, and SGLT2 inhibitors</a:t>
                      </a:r>
                      <a:endParaRPr sz="1600" b="0" dirty="0">
                        <a:solidFill>
                          <a:schemeClr val="tx1"/>
                        </a:solidFill>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tx1"/>
                          </a:solidFill>
                        </a:rPr>
                        <a:t>Earlier initiation of preventive therapies may slow progression across stages and ultimately reduce both the incidence and prevalence of kidney failure and risk of future development of cardiovascular disease.  Benefits have been observed for some therapies in reducing all-cause mortality and risk for heart failure.</a:t>
                      </a:r>
                      <a:endParaRPr sz="1600" b="0" dirty="0">
                        <a:solidFill>
                          <a:schemeClr val="tx1"/>
                        </a:solidFill>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bl>
          </a:graphicData>
        </a:graphic>
      </p:graphicFrame>
      <p:pic>
        <p:nvPicPr>
          <p:cNvPr id="6" name="Google Shape;1695;p142" descr="Logo&#10;&#10;Description automatically generated">
            <a:extLst>
              <a:ext uri="{FF2B5EF4-FFF2-40B4-BE49-F238E27FC236}">
                <a16:creationId xmlns:a16="http://schemas.microsoft.com/office/drawing/2014/main" id="{0CFFC15F-7C43-284B-9552-45021DA2174A}"/>
              </a:ext>
            </a:extLst>
          </p:cNvPr>
          <p:cNvPicPr preferRelativeResize="0">
            <a:picLocks noChangeAspect="1"/>
          </p:cNvPicPr>
          <p:nvPr/>
        </p:nvPicPr>
        <p:blipFill rotWithShape="1">
          <a:blip r:embed="rId3">
            <a:alphaModFix/>
          </a:blip>
          <a:srcRect l="6234" t="10916" r="5398" b="12516"/>
          <a:stretch/>
        </p:blipFill>
        <p:spPr>
          <a:xfrm>
            <a:off x="78001" y="6197232"/>
            <a:ext cx="1294615" cy="612000"/>
          </a:xfrm>
          <a:prstGeom prst="rect">
            <a:avLst/>
          </a:prstGeom>
          <a:noFill/>
          <a:ln>
            <a:noFill/>
          </a:ln>
        </p:spPr>
      </p:pic>
    </p:spTree>
    <p:extLst>
      <p:ext uri="{BB962C8B-B14F-4D97-AF65-F5344CB8AC3E}">
        <p14:creationId xmlns:p14="http://schemas.microsoft.com/office/powerpoint/2010/main" val="401021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10" name="Google Shape;1710;p144"/>
          <p:cNvSpPr txBox="1">
            <a:spLocks noGrp="1"/>
          </p:cNvSpPr>
          <p:nvPr>
            <p:ph type="body" idx="3"/>
          </p:nvPr>
        </p:nvSpPr>
        <p:spPr>
          <a:xfrm>
            <a:off x="306000" y="377699"/>
            <a:ext cx="11091600" cy="480131"/>
          </a:xfrm>
          <a:prstGeom prst="rect">
            <a:avLst/>
          </a:prstGeom>
          <a:noFill/>
          <a:ln>
            <a:noFill/>
          </a:ln>
        </p:spPr>
        <p:txBody>
          <a:bodyPr spcFirstLastPara="1" wrap="square" lIns="91425" tIns="45700" rIns="91425" bIns="45700" anchor="t" anchorCtr="0">
            <a:noAutofit/>
          </a:bodyPr>
          <a:lstStyle/>
          <a:p>
            <a:pPr marL="0" lvl="0" indent="0" algn="ctr"/>
            <a:r>
              <a:rPr lang="en-US" dirty="0"/>
              <a:t>Responses to Common Criticisms of CKD Early Detection and Treatment Proposals</a:t>
            </a:r>
          </a:p>
        </p:txBody>
      </p:sp>
      <p:graphicFrame>
        <p:nvGraphicFramePr>
          <p:cNvPr id="4" name="Google Shape;1731;p147">
            <a:extLst>
              <a:ext uri="{FF2B5EF4-FFF2-40B4-BE49-F238E27FC236}">
                <a16:creationId xmlns:a16="http://schemas.microsoft.com/office/drawing/2014/main" id="{596A1EB4-C5E7-ED4B-B756-D3DEBE24FCE1}"/>
              </a:ext>
            </a:extLst>
          </p:cNvPr>
          <p:cNvGraphicFramePr/>
          <p:nvPr/>
        </p:nvGraphicFramePr>
        <p:xfrm>
          <a:off x="473275" y="1384957"/>
          <a:ext cx="11245450" cy="4088085"/>
        </p:xfrm>
        <a:graphic>
          <a:graphicData uri="http://schemas.openxmlformats.org/drawingml/2006/table">
            <a:tbl>
              <a:tblPr firstRow="1" firstCol="1" bandRow="1">
                <a:tableStyleId>{0FF1A876-6809-4797-8FF4-BEDFA5518E22}</a:tableStyleId>
              </a:tblPr>
              <a:tblGrid>
                <a:gridCol w="2807325">
                  <a:extLst>
                    <a:ext uri="{9D8B030D-6E8A-4147-A177-3AD203B41FA5}">
                      <a16:colId xmlns:a16="http://schemas.microsoft.com/office/drawing/2014/main" val="20000"/>
                    </a:ext>
                  </a:extLst>
                </a:gridCol>
                <a:gridCol w="8438125">
                  <a:extLst>
                    <a:ext uri="{9D8B030D-6E8A-4147-A177-3AD203B41FA5}">
                      <a16:colId xmlns:a16="http://schemas.microsoft.com/office/drawing/2014/main" val="20001"/>
                    </a:ext>
                  </a:extLst>
                </a:gridCol>
              </a:tblGrid>
              <a:tr h="455250">
                <a:tc>
                  <a:txBody>
                    <a:bodyPr/>
                    <a:lstStyle/>
                    <a:p>
                      <a:pPr marL="0" marR="0" lvl="0" indent="0" algn="ctr" rtl="0">
                        <a:lnSpc>
                          <a:spcPct val="125555"/>
                        </a:lnSpc>
                        <a:spcBef>
                          <a:spcPts val="0"/>
                        </a:spcBef>
                        <a:spcAft>
                          <a:spcPts val="0"/>
                        </a:spcAft>
                        <a:buNone/>
                      </a:pPr>
                      <a:r>
                        <a:rPr lang="en-US" sz="1800" b="1" dirty="0"/>
                        <a:t>Criticism</a:t>
                      </a:r>
                      <a:endParaRPr sz="1800" b="1" i="0" dirty="0">
                        <a:latin typeface="Arial"/>
                        <a:ea typeface="Arial"/>
                        <a:cs typeface="Arial"/>
                        <a:sym typeface="Arial"/>
                      </a:endParaRPr>
                    </a:p>
                  </a:txBody>
                  <a:tcPr marL="68575" marR="68575" marT="0" marB="0" anchor="ctr"/>
                </a:tc>
                <a:tc>
                  <a:txBody>
                    <a:bodyPr/>
                    <a:lstStyle/>
                    <a:p>
                      <a:pPr marL="0" marR="0" lvl="0" indent="0" algn="ctr" rtl="0">
                        <a:lnSpc>
                          <a:spcPct val="125555"/>
                        </a:lnSpc>
                        <a:spcBef>
                          <a:spcPts val="0"/>
                        </a:spcBef>
                        <a:spcAft>
                          <a:spcPts val="0"/>
                        </a:spcAft>
                        <a:buNone/>
                      </a:pPr>
                      <a:r>
                        <a:rPr lang="en-US" sz="1800" b="1" dirty="0"/>
                        <a:t>KDIGO Controversies Conference Conclusion</a:t>
                      </a:r>
                      <a:endParaRPr sz="1800" b="1" i="0" dirty="0">
                        <a:latin typeface="Arial"/>
                        <a:ea typeface="Arial"/>
                        <a:cs typeface="Arial"/>
                        <a:sym typeface="Arial"/>
                      </a:endParaRPr>
                    </a:p>
                  </a:txBody>
                  <a:tcPr marL="68575" marR="68575" marT="0" marB="0" anchor="ctr"/>
                </a:tc>
                <a:extLst>
                  <a:ext uri="{0D108BD9-81ED-4DB2-BD59-A6C34878D82A}">
                    <a16:rowId xmlns:a16="http://schemas.microsoft.com/office/drawing/2014/main" val="10000"/>
                  </a:ext>
                </a:extLst>
              </a:tr>
              <a:tr h="1646925">
                <a:tc>
                  <a:txBody>
                    <a:bodyPr/>
                    <a:lstStyle/>
                    <a:p>
                      <a:pPr marL="0" marR="0" lvl="0" indent="0" algn="l" rtl="0">
                        <a:lnSpc>
                          <a:spcPct val="125555"/>
                        </a:lnSpc>
                        <a:spcBef>
                          <a:spcPts val="0"/>
                        </a:spcBef>
                        <a:spcAft>
                          <a:spcPts val="0"/>
                        </a:spcAft>
                        <a:buClr>
                          <a:schemeClr val="dk1"/>
                        </a:buClr>
                        <a:buSzPts val="1800"/>
                        <a:buFont typeface="Arial"/>
                        <a:buNone/>
                      </a:pPr>
                      <a:r>
                        <a:rPr lang="en-US" sz="1800" b="1" dirty="0"/>
                        <a:t>Notifying patients of CKD would cause more harm and anxiety than any benefit</a:t>
                      </a:r>
                      <a:endParaRPr sz="1800" b="1" dirty="0">
                        <a:sym typeface="Arial"/>
                      </a:endParaRPr>
                    </a:p>
                    <a:p>
                      <a:pPr marL="0" marR="0" lvl="0" indent="0" algn="l" rtl="0">
                        <a:lnSpc>
                          <a:spcPct val="125555"/>
                        </a:lnSpc>
                        <a:spcBef>
                          <a:spcPts val="0"/>
                        </a:spcBef>
                        <a:spcAft>
                          <a:spcPts val="0"/>
                        </a:spcAft>
                        <a:buNone/>
                      </a:pPr>
                      <a:endParaRPr sz="1800" b="1" i="0" dirty="0">
                        <a:latin typeface="Arial"/>
                        <a:ea typeface="Arial"/>
                        <a:cs typeface="Arial"/>
                        <a:sym typeface="Arial"/>
                      </a:endParaRPr>
                    </a:p>
                  </a:txBody>
                  <a:tcPr marL="68575" marR="68575" marT="0" marB="0"/>
                </a:tc>
                <a:tc>
                  <a:txBody>
                    <a:bodyPr/>
                    <a:lstStyle/>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dk1"/>
                          </a:solidFill>
                        </a:rPr>
                        <a:t>With proper communication about CKD staging and education regarding lifestyle and treatment options, patients with newly detected CKD can make positive choices that will reduce their risk of progression </a:t>
                      </a:r>
                      <a:endParaRPr dirty="0"/>
                    </a:p>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dk1"/>
                          </a:solidFill>
                        </a:rPr>
                        <a:t>Patient representatives have expressed their desire for early detection strategies and for prognostic information, while lamenting that their own CKD diagnosis occurred too late  </a:t>
                      </a:r>
                      <a:endParaRPr sz="1600" b="0" dirty="0">
                        <a:solidFill>
                          <a:schemeClr val="dk1"/>
                        </a:solidFill>
                        <a:sym typeface="Arial"/>
                      </a:endParaRPr>
                    </a:p>
                    <a:p>
                      <a:pPr marL="0" marR="0" lvl="0" indent="0" algn="l" rtl="0">
                        <a:lnSpc>
                          <a:spcPct val="115000"/>
                        </a:lnSpc>
                        <a:spcBef>
                          <a:spcPts val="0"/>
                        </a:spcBef>
                        <a:spcAft>
                          <a:spcPts val="0"/>
                        </a:spcAft>
                        <a:buClr>
                          <a:schemeClr val="dk1"/>
                        </a:buClr>
                        <a:buSzPts val="1600"/>
                        <a:buFont typeface="Noto Sans Symbols"/>
                        <a:buNone/>
                      </a:pPr>
                      <a:endParaRPr sz="1600" b="0"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1646925">
                <a:tc>
                  <a:txBody>
                    <a:bodyPr/>
                    <a:lstStyle/>
                    <a:p>
                      <a:pPr marL="0" marR="0" lvl="0" indent="0" algn="l" rtl="0">
                        <a:lnSpc>
                          <a:spcPct val="125555"/>
                        </a:lnSpc>
                        <a:spcBef>
                          <a:spcPts val="0"/>
                        </a:spcBef>
                        <a:spcAft>
                          <a:spcPts val="0"/>
                        </a:spcAft>
                        <a:buNone/>
                      </a:pPr>
                      <a:r>
                        <a:rPr lang="en-US" sz="1800" b="1" dirty="0">
                          <a:sym typeface="Arial"/>
                        </a:rPr>
                        <a:t>The requirement for confirmatory testing at 90-days to diagnose CKD is a barrier to effective treatment</a:t>
                      </a:r>
                      <a:endParaRPr sz="1800" b="1" i="0" dirty="0">
                        <a:latin typeface="Arial"/>
                        <a:ea typeface="Arial"/>
                        <a:cs typeface="Arial"/>
                        <a:sym typeface="Arial"/>
                      </a:endParaRPr>
                    </a:p>
                  </a:txBody>
                  <a:tcPr marL="68575" marR="68575" marT="0" marB="0"/>
                </a:tc>
                <a:tc>
                  <a:txBody>
                    <a:bodyPr/>
                    <a:lstStyle/>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dk1"/>
                          </a:solidFill>
                          <a:sym typeface="Arial"/>
                        </a:rPr>
                        <a:t>The 90-day period might be useful to distinguish the chronicity of kidney disease, but it is not essential to establish that kidney disease is present</a:t>
                      </a:r>
                      <a:endParaRPr dirty="0"/>
                    </a:p>
                    <a:p>
                      <a:pPr marL="342900" marR="0" lvl="0" indent="-342900" algn="l" rtl="0">
                        <a:lnSpc>
                          <a:spcPct val="115000"/>
                        </a:lnSpc>
                        <a:spcBef>
                          <a:spcPts val="0"/>
                        </a:spcBef>
                        <a:spcAft>
                          <a:spcPts val="0"/>
                        </a:spcAft>
                        <a:buClr>
                          <a:schemeClr val="dk1"/>
                        </a:buClr>
                        <a:buSzPts val="1600"/>
                        <a:buFont typeface="Noto Sans Symbols"/>
                        <a:buChar char="∙"/>
                      </a:pPr>
                      <a:r>
                        <a:rPr lang="en-US" sz="1600" b="0" dirty="0">
                          <a:solidFill>
                            <a:schemeClr val="dk1"/>
                          </a:solidFill>
                          <a:sym typeface="Arial"/>
                        </a:rPr>
                        <a:t>Persons with high-risk CKD should be treated expeditiously without waiting for confirmatory testing</a:t>
                      </a:r>
                      <a:endParaRPr dirty="0"/>
                    </a:p>
                    <a:p>
                      <a:pPr marL="342900" marR="0" lvl="0" indent="-241300" algn="l" rtl="0">
                        <a:lnSpc>
                          <a:spcPct val="115000"/>
                        </a:lnSpc>
                        <a:spcBef>
                          <a:spcPts val="0"/>
                        </a:spcBef>
                        <a:spcAft>
                          <a:spcPts val="0"/>
                        </a:spcAft>
                        <a:buClr>
                          <a:schemeClr val="dk1"/>
                        </a:buClr>
                        <a:buSzPts val="1600"/>
                        <a:buFont typeface="Noto Sans Symbols"/>
                        <a:buNone/>
                      </a:pPr>
                      <a:endParaRPr sz="1600" b="0" dirty="0">
                        <a:solidFill>
                          <a:schemeClr val="dk1"/>
                        </a:solidFill>
                        <a:sym typeface="Arial"/>
                      </a:endParaRPr>
                    </a:p>
                    <a:p>
                      <a:pPr marL="342900" marR="0" lvl="0" indent="-241300" algn="l" rtl="0">
                        <a:lnSpc>
                          <a:spcPct val="115000"/>
                        </a:lnSpc>
                        <a:spcBef>
                          <a:spcPts val="0"/>
                        </a:spcBef>
                        <a:spcAft>
                          <a:spcPts val="0"/>
                        </a:spcAft>
                        <a:buClr>
                          <a:schemeClr val="dk1"/>
                        </a:buClr>
                        <a:buSzPts val="1600"/>
                        <a:buFont typeface="Noto Sans Symbols"/>
                        <a:buNone/>
                      </a:pPr>
                      <a:endParaRPr sz="1600" b="0" dirty="0">
                        <a:solidFill>
                          <a:schemeClr val="dk1"/>
                        </a:solidFill>
                        <a:sym typeface="Arial"/>
                      </a:endParaRPr>
                    </a:p>
                    <a:p>
                      <a:pPr marL="342900" marR="0" lvl="0" indent="-241300" algn="l" rtl="0">
                        <a:lnSpc>
                          <a:spcPct val="115000"/>
                        </a:lnSpc>
                        <a:spcBef>
                          <a:spcPts val="0"/>
                        </a:spcBef>
                        <a:spcAft>
                          <a:spcPts val="0"/>
                        </a:spcAft>
                        <a:buClr>
                          <a:schemeClr val="dk1"/>
                        </a:buClr>
                        <a:buSzPts val="1600"/>
                        <a:buFont typeface="Noto Sans Symbols"/>
                        <a:buNone/>
                      </a:pPr>
                      <a:endParaRPr sz="1600" b="0" dirty="0">
                        <a:solidFill>
                          <a:schemeClr val="dk1"/>
                        </a:solidFill>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bl>
          </a:graphicData>
        </a:graphic>
      </p:graphicFrame>
      <p:pic>
        <p:nvPicPr>
          <p:cNvPr id="6" name="Google Shape;1695;p142" descr="Logo&#10;&#10;Description automatically generated">
            <a:extLst>
              <a:ext uri="{FF2B5EF4-FFF2-40B4-BE49-F238E27FC236}">
                <a16:creationId xmlns:a16="http://schemas.microsoft.com/office/drawing/2014/main" id="{8544A3C9-7E03-8B43-804C-C2A37BABE923}"/>
              </a:ext>
            </a:extLst>
          </p:cNvPr>
          <p:cNvPicPr preferRelativeResize="0">
            <a:picLocks noChangeAspect="1"/>
          </p:cNvPicPr>
          <p:nvPr/>
        </p:nvPicPr>
        <p:blipFill rotWithShape="1">
          <a:blip r:embed="rId3">
            <a:alphaModFix/>
          </a:blip>
          <a:srcRect l="6234" t="10916" r="5398" b="12516"/>
          <a:stretch/>
        </p:blipFill>
        <p:spPr>
          <a:xfrm>
            <a:off x="78001" y="6197232"/>
            <a:ext cx="1294615" cy="612000"/>
          </a:xfrm>
          <a:prstGeom prst="rect">
            <a:avLst/>
          </a:prstGeom>
          <a:noFill/>
          <a:ln>
            <a:noFill/>
          </a:ln>
        </p:spPr>
      </p:pic>
    </p:spTree>
    <p:extLst>
      <p:ext uri="{BB962C8B-B14F-4D97-AF65-F5344CB8AC3E}">
        <p14:creationId xmlns:p14="http://schemas.microsoft.com/office/powerpoint/2010/main" val="312067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49"/>
          <p:cNvPicPr preferRelativeResize="0"/>
          <p:nvPr/>
        </p:nvPicPr>
        <p:blipFill rotWithShape="1">
          <a:blip r:embed="rId3">
            <a:alphaModFix/>
          </a:blip>
          <a:srcRect/>
          <a:stretch/>
        </p:blipFill>
        <p:spPr>
          <a:xfrm>
            <a:off x="1364897" y="1498037"/>
            <a:ext cx="9462205" cy="4615935"/>
          </a:xfrm>
          <a:prstGeom prst="rect">
            <a:avLst/>
          </a:prstGeom>
          <a:noFill/>
          <a:ln w="9525" cap="flat" cmpd="sng">
            <a:solidFill>
              <a:schemeClr val="dk1"/>
            </a:solidFill>
            <a:prstDash val="solid"/>
            <a:round/>
            <a:headEnd type="none" w="sm" len="sm"/>
            <a:tailEnd type="none" w="sm" len="sm"/>
          </a:ln>
        </p:spPr>
      </p:pic>
      <p:sp>
        <p:nvSpPr>
          <p:cNvPr id="804" name="Google Shape;804;p49"/>
          <p:cNvSpPr txBox="1"/>
          <p:nvPr/>
        </p:nvSpPr>
        <p:spPr>
          <a:xfrm>
            <a:off x="343981" y="482613"/>
            <a:ext cx="10483121" cy="6043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Professional organizations have been discordant on whether or not to screen for CKD</a:t>
            </a:r>
            <a:endParaRPr sz="2800" b="0" i="0" u="none" strike="noStrike" cap="none">
              <a:solidFill>
                <a:schemeClr val="dk1"/>
              </a:solidFill>
              <a:latin typeface="Arial"/>
              <a:ea typeface="Arial"/>
              <a:cs typeface="Arial"/>
              <a:sym typeface="Arial"/>
            </a:endParaRPr>
          </a:p>
        </p:txBody>
      </p:sp>
      <p:pic>
        <p:nvPicPr>
          <p:cNvPr id="4" name="Google Shape;1695;p142" descr="Logo&#10;&#10;Description automatically generated">
            <a:extLst>
              <a:ext uri="{FF2B5EF4-FFF2-40B4-BE49-F238E27FC236}">
                <a16:creationId xmlns:a16="http://schemas.microsoft.com/office/drawing/2014/main" id="{A2B9AC4A-7BC6-324F-B619-200DB992CFEA}"/>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Google Shape;1737;p148"/>
          <p:cNvSpPr txBox="1">
            <a:spLocks noGrp="1"/>
          </p:cNvSpPr>
          <p:nvPr>
            <p:ph type="subTitle" idx="1"/>
          </p:nvPr>
        </p:nvSpPr>
        <p:spPr>
          <a:xfrm>
            <a:off x="306000" y="1260000"/>
            <a:ext cx="11504544" cy="4500000"/>
          </a:xfrm>
          <a:prstGeom prst="rect">
            <a:avLst/>
          </a:prstGeom>
          <a:noFill/>
          <a:ln>
            <a:noFill/>
          </a:ln>
        </p:spPr>
        <p:txBody>
          <a:bodyPr spcFirstLastPara="1" wrap="square" lIns="91425" tIns="45700" rIns="91425" bIns="45700" anchor="t" anchorCtr="0">
            <a:noAutofit/>
          </a:bodyPr>
          <a:lstStyle/>
          <a:p>
            <a:pPr marL="230400" lvl="0" indent="-230400" algn="l" rtl="0">
              <a:lnSpc>
                <a:spcPct val="128333"/>
              </a:lnSpc>
              <a:spcBef>
                <a:spcPts val="0"/>
              </a:spcBef>
              <a:spcAft>
                <a:spcPts val="0"/>
              </a:spcAft>
              <a:buClr>
                <a:schemeClr val="dk1"/>
              </a:buClr>
              <a:buSzPts val="2400"/>
              <a:buChar char="•"/>
            </a:pPr>
            <a:r>
              <a:rPr lang="en-US" sz="2400"/>
              <a:t>The KDIGO Controversies Conference participants were unanimous that the bulk of evidence supports systematic approaches to </a:t>
            </a:r>
            <a:r>
              <a:rPr lang="en-US" sz="2400" b="1"/>
              <a:t>screen for, risk stratify, and treat persons with CKD</a:t>
            </a:r>
            <a:r>
              <a:rPr lang="en-US" sz="2400"/>
              <a:t>. </a:t>
            </a:r>
            <a:endParaRPr/>
          </a:p>
          <a:p>
            <a:pPr marL="230400" lvl="0" indent="-230400" algn="l" rtl="0">
              <a:lnSpc>
                <a:spcPct val="128333"/>
              </a:lnSpc>
              <a:spcBef>
                <a:spcPts val="1200"/>
              </a:spcBef>
              <a:spcAft>
                <a:spcPts val="0"/>
              </a:spcAft>
              <a:buClr>
                <a:schemeClr val="dk1"/>
              </a:buClr>
              <a:buSzPts val="2400"/>
              <a:buChar char="•"/>
            </a:pPr>
            <a:r>
              <a:rPr lang="en-US" sz="2400"/>
              <a:t>Because interventions to slow CKD progression and reduce cardiovascular risk are evidence-based and have been shown to improve outcomes, </a:t>
            </a:r>
            <a:r>
              <a:rPr lang="en-US" sz="2400" b="1"/>
              <a:t>the focus should be on strategies to maximize deployment of CKD screening, risk stratification, and treatment efforts. </a:t>
            </a:r>
            <a:endParaRPr sz="1800"/>
          </a:p>
        </p:txBody>
      </p:sp>
      <p:sp>
        <p:nvSpPr>
          <p:cNvPr id="1738" name="Google Shape;1738;p148"/>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Conclusions</a:t>
            </a:r>
            <a:endParaRPr/>
          </a:p>
          <a:p>
            <a:pPr marL="0" lvl="0" indent="0" algn="l" rtl="0">
              <a:lnSpc>
                <a:spcPct val="90000"/>
              </a:lnSpc>
              <a:spcBef>
                <a:spcPts val="0"/>
              </a:spcBef>
              <a:spcAft>
                <a:spcPts val="0"/>
              </a:spcAft>
              <a:buClr>
                <a:schemeClr val="dk1"/>
              </a:buClr>
              <a:buSzPts val="2800"/>
              <a:buNone/>
            </a:pPr>
            <a:endParaRPr/>
          </a:p>
        </p:txBody>
      </p:sp>
      <p:pic>
        <p:nvPicPr>
          <p:cNvPr id="5" name="Google Shape;1695;p142" descr="Logo&#10;&#10;Description automatically generated">
            <a:extLst>
              <a:ext uri="{FF2B5EF4-FFF2-40B4-BE49-F238E27FC236}">
                <a16:creationId xmlns:a16="http://schemas.microsoft.com/office/drawing/2014/main" id="{89FDB902-4816-DB4A-BEB0-E9749DFAE29D}"/>
              </a:ext>
            </a:extLst>
          </p:cNvPr>
          <p:cNvPicPr preferRelativeResize="0">
            <a:picLocks noChangeAspect="1"/>
          </p:cNvPicPr>
          <p:nvPr/>
        </p:nvPicPr>
        <p:blipFill rotWithShape="1">
          <a:blip r:embed="rId3">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149"/>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Key conclusions from KDIGO Controversies Conference on        Early Identification and Intervention</a:t>
            </a:r>
            <a:endParaRPr/>
          </a:p>
        </p:txBody>
      </p:sp>
      <p:pic>
        <p:nvPicPr>
          <p:cNvPr id="1745" name="Google Shape;1745;p149"/>
          <p:cNvPicPr preferRelativeResize="0"/>
          <p:nvPr/>
        </p:nvPicPr>
        <p:blipFill rotWithShape="1">
          <a:blip r:embed="rId3">
            <a:alphaModFix/>
          </a:blip>
          <a:srcRect/>
          <a:stretch/>
        </p:blipFill>
        <p:spPr>
          <a:xfrm>
            <a:off x="1384964" y="1459671"/>
            <a:ext cx="9258300" cy="5057775"/>
          </a:xfrm>
          <a:prstGeom prst="rect">
            <a:avLst/>
          </a:prstGeom>
          <a:noFill/>
          <a:ln>
            <a:noFill/>
          </a:ln>
        </p:spPr>
      </p:pic>
      <p:pic>
        <p:nvPicPr>
          <p:cNvPr id="6" name="Google Shape;1695;p142" descr="Logo&#10;&#10;Description automatically generated">
            <a:extLst>
              <a:ext uri="{FF2B5EF4-FFF2-40B4-BE49-F238E27FC236}">
                <a16:creationId xmlns:a16="http://schemas.microsoft.com/office/drawing/2014/main" id="{BA204853-AA57-F24D-AC71-D013237BFBF4}"/>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p150"/>
          <p:cNvSpPr txBox="1">
            <a:spLocks noGrp="1"/>
          </p:cNvSpPr>
          <p:nvPr>
            <p:ph type="subTitle" idx="1"/>
          </p:nvPr>
        </p:nvSpPr>
        <p:spPr>
          <a:xfrm>
            <a:off x="306000" y="1260000"/>
            <a:ext cx="11504544" cy="4500000"/>
          </a:xfrm>
          <a:prstGeom prst="rect">
            <a:avLst/>
          </a:prstGeom>
          <a:noFill/>
          <a:ln>
            <a:noFill/>
          </a:ln>
        </p:spPr>
        <p:txBody>
          <a:bodyPr spcFirstLastPara="1" wrap="square" lIns="91425" tIns="45700" rIns="91425" bIns="45700" anchor="t" anchorCtr="0">
            <a:noAutofit/>
          </a:bodyPr>
          <a:lstStyle/>
          <a:p>
            <a:pPr marL="230400" lvl="0" indent="-230400" algn="l" rtl="0">
              <a:lnSpc>
                <a:spcPct val="128333"/>
              </a:lnSpc>
              <a:spcBef>
                <a:spcPts val="0"/>
              </a:spcBef>
              <a:spcAft>
                <a:spcPts val="0"/>
              </a:spcAft>
              <a:buClr>
                <a:schemeClr val="dk1"/>
              </a:buClr>
              <a:buSzPts val="2400"/>
              <a:buChar char="•"/>
            </a:pPr>
            <a:r>
              <a:rPr lang="en-US" sz="2400" b="1"/>
              <a:t>Pragmatic trials </a:t>
            </a:r>
            <a:r>
              <a:rPr lang="en-US" sz="2400"/>
              <a:t>should be designed to test CKD early identification and intervention programs across various high-risk populations using different combinations of measures. </a:t>
            </a:r>
            <a:endParaRPr/>
          </a:p>
          <a:p>
            <a:pPr marL="230400" lvl="0" indent="-230400" algn="l" rtl="0">
              <a:lnSpc>
                <a:spcPct val="128333"/>
              </a:lnSpc>
              <a:spcBef>
                <a:spcPts val="1200"/>
              </a:spcBef>
              <a:spcAft>
                <a:spcPts val="0"/>
              </a:spcAft>
              <a:buClr>
                <a:schemeClr val="dk1"/>
              </a:buClr>
              <a:buSzPts val="2400"/>
              <a:buChar char="•"/>
            </a:pPr>
            <a:r>
              <a:rPr lang="en-US" sz="2400"/>
              <a:t>Implementation efforts should engage policy makers, local clinicians, the community at large and broader stakeholders in an iterative process. </a:t>
            </a:r>
            <a:endParaRPr/>
          </a:p>
          <a:p>
            <a:pPr marL="230400" lvl="0" indent="-230400" algn="l" rtl="0">
              <a:lnSpc>
                <a:spcPct val="128333"/>
              </a:lnSpc>
              <a:spcBef>
                <a:spcPts val="1200"/>
              </a:spcBef>
              <a:spcAft>
                <a:spcPts val="0"/>
              </a:spcAft>
              <a:buClr>
                <a:schemeClr val="dk1"/>
              </a:buClr>
              <a:buSzPts val="2400"/>
              <a:buChar char="•"/>
            </a:pPr>
            <a:r>
              <a:rPr lang="en-US" sz="2400"/>
              <a:t>Ultimately, </a:t>
            </a:r>
            <a:r>
              <a:rPr lang="en-US" sz="2400" b="1"/>
              <a:t>large-scale randomized controlled trials </a:t>
            </a:r>
            <a:r>
              <a:rPr lang="en-US" sz="2400"/>
              <a:t>should be conducted to evaluate the effects of CKD screening, risk stratification, and treatment programs compared with usual care on clinical endpoints. </a:t>
            </a:r>
            <a:endParaRPr/>
          </a:p>
        </p:txBody>
      </p:sp>
      <p:sp>
        <p:nvSpPr>
          <p:cNvPr id="1753" name="Google Shape;1753;p150"/>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Future Research</a:t>
            </a:r>
            <a:endParaRPr/>
          </a:p>
          <a:p>
            <a:pPr marL="0" lvl="0" indent="0" algn="l" rtl="0">
              <a:lnSpc>
                <a:spcPct val="90000"/>
              </a:lnSpc>
              <a:spcBef>
                <a:spcPts val="0"/>
              </a:spcBef>
              <a:spcAft>
                <a:spcPts val="0"/>
              </a:spcAft>
              <a:buClr>
                <a:schemeClr val="dk1"/>
              </a:buClr>
              <a:buSzPts val="2800"/>
              <a:buNone/>
            </a:pPr>
            <a:endParaRPr/>
          </a:p>
        </p:txBody>
      </p:sp>
      <p:pic>
        <p:nvPicPr>
          <p:cNvPr id="6" name="Google Shape;1695;p142" descr="Logo&#10;&#10;Description automatically generated">
            <a:extLst>
              <a:ext uri="{FF2B5EF4-FFF2-40B4-BE49-F238E27FC236}">
                <a16:creationId xmlns:a16="http://schemas.microsoft.com/office/drawing/2014/main" id="{B0468D3F-E682-7146-AA04-6DAE9F4A824E}"/>
              </a:ext>
            </a:extLst>
          </p:cNvPr>
          <p:cNvPicPr preferRelativeResize="0">
            <a:picLocks noChangeAspect="1"/>
          </p:cNvPicPr>
          <p:nvPr/>
        </p:nvPicPr>
        <p:blipFill rotWithShape="1">
          <a:blip r:embed="rId3">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pic>
        <p:nvPicPr>
          <p:cNvPr id="1758" name="Google Shape;1758;p151" descr="KDIGO Logo - transparent.png"/>
          <p:cNvPicPr preferRelativeResize="0"/>
          <p:nvPr/>
        </p:nvPicPr>
        <p:blipFill rotWithShape="1">
          <a:blip r:embed="rId3">
            <a:alphaModFix/>
          </a:blip>
          <a:srcRect/>
          <a:stretch/>
        </p:blipFill>
        <p:spPr>
          <a:xfrm>
            <a:off x="8990653" y="520156"/>
            <a:ext cx="2409140" cy="2167329"/>
          </a:xfrm>
          <a:prstGeom prst="rect">
            <a:avLst/>
          </a:prstGeom>
          <a:noFill/>
          <a:ln>
            <a:noFill/>
          </a:ln>
        </p:spPr>
      </p:pic>
      <p:grpSp>
        <p:nvGrpSpPr>
          <p:cNvPr id="1759" name="Google Shape;1759;p151"/>
          <p:cNvGrpSpPr/>
          <p:nvPr/>
        </p:nvGrpSpPr>
        <p:grpSpPr>
          <a:xfrm>
            <a:off x="4308626" y="618456"/>
            <a:ext cx="3457567" cy="4554795"/>
            <a:chOff x="2557112" y="1434525"/>
            <a:chExt cx="3457567" cy="4554795"/>
          </a:xfrm>
        </p:grpSpPr>
        <p:pic>
          <p:nvPicPr>
            <p:cNvPr id="1760" name="Google Shape;1760;p151"/>
            <p:cNvPicPr preferRelativeResize="0"/>
            <p:nvPr/>
          </p:nvPicPr>
          <p:blipFill rotWithShape="1">
            <a:blip r:embed="rId4">
              <a:alphaModFix/>
            </a:blip>
            <a:srcRect/>
            <a:stretch/>
          </p:blipFill>
          <p:spPr>
            <a:xfrm>
              <a:off x="3048000" y="27432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pic>
          <p:nvPicPr>
            <p:cNvPr id="1761" name="Google Shape;1761;p151"/>
            <p:cNvPicPr preferRelativeResize="0"/>
            <p:nvPr/>
          </p:nvPicPr>
          <p:blipFill rotWithShape="1">
            <a:blip r:embed="rId5">
              <a:alphaModFix/>
            </a:blip>
            <a:srcRect/>
            <a:stretch/>
          </p:blipFill>
          <p:spPr>
            <a:xfrm>
              <a:off x="3048000" y="399288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sp>
          <p:nvSpPr>
            <p:cNvPr id="1762" name="Google Shape;1762;p151"/>
            <p:cNvSpPr txBox="1"/>
            <p:nvPr/>
          </p:nvSpPr>
          <p:spPr>
            <a:xfrm>
              <a:off x="4151313" y="2860675"/>
              <a:ext cx="1308371"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u="sng" dirty="0">
                  <a:solidFill>
                    <a:schemeClr val="bg1"/>
                  </a:solidFill>
                  <a:latin typeface="Arial"/>
                  <a:ea typeface="Arial"/>
                  <a:cs typeface="Arial"/>
                  <a:sym typeface="Arial"/>
                  <a:hlinkClick r:id="rId6">
                    <a:extLst>
                      <a:ext uri="{A12FA001-AC4F-418D-AE19-62706E023703}">
                        <ahyp:hlinkClr xmlns:ahyp="http://schemas.microsoft.com/office/drawing/2018/hyperlinkcolor" val="tx"/>
                      </a:ext>
                    </a:extLst>
                  </a:hlinkClick>
                </a:rPr>
                <a:t>/KDIGO</a:t>
              </a:r>
              <a:endParaRPr sz="2500" dirty="0">
                <a:solidFill>
                  <a:schemeClr val="bg1"/>
                </a:solidFill>
                <a:latin typeface="Arial"/>
                <a:ea typeface="Arial"/>
                <a:cs typeface="Arial"/>
                <a:sym typeface="Arial"/>
              </a:endParaRPr>
            </a:p>
          </p:txBody>
        </p:sp>
        <p:sp>
          <p:nvSpPr>
            <p:cNvPr id="1763" name="Google Shape;1763;p151"/>
            <p:cNvSpPr txBox="1"/>
            <p:nvPr/>
          </p:nvSpPr>
          <p:spPr>
            <a:xfrm>
              <a:off x="4038600" y="4125913"/>
              <a:ext cx="1899879"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u="sng" dirty="0">
                  <a:solidFill>
                    <a:schemeClr val="bg1"/>
                  </a:solidFill>
                  <a:latin typeface="Arial"/>
                  <a:ea typeface="Arial"/>
                  <a:cs typeface="Arial"/>
                  <a:sym typeface="Arial"/>
                  <a:hlinkClick r:id="rId7">
                    <a:extLst>
                      <a:ext uri="{A12FA001-AC4F-418D-AE19-62706E023703}">
                        <ahyp:hlinkClr xmlns:ahyp="http://schemas.microsoft.com/office/drawing/2018/hyperlinkcolor" val="tx"/>
                      </a:ext>
                    </a:extLst>
                  </a:hlinkClick>
                </a:rPr>
                <a:t>@goKDIGO</a:t>
              </a:r>
              <a:endParaRPr sz="2500" dirty="0">
                <a:solidFill>
                  <a:schemeClr val="bg1"/>
                </a:solidFill>
                <a:latin typeface="Arial"/>
                <a:ea typeface="Arial"/>
                <a:cs typeface="Arial"/>
                <a:sym typeface="Arial"/>
              </a:endParaRPr>
            </a:p>
          </p:txBody>
        </p:sp>
        <p:sp>
          <p:nvSpPr>
            <p:cNvPr id="1764" name="Google Shape;1764;p151"/>
            <p:cNvSpPr txBox="1"/>
            <p:nvPr/>
          </p:nvSpPr>
          <p:spPr>
            <a:xfrm>
              <a:off x="4114800" y="1829510"/>
              <a:ext cx="1398140"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u="sng" dirty="0">
                  <a:solidFill>
                    <a:schemeClr val="bg1"/>
                  </a:solidFill>
                  <a:latin typeface="Arial"/>
                  <a:ea typeface="Arial"/>
                  <a:cs typeface="Arial"/>
                  <a:sym typeface="Arial"/>
                  <a:hlinkClick r:id="rId8">
                    <a:extLst>
                      <a:ext uri="{A12FA001-AC4F-418D-AE19-62706E023703}">
                        <ahyp:hlinkClr xmlns:ahyp="http://schemas.microsoft.com/office/drawing/2018/hyperlinkcolor" val="tx"/>
                      </a:ext>
                    </a:extLst>
                  </a:hlinkClick>
                </a:rPr>
                <a:t>/KDIGO/</a:t>
              </a:r>
              <a:endParaRPr sz="2500" dirty="0">
                <a:solidFill>
                  <a:schemeClr val="bg1"/>
                </a:solidFill>
                <a:latin typeface="Arial"/>
                <a:ea typeface="Arial"/>
                <a:cs typeface="Arial"/>
                <a:sym typeface="Arial"/>
              </a:endParaRPr>
            </a:p>
          </p:txBody>
        </p:sp>
        <p:pic>
          <p:nvPicPr>
            <p:cNvPr id="1765" name="Google Shape;1765;p151"/>
            <p:cNvPicPr preferRelativeResize="0"/>
            <p:nvPr/>
          </p:nvPicPr>
          <p:blipFill rotWithShape="1">
            <a:blip r:embed="rId9">
              <a:alphaModFix/>
            </a:blip>
            <a:srcRect/>
            <a:stretch/>
          </p:blipFill>
          <p:spPr>
            <a:xfrm>
              <a:off x="2557112" y="1434525"/>
              <a:ext cx="1689366" cy="1267024"/>
            </a:xfrm>
            <a:prstGeom prst="rect">
              <a:avLst/>
            </a:prstGeom>
            <a:noFill/>
            <a:ln>
              <a:noFill/>
            </a:ln>
          </p:spPr>
        </p:pic>
        <p:sp>
          <p:nvSpPr>
            <p:cNvPr id="1766" name="Google Shape;1766;p151"/>
            <p:cNvSpPr txBox="1"/>
            <p:nvPr/>
          </p:nvSpPr>
          <p:spPr>
            <a:xfrm>
              <a:off x="4114800" y="5334000"/>
              <a:ext cx="1899879"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u="sng" dirty="0">
                  <a:solidFill>
                    <a:schemeClr val="bg1"/>
                  </a:solidFill>
                  <a:latin typeface="Arial"/>
                  <a:ea typeface="Arial"/>
                  <a:cs typeface="Arial"/>
                  <a:sym typeface="Arial"/>
                  <a:hlinkClick r:id="rId10">
                    <a:extLst>
                      <a:ext uri="{A12FA001-AC4F-418D-AE19-62706E023703}">
                        <ahyp:hlinkClr xmlns:ahyp="http://schemas.microsoft.com/office/drawing/2018/hyperlinkcolor" val="tx"/>
                      </a:ext>
                    </a:extLst>
                  </a:hlinkClick>
                </a:rPr>
                <a:t>@goKDIGO</a:t>
              </a:r>
              <a:endParaRPr sz="2500" dirty="0">
                <a:solidFill>
                  <a:schemeClr val="bg1"/>
                </a:solidFill>
                <a:latin typeface="Arial"/>
                <a:ea typeface="Arial"/>
                <a:cs typeface="Arial"/>
                <a:sym typeface="Arial"/>
              </a:endParaRPr>
            </a:p>
          </p:txBody>
        </p:sp>
        <p:pic>
          <p:nvPicPr>
            <p:cNvPr id="1767" name="Google Shape;1767;p151" descr="instagram-Logo-PNG-Transparent-Background-download.png"/>
            <p:cNvPicPr preferRelativeResize="0"/>
            <p:nvPr/>
          </p:nvPicPr>
          <p:blipFill rotWithShape="1">
            <a:blip r:embed="rId11">
              <a:alphaModFix/>
            </a:blip>
            <a:srcRect/>
            <a:stretch/>
          </p:blipFill>
          <p:spPr>
            <a:xfrm>
              <a:off x="3048000" y="52578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grpSp>
      <p:sp>
        <p:nvSpPr>
          <p:cNvPr id="1768" name="Google Shape;1768;p151"/>
          <p:cNvSpPr txBox="1"/>
          <p:nvPr/>
        </p:nvSpPr>
        <p:spPr>
          <a:xfrm>
            <a:off x="390007" y="355896"/>
            <a:ext cx="83290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FFFFFF"/>
                </a:solidFill>
                <a:latin typeface="Arial"/>
                <a:ea typeface="Arial"/>
                <a:cs typeface="Arial"/>
                <a:sym typeface="Arial"/>
              </a:rPr>
              <a:t>FOLLOW KDIGO</a:t>
            </a:r>
            <a:endParaRPr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5FACD423-053F-B14B-903F-901C3A8D88F2}"/>
              </a:ext>
            </a:extLst>
          </p:cNvPr>
          <p:cNvSpPr txBox="1"/>
          <p:nvPr/>
        </p:nvSpPr>
        <p:spPr>
          <a:xfrm>
            <a:off x="5480173" y="852809"/>
            <a:ext cx="7123471" cy="415498"/>
          </a:xfrm>
          <a:prstGeom prst="rect">
            <a:avLst/>
          </a:prstGeom>
          <a:noFill/>
        </p:spPr>
        <p:txBody>
          <a:bodyPr wrap="square" rtlCol="0">
            <a:spAutoFit/>
          </a:bodyPr>
          <a:lstStyle/>
          <a:p>
            <a:r>
              <a:rPr lang="en-US" sz="2100" dirty="0">
                <a:solidFill>
                  <a:srgbClr val="5AC6B8"/>
                </a:solidFill>
                <a:latin typeface="Calibri" panose="020F0502020204030204" pitchFamily="34" charset="0"/>
                <a:cs typeface="Calibri" panose="020F0502020204030204" pitchFamily="34" charset="0"/>
              </a:rPr>
              <a:t>Advancing Kidney Health Worldwide. Together. </a:t>
            </a:r>
          </a:p>
        </p:txBody>
      </p:sp>
      <p:sp>
        <p:nvSpPr>
          <p:cNvPr id="5" name="Rectangle 4">
            <a:extLst>
              <a:ext uri="{FF2B5EF4-FFF2-40B4-BE49-F238E27FC236}">
                <a16:creationId xmlns:a16="http://schemas.microsoft.com/office/drawing/2014/main" id="{30C5FD70-F9F8-2848-9A95-9417808893CC}"/>
              </a:ext>
            </a:extLst>
          </p:cNvPr>
          <p:cNvSpPr/>
          <p:nvPr/>
        </p:nvSpPr>
        <p:spPr>
          <a:xfrm>
            <a:off x="6911165" y="1378108"/>
            <a:ext cx="2592376" cy="523220"/>
          </a:xfrm>
          <a:prstGeom prst="rect">
            <a:avLst/>
          </a:prstGeom>
        </p:spPr>
        <p:txBody>
          <a:bodyPr wrap="none">
            <a:spAutoFit/>
          </a:bodyPr>
          <a:lstStyle/>
          <a:p>
            <a:r>
              <a:rPr lang="en-US" sz="2800" b="1" dirty="0">
                <a:solidFill>
                  <a:srgbClr val="FE7055"/>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www.theisn.org</a:t>
            </a:r>
            <a:endParaRPr lang="en-US" sz="2800" b="1" dirty="0">
              <a:solidFill>
                <a:srgbClr val="FE7055"/>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D3FDFE55-BA5A-0447-98BC-886851AC7DB7}"/>
              </a:ext>
            </a:extLst>
          </p:cNvPr>
          <p:cNvSpPr/>
          <p:nvPr/>
        </p:nvSpPr>
        <p:spPr>
          <a:xfrm>
            <a:off x="715181" y="2792638"/>
            <a:ext cx="2613216" cy="369332"/>
          </a:xfrm>
          <a:prstGeom prst="rect">
            <a:avLst/>
          </a:prstGeom>
        </p:spPr>
        <p:txBody>
          <a:bodyPr wrap="none">
            <a:spAutoFit/>
          </a:bodyPr>
          <a:lstStyle/>
          <a:p>
            <a:r>
              <a:rPr lang="en-US" sz="1800" b="1" dirty="0">
                <a:solidFill>
                  <a:srgbClr val="3C3A9A"/>
                </a:solidFill>
                <a:latin typeface="Calibri" panose="020F0502020204030204" pitchFamily="34" charset="0"/>
                <a:cs typeface="Calibri" panose="020F0502020204030204" pitchFamily="34" charset="0"/>
              </a:rPr>
              <a:t>Global Operations Center</a:t>
            </a:r>
            <a:endParaRPr lang="en-US" sz="1800" dirty="0">
              <a:solidFill>
                <a:srgbClr val="3C3A9A"/>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62B60A6-72D2-564E-92FC-3768E719F21D}"/>
              </a:ext>
            </a:extLst>
          </p:cNvPr>
          <p:cNvPicPr>
            <a:picLocks noChangeAspect="1"/>
          </p:cNvPicPr>
          <p:nvPr/>
        </p:nvPicPr>
        <p:blipFill>
          <a:blip r:embed="rId4">
            <a:duotone>
              <a:schemeClr val="bg2">
                <a:shade val="45000"/>
                <a:satMod val="135000"/>
              </a:schemeClr>
              <a:prstClr val="white"/>
            </a:duotone>
          </a:blip>
          <a:stretch>
            <a:fillRect/>
          </a:stretch>
        </p:blipFill>
        <p:spPr>
          <a:xfrm>
            <a:off x="715181" y="3301230"/>
            <a:ext cx="460697" cy="460697"/>
          </a:xfrm>
          <a:prstGeom prst="rect">
            <a:avLst/>
          </a:prstGeom>
        </p:spPr>
      </p:pic>
      <p:sp>
        <p:nvSpPr>
          <p:cNvPr id="17" name="Rectangle 16">
            <a:extLst>
              <a:ext uri="{FF2B5EF4-FFF2-40B4-BE49-F238E27FC236}">
                <a16:creationId xmlns:a16="http://schemas.microsoft.com/office/drawing/2014/main" id="{3156925F-1F68-DE49-BC43-27E88FD68367}"/>
              </a:ext>
            </a:extLst>
          </p:cNvPr>
          <p:cNvSpPr/>
          <p:nvPr/>
        </p:nvSpPr>
        <p:spPr>
          <a:xfrm>
            <a:off x="1175878" y="3301228"/>
            <a:ext cx="2101857" cy="584775"/>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Avenue des Arts 1-2</a:t>
            </a:r>
          </a:p>
          <a:p>
            <a:r>
              <a:rPr lang="en-US" sz="1600" dirty="0">
                <a:latin typeface="Calibri" panose="020F0502020204030204" pitchFamily="34" charset="0"/>
                <a:cs typeface="Calibri" panose="020F0502020204030204" pitchFamily="34" charset="0"/>
              </a:rPr>
              <a:t>1210 Brussels, Belgium</a:t>
            </a:r>
          </a:p>
        </p:txBody>
      </p:sp>
      <p:pic>
        <p:nvPicPr>
          <p:cNvPr id="19" name="Picture 18">
            <a:extLst>
              <a:ext uri="{FF2B5EF4-FFF2-40B4-BE49-F238E27FC236}">
                <a16:creationId xmlns:a16="http://schemas.microsoft.com/office/drawing/2014/main" id="{41EA09AA-5A64-0D4D-A9CB-A97F7DF629C5}"/>
              </a:ext>
            </a:extLst>
          </p:cNvPr>
          <p:cNvPicPr>
            <a:picLocks noChangeAspect="1"/>
          </p:cNvPicPr>
          <p:nvPr/>
        </p:nvPicPr>
        <p:blipFill>
          <a:blip r:embed="rId5">
            <a:duotone>
              <a:schemeClr val="bg2">
                <a:shade val="45000"/>
                <a:satMod val="135000"/>
              </a:schemeClr>
              <a:prstClr val="white"/>
            </a:duotone>
          </a:blip>
          <a:stretch>
            <a:fillRect/>
          </a:stretch>
        </p:blipFill>
        <p:spPr>
          <a:xfrm>
            <a:off x="695124" y="4081511"/>
            <a:ext cx="500809" cy="500809"/>
          </a:xfrm>
          <a:prstGeom prst="rect">
            <a:avLst/>
          </a:prstGeom>
        </p:spPr>
      </p:pic>
      <p:sp>
        <p:nvSpPr>
          <p:cNvPr id="20" name="Rectangle 19">
            <a:extLst>
              <a:ext uri="{FF2B5EF4-FFF2-40B4-BE49-F238E27FC236}">
                <a16:creationId xmlns:a16="http://schemas.microsoft.com/office/drawing/2014/main" id="{63624491-9002-1D45-91E3-3D79F4831897}"/>
              </a:ext>
            </a:extLst>
          </p:cNvPr>
          <p:cNvSpPr/>
          <p:nvPr/>
        </p:nvSpPr>
        <p:spPr>
          <a:xfrm>
            <a:off x="1175878" y="4202218"/>
            <a:ext cx="1555234"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a:t>
            </a:r>
            <a:r>
              <a:rPr lang="en-US" sz="1600" b="1"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32 2 808 04 20</a:t>
            </a:r>
          </a:p>
        </p:txBody>
      </p:sp>
      <p:sp>
        <p:nvSpPr>
          <p:cNvPr id="23" name="Rectangle 22">
            <a:extLst>
              <a:ext uri="{FF2B5EF4-FFF2-40B4-BE49-F238E27FC236}">
                <a16:creationId xmlns:a16="http://schemas.microsoft.com/office/drawing/2014/main" id="{D9C49008-BB28-C742-9CB3-544BBE3B31DA}"/>
              </a:ext>
            </a:extLst>
          </p:cNvPr>
          <p:cNvSpPr/>
          <p:nvPr/>
        </p:nvSpPr>
        <p:spPr>
          <a:xfrm>
            <a:off x="1164977" y="4886419"/>
            <a:ext cx="1526059" cy="338554"/>
          </a:xfrm>
          <a:prstGeom prst="rect">
            <a:avLst/>
          </a:prstGeom>
        </p:spPr>
        <p:txBody>
          <a:bodyPr wrap="none">
            <a:spAutoFit/>
          </a:bodyPr>
          <a:lstStyle/>
          <a:p>
            <a:r>
              <a:rPr lang="en-US" sz="1600" dirty="0" err="1">
                <a:latin typeface="Calibri" panose="020F0502020204030204" pitchFamily="34" charset="0"/>
                <a:cs typeface="Calibri" panose="020F0502020204030204" pitchFamily="34" charset="0"/>
                <a:hlinkClick r:id="rId6"/>
              </a:rPr>
              <a:t>info@theisn.org</a:t>
            </a:r>
            <a:endParaRPr lang="en-US" sz="1600" dirty="0">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id="{91358AD3-01EC-5B40-914F-CC84B565EAB4}"/>
              </a:ext>
            </a:extLst>
          </p:cNvPr>
          <p:cNvPicPr>
            <a:picLocks noChangeAspect="1"/>
          </p:cNvPicPr>
          <p:nvPr/>
        </p:nvPicPr>
        <p:blipFill>
          <a:blip r:embed="rId7">
            <a:lum bright="70000" contrast="-70000"/>
          </a:blip>
          <a:stretch>
            <a:fillRect/>
          </a:stretch>
        </p:blipFill>
        <p:spPr>
          <a:xfrm>
            <a:off x="681504" y="4808102"/>
            <a:ext cx="528048" cy="528048"/>
          </a:xfrm>
          <a:prstGeom prst="rect">
            <a:avLst/>
          </a:prstGeom>
        </p:spPr>
      </p:pic>
      <p:sp>
        <p:nvSpPr>
          <p:cNvPr id="46" name="Rectangle 45">
            <a:extLst>
              <a:ext uri="{FF2B5EF4-FFF2-40B4-BE49-F238E27FC236}">
                <a16:creationId xmlns:a16="http://schemas.microsoft.com/office/drawing/2014/main" id="{D8410330-5181-8F4A-81E4-EE8DB8681046}"/>
              </a:ext>
            </a:extLst>
          </p:cNvPr>
          <p:cNvSpPr/>
          <p:nvPr/>
        </p:nvSpPr>
        <p:spPr>
          <a:xfrm>
            <a:off x="5331502" y="2792638"/>
            <a:ext cx="2874505" cy="369332"/>
          </a:xfrm>
          <a:prstGeom prst="rect">
            <a:avLst/>
          </a:prstGeom>
        </p:spPr>
        <p:txBody>
          <a:bodyPr wrap="none">
            <a:spAutoFit/>
          </a:bodyPr>
          <a:lstStyle/>
          <a:p>
            <a:r>
              <a:rPr lang="en-US" sz="1800" b="1" dirty="0">
                <a:solidFill>
                  <a:srgbClr val="3C3A9A"/>
                </a:solidFill>
                <a:latin typeface="Calibri" panose="020F0502020204030204" pitchFamily="34" charset="0"/>
                <a:cs typeface="Calibri" panose="020F0502020204030204" pitchFamily="34" charset="0"/>
              </a:rPr>
              <a:t>Americas Operations Center</a:t>
            </a:r>
            <a:endParaRPr lang="en-US" sz="1800" dirty="0">
              <a:solidFill>
                <a:srgbClr val="3C3A9A"/>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B99F35A8-4139-1146-AEF3-EDFF199DB639}"/>
              </a:ext>
            </a:extLst>
          </p:cNvPr>
          <p:cNvSpPr/>
          <p:nvPr/>
        </p:nvSpPr>
        <p:spPr>
          <a:xfrm>
            <a:off x="5765134" y="3301229"/>
            <a:ext cx="3465500" cy="584775"/>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340 North Avenue 3rd Floor</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Cranford, NJ 07016-2496, United States</a:t>
            </a:r>
          </a:p>
        </p:txBody>
      </p:sp>
      <p:sp>
        <p:nvSpPr>
          <p:cNvPr id="50" name="Rectangle 49">
            <a:extLst>
              <a:ext uri="{FF2B5EF4-FFF2-40B4-BE49-F238E27FC236}">
                <a16:creationId xmlns:a16="http://schemas.microsoft.com/office/drawing/2014/main" id="{944BF103-ECB5-B145-ADC7-93E1BE754213}"/>
              </a:ext>
            </a:extLst>
          </p:cNvPr>
          <p:cNvSpPr/>
          <p:nvPr/>
        </p:nvSpPr>
        <p:spPr>
          <a:xfrm>
            <a:off x="5862928" y="4886419"/>
            <a:ext cx="1526059"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hlinkClick r:id="rId6"/>
              </a:rPr>
              <a:t>info@theisn.org</a:t>
            </a:r>
            <a:endParaRPr lang="en-US" sz="1600" dirty="0">
              <a:latin typeface="Calibri" panose="020F0502020204030204" pitchFamily="34" charset="0"/>
              <a:cs typeface="Calibri" panose="020F0502020204030204" pitchFamily="34" charset="0"/>
            </a:endParaRPr>
          </a:p>
        </p:txBody>
      </p:sp>
      <p:pic>
        <p:nvPicPr>
          <p:cNvPr id="55" name="Picture 54">
            <a:extLst>
              <a:ext uri="{FF2B5EF4-FFF2-40B4-BE49-F238E27FC236}">
                <a16:creationId xmlns:a16="http://schemas.microsoft.com/office/drawing/2014/main" id="{30206BA1-69EF-DB4A-ABF0-D5BD21B03472}"/>
              </a:ext>
            </a:extLst>
          </p:cNvPr>
          <p:cNvPicPr>
            <a:picLocks noChangeAspect="1"/>
          </p:cNvPicPr>
          <p:nvPr/>
        </p:nvPicPr>
        <p:blipFill>
          <a:blip r:embed="rId4">
            <a:duotone>
              <a:schemeClr val="bg2">
                <a:shade val="45000"/>
                <a:satMod val="135000"/>
              </a:schemeClr>
              <a:prstClr val="white"/>
            </a:duotone>
          </a:blip>
          <a:stretch>
            <a:fillRect/>
          </a:stretch>
        </p:blipFill>
        <p:spPr>
          <a:xfrm>
            <a:off x="5249826" y="3301230"/>
            <a:ext cx="460697" cy="460697"/>
          </a:xfrm>
          <a:prstGeom prst="rect">
            <a:avLst/>
          </a:prstGeom>
        </p:spPr>
      </p:pic>
      <p:pic>
        <p:nvPicPr>
          <p:cNvPr id="57" name="Picture 56">
            <a:extLst>
              <a:ext uri="{FF2B5EF4-FFF2-40B4-BE49-F238E27FC236}">
                <a16:creationId xmlns:a16="http://schemas.microsoft.com/office/drawing/2014/main" id="{5D0F2916-D601-674A-8C19-5D632CCA7FCD}"/>
              </a:ext>
            </a:extLst>
          </p:cNvPr>
          <p:cNvPicPr>
            <a:picLocks noChangeAspect="1"/>
          </p:cNvPicPr>
          <p:nvPr/>
        </p:nvPicPr>
        <p:blipFill>
          <a:blip r:embed="rId7">
            <a:lum bright="70000" contrast="-70000"/>
          </a:blip>
          <a:stretch>
            <a:fillRect/>
          </a:stretch>
        </p:blipFill>
        <p:spPr>
          <a:xfrm>
            <a:off x="5273831" y="4806528"/>
            <a:ext cx="528048" cy="528048"/>
          </a:xfrm>
          <a:prstGeom prst="rect">
            <a:avLst/>
          </a:prstGeom>
        </p:spPr>
      </p:pic>
      <p:pic>
        <p:nvPicPr>
          <p:cNvPr id="27" name="Picture 26">
            <a:hlinkClick r:id="rId8"/>
            <a:extLst>
              <a:ext uri="{FF2B5EF4-FFF2-40B4-BE49-F238E27FC236}">
                <a16:creationId xmlns:a16="http://schemas.microsoft.com/office/drawing/2014/main" id="{27A016E7-1030-DC44-AD67-0F1B92CF7A4D}"/>
              </a:ext>
            </a:extLst>
          </p:cNvPr>
          <p:cNvPicPr>
            <a:picLocks noChangeAspect="1"/>
          </p:cNvPicPr>
          <p:nvPr/>
        </p:nvPicPr>
        <p:blipFill>
          <a:blip r:embed="rId9" cstate="screen">
            <a:duotone>
              <a:prstClr val="black"/>
              <a:schemeClr val="bg1">
                <a:lumMod val="50000"/>
                <a:tint val="45000"/>
                <a:satMod val="400000"/>
              </a:schemeClr>
            </a:duotone>
            <a:extLst>
              <a:ext uri="{28A0092B-C50C-407E-A947-70E740481C1C}">
                <a14:useLocalDpi xmlns:a14="http://schemas.microsoft.com/office/drawing/2010/main"/>
              </a:ext>
            </a:extLst>
          </a:blip>
          <a:stretch>
            <a:fillRect/>
          </a:stretch>
        </p:blipFill>
        <p:spPr>
          <a:xfrm>
            <a:off x="2414253" y="6028959"/>
            <a:ext cx="360000" cy="360000"/>
          </a:xfrm>
          <a:prstGeom prst="rect">
            <a:avLst/>
          </a:prstGeom>
          <a:solidFill>
            <a:schemeClr val="bg1"/>
          </a:solidFill>
        </p:spPr>
      </p:pic>
      <p:pic>
        <p:nvPicPr>
          <p:cNvPr id="28" name="Picture 27">
            <a:hlinkClick r:id="rId10"/>
            <a:extLst>
              <a:ext uri="{FF2B5EF4-FFF2-40B4-BE49-F238E27FC236}">
                <a16:creationId xmlns:a16="http://schemas.microsoft.com/office/drawing/2014/main" id="{9584101F-31C3-314D-87D6-815B4819B4B4}"/>
              </a:ext>
            </a:extLst>
          </p:cNvPr>
          <p:cNvPicPr>
            <a:picLocks noChangeAspect="1"/>
          </p:cNvPicPr>
          <p:nvPr/>
        </p:nvPicPr>
        <p:blipFill>
          <a:blip r:embed="rId11" cstate="screen">
            <a:duotone>
              <a:prstClr val="black"/>
              <a:schemeClr val="bg1">
                <a:lumMod val="50000"/>
                <a:tint val="45000"/>
                <a:satMod val="400000"/>
              </a:schemeClr>
            </a:duotone>
            <a:extLst>
              <a:ext uri="{28A0092B-C50C-407E-A947-70E740481C1C}">
                <a14:useLocalDpi xmlns:a14="http://schemas.microsoft.com/office/drawing/2010/main"/>
              </a:ext>
            </a:extLst>
          </a:blip>
          <a:stretch>
            <a:fillRect/>
          </a:stretch>
        </p:blipFill>
        <p:spPr>
          <a:xfrm>
            <a:off x="2943271" y="6017587"/>
            <a:ext cx="360000" cy="360000"/>
          </a:xfrm>
          <a:prstGeom prst="rect">
            <a:avLst/>
          </a:prstGeom>
          <a:solidFill>
            <a:schemeClr val="bg1"/>
          </a:solidFill>
        </p:spPr>
      </p:pic>
      <p:pic>
        <p:nvPicPr>
          <p:cNvPr id="29" name="Picture 28">
            <a:hlinkClick r:id="rId12"/>
            <a:extLst>
              <a:ext uri="{FF2B5EF4-FFF2-40B4-BE49-F238E27FC236}">
                <a16:creationId xmlns:a16="http://schemas.microsoft.com/office/drawing/2014/main" id="{147E6DE8-B94C-A444-8936-DED6AEE07BFD}"/>
              </a:ext>
            </a:extLst>
          </p:cNvPr>
          <p:cNvPicPr>
            <a:picLocks noChangeAspect="1"/>
          </p:cNvPicPr>
          <p:nvPr/>
        </p:nvPicPr>
        <p:blipFill>
          <a:blip r:embed="rId13" cstate="screen">
            <a:duotone>
              <a:prstClr val="black"/>
              <a:schemeClr val="bg1">
                <a:lumMod val="50000"/>
                <a:tint val="45000"/>
                <a:satMod val="400000"/>
              </a:schemeClr>
            </a:duotone>
            <a:extLst>
              <a:ext uri="{28A0092B-C50C-407E-A947-70E740481C1C}">
                <a14:useLocalDpi xmlns:a14="http://schemas.microsoft.com/office/drawing/2010/main"/>
              </a:ext>
            </a:extLst>
          </a:blip>
          <a:stretch>
            <a:fillRect/>
          </a:stretch>
        </p:blipFill>
        <p:spPr>
          <a:xfrm>
            <a:off x="3472289" y="6036059"/>
            <a:ext cx="360000" cy="360000"/>
          </a:xfrm>
          <a:prstGeom prst="rect">
            <a:avLst/>
          </a:prstGeom>
          <a:solidFill>
            <a:schemeClr val="bg1"/>
          </a:solidFill>
        </p:spPr>
      </p:pic>
      <p:pic>
        <p:nvPicPr>
          <p:cNvPr id="30" name="Picture 29">
            <a:hlinkClick r:id="rId14"/>
            <a:extLst>
              <a:ext uri="{FF2B5EF4-FFF2-40B4-BE49-F238E27FC236}">
                <a16:creationId xmlns:a16="http://schemas.microsoft.com/office/drawing/2014/main" id="{86A443AB-6E24-7E45-84A8-15CB0C907E3F}"/>
              </a:ext>
            </a:extLst>
          </p:cNvPr>
          <p:cNvPicPr>
            <a:picLocks noChangeAspect="1"/>
          </p:cNvPicPr>
          <p:nvPr/>
        </p:nvPicPr>
        <p:blipFill>
          <a:blip r:embed="rId15" cstate="screen">
            <a:duotone>
              <a:prstClr val="black"/>
              <a:schemeClr val="bg1">
                <a:lumMod val="50000"/>
                <a:tint val="45000"/>
                <a:satMod val="400000"/>
              </a:schemeClr>
            </a:duotone>
            <a:extLst>
              <a:ext uri="{28A0092B-C50C-407E-A947-70E740481C1C}">
                <a14:useLocalDpi xmlns:a14="http://schemas.microsoft.com/office/drawing/2010/main"/>
              </a:ext>
            </a:extLst>
          </a:blip>
          <a:stretch>
            <a:fillRect/>
          </a:stretch>
        </p:blipFill>
        <p:spPr>
          <a:xfrm>
            <a:off x="1968405" y="6068144"/>
            <a:ext cx="360000" cy="360000"/>
          </a:xfrm>
          <a:prstGeom prst="rect">
            <a:avLst/>
          </a:prstGeom>
          <a:solidFill>
            <a:schemeClr val="bg1"/>
          </a:solidFill>
        </p:spPr>
      </p:pic>
      <p:pic>
        <p:nvPicPr>
          <p:cNvPr id="31" name="Picture 30">
            <a:hlinkClick r:id="rId16"/>
            <a:extLst>
              <a:ext uri="{FF2B5EF4-FFF2-40B4-BE49-F238E27FC236}">
                <a16:creationId xmlns:a16="http://schemas.microsoft.com/office/drawing/2014/main" id="{09FB6083-7F7A-2443-AB64-1AA6C2A8DDDC}"/>
              </a:ext>
            </a:extLst>
          </p:cNvPr>
          <p:cNvPicPr>
            <a:picLocks noChangeAspect="1"/>
          </p:cNvPicPr>
          <p:nvPr/>
        </p:nvPicPr>
        <p:blipFill>
          <a:blip r:embed="rId17" cstate="screen">
            <a:duotone>
              <a:prstClr val="black"/>
              <a:schemeClr val="bg1">
                <a:lumMod val="50000"/>
                <a:tint val="45000"/>
                <a:satMod val="400000"/>
              </a:schemeClr>
            </a:duotone>
            <a:extLst>
              <a:ext uri="{28A0092B-C50C-407E-A947-70E740481C1C}">
                <a14:useLocalDpi xmlns:a14="http://schemas.microsoft.com/office/drawing/2010/main"/>
              </a:ext>
            </a:extLst>
          </a:blip>
          <a:stretch>
            <a:fillRect/>
          </a:stretch>
        </p:blipFill>
        <p:spPr>
          <a:xfrm>
            <a:off x="4001305" y="6036059"/>
            <a:ext cx="360000" cy="370617"/>
          </a:xfrm>
          <a:prstGeom prst="rect">
            <a:avLst/>
          </a:prstGeom>
          <a:solidFill>
            <a:schemeClr val="bg1"/>
          </a:solidFill>
        </p:spPr>
      </p:pic>
      <p:sp>
        <p:nvSpPr>
          <p:cNvPr id="32" name="Rectangle 31">
            <a:extLst>
              <a:ext uri="{FF2B5EF4-FFF2-40B4-BE49-F238E27FC236}">
                <a16:creationId xmlns:a16="http://schemas.microsoft.com/office/drawing/2014/main" id="{51E0BD3B-ABAC-FF4B-914B-829088BFF50B}"/>
              </a:ext>
            </a:extLst>
          </p:cNvPr>
          <p:cNvSpPr/>
          <p:nvPr/>
        </p:nvSpPr>
        <p:spPr>
          <a:xfrm>
            <a:off x="681504" y="6044249"/>
            <a:ext cx="1141659" cy="369332"/>
          </a:xfrm>
          <a:prstGeom prst="rect">
            <a:avLst/>
          </a:prstGeom>
        </p:spPr>
        <p:txBody>
          <a:bodyPr wrap="none">
            <a:spAutoFit/>
          </a:bodyPr>
          <a:lstStyle/>
          <a:p>
            <a:r>
              <a:rPr lang="en-US" sz="1800" b="1" dirty="0">
                <a:solidFill>
                  <a:srgbClr val="3C3A9A"/>
                </a:solidFill>
                <a:latin typeface="Calibri" panose="020F0502020204030204" pitchFamily="34" charset="0"/>
                <a:cs typeface="Calibri" panose="020F0502020204030204" pitchFamily="34" charset="0"/>
              </a:rPr>
              <a:t>Follow us </a:t>
            </a:r>
            <a:endParaRPr lang="en-US" sz="1800" dirty="0">
              <a:solidFill>
                <a:srgbClr val="3C3A9A"/>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F85F9E77-08E5-9240-99CF-8B3FB003C831}"/>
              </a:ext>
            </a:extLst>
          </p:cNvPr>
          <p:cNvPicPr>
            <a:picLocks noChangeAspect="1"/>
          </p:cNvPicPr>
          <p:nvPr/>
        </p:nvPicPr>
        <p:blipFill>
          <a:blip r:embed="rId5">
            <a:duotone>
              <a:schemeClr val="bg2">
                <a:shade val="45000"/>
                <a:satMod val="135000"/>
              </a:schemeClr>
              <a:prstClr val="white"/>
            </a:duotone>
          </a:blip>
          <a:stretch>
            <a:fillRect/>
          </a:stretch>
        </p:blipFill>
        <p:spPr>
          <a:xfrm>
            <a:off x="5273831" y="4081511"/>
            <a:ext cx="500809" cy="500809"/>
          </a:xfrm>
          <a:prstGeom prst="rect">
            <a:avLst/>
          </a:prstGeom>
        </p:spPr>
      </p:pic>
      <p:sp>
        <p:nvSpPr>
          <p:cNvPr id="25" name="Rectangle 24">
            <a:extLst>
              <a:ext uri="{FF2B5EF4-FFF2-40B4-BE49-F238E27FC236}">
                <a16:creationId xmlns:a16="http://schemas.microsoft.com/office/drawing/2014/main" id="{730F8BAE-9BF6-A54B-9EDD-CCBB12679365}"/>
              </a:ext>
            </a:extLst>
          </p:cNvPr>
          <p:cNvSpPr/>
          <p:nvPr/>
        </p:nvSpPr>
        <p:spPr>
          <a:xfrm>
            <a:off x="5754585" y="4202218"/>
            <a:ext cx="1619354"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+1 904 345 0866 </a:t>
            </a:r>
          </a:p>
        </p:txBody>
      </p:sp>
    </p:spTree>
    <p:extLst>
      <p:ext uri="{BB962C8B-B14F-4D97-AF65-F5344CB8AC3E}">
        <p14:creationId xmlns:p14="http://schemas.microsoft.com/office/powerpoint/2010/main" val="4972827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pic>
        <p:nvPicPr>
          <p:cNvPr id="1773" name="Google Shape;1773;p152" descr="KDIGO Logo - transparent.png"/>
          <p:cNvPicPr preferRelativeResize="0"/>
          <p:nvPr/>
        </p:nvPicPr>
        <p:blipFill rotWithShape="1">
          <a:blip r:embed="rId3">
            <a:alphaModFix/>
          </a:blip>
          <a:srcRect/>
          <a:stretch/>
        </p:blipFill>
        <p:spPr>
          <a:xfrm>
            <a:off x="5499005" y="1445327"/>
            <a:ext cx="1364356" cy="1227412"/>
          </a:xfrm>
          <a:prstGeom prst="rect">
            <a:avLst/>
          </a:prstGeom>
          <a:noFill/>
          <a:ln>
            <a:noFill/>
          </a:ln>
        </p:spPr>
      </p:pic>
      <p:sp>
        <p:nvSpPr>
          <p:cNvPr id="1774" name="Google Shape;1774;p152"/>
          <p:cNvSpPr txBox="1"/>
          <p:nvPr/>
        </p:nvSpPr>
        <p:spPr>
          <a:xfrm>
            <a:off x="1248877" y="3364788"/>
            <a:ext cx="98552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cap="small">
                <a:solidFill>
                  <a:srgbClr val="2C62A9"/>
                </a:solidFill>
                <a:latin typeface="Arial"/>
                <a:ea typeface="Arial"/>
                <a:cs typeface="Arial"/>
                <a:sym typeface="Arial"/>
              </a:rPr>
              <a:t>Thank You</a:t>
            </a:r>
            <a:endParaRPr/>
          </a:p>
        </p:txBody>
      </p:sp>
      <p:sp>
        <p:nvSpPr>
          <p:cNvPr id="2" name="Rectangle 1">
            <a:extLst>
              <a:ext uri="{FF2B5EF4-FFF2-40B4-BE49-F238E27FC236}">
                <a16:creationId xmlns:a16="http://schemas.microsoft.com/office/drawing/2014/main" id="{B8AAC1C1-63D0-6B46-9E2C-E25C07426309}"/>
              </a:ext>
            </a:extLst>
          </p:cNvPr>
          <p:cNvSpPr/>
          <p:nvPr/>
        </p:nvSpPr>
        <p:spPr>
          <a:xfrm>
            <a:off x="2771273" y="6550223"/>
            <a:ext cx="7732295" cy="307777"/>
          </a:xfrm>
          <a:prstGeom prst="rect">
            <a:avLst/>
          </a:prstGeom>
        </p:spPr>
        <p:txBody>
          <a:bodyPr wrap="square">
            <a:spAutoFit/>
          </a:bodyPr>
          <a:lstStyle/>
          <a:p>
            <a:r>
              <a:rPr lang="en-GB" dirty="0">
                <a:latin typeface="arial" panose="020B0604020202020204" pitchFamily="34" charset="0"/>
              </a:rPr>
              <a:t>This Speaker's Guide is supported by an unrestricted educational grant by AstraZeneca.</a:t>
            </a:r>
            <a:endParaRPr lang="en-US" dirty="0"/>
          </a:p>
        </p:txBody>
      </p:sp>
      <p:pic>
        <p:nvPicPr>
          <p:cNvPr id="6" name="Google Shape;1695;p142" descr="Logo&#10;&#10;Description automatically generated">
            <a:extLst>
              <a:ext uri="{FF2B5EF4-FFF2-40B4-BE49-F238E27FC236}">
                <a16:creationId xmlns:a16="http://schemas.microsoft.com/office/drawing/2014/main" id="{491749ED-ACDC-8B4C-82F6-A078E21D591D}"/>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50"/>
          <p:cNvPicPr preferRelativeResize="0"/>
          <p:nvPr/>
        </p:nvPicPr>
        <p:blipFill rotWithShape="1">
          <a:blip r:embed="rId3">
            <a:alphaModFix/>
          </a:blip>
          <a:srcRect/>
          <a:stretch/>
        </p:blipFill>
        <p:spPr>
          <a:xfrm>
            <a:off x="1107674" y="1441243"/>
            <a:ext cx="6562550" cy="5020287"/>
          </a:xfrm>
          <a:prstGeom prst="rect">
            <a:avLst/>
          </a:prstGeom>
          <a:noFill/>
          <a:ln>
            <a:noFill/>
          </a:ln>
        </p:spPr>
      </p:pic>
      <p:grpSp>
        <p:nvGrpSpPr>
          <p:cNvPr id="811" name="Google Shape;811;p50"/>
          <p:cNvGrpSpPr/>
          <p:nvPr/>
        </p:nvGrpSpPr>
        <p:grpSpPr>
          <a:xfrm>
            <a:off x="7777528" y="2423399"/>
            <a:ext cx="3648174" cy="2156346"/>
            <a:chOff x="1297097" y="4080682"/>
            <a:chExt cx="3648174" cy="2156346"/>
          </a:xfrm>
        </p:grpSpPr>
        <p:sp>
          <p:nvSpPr>
            <p:cNvPr id="812" name="Google Shape;812;p50"/>
            <p:cNvSpPr/>
            <p:nvPr/>
          </p:nvSpPr>
          <p:spPr>
            <a:xfrm>
              <a:off x="1297097" y="4080682"/>
              <a:ext cx="3648174" cy="2156346"/>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13" name="Google Shape;813;p50"/>
            <p:cNvSpPr txBox="1"/>
            <p:nvPr/>
          </p:nvSpPr>
          <p:spPr>
            <a:xfrm>
              <a:off x="1495266" y="4136376"/>
              <a:ext cx="3251835" cy="175467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In the absence of direct evidence to support screening, we have to make tough choices using all available evidence.</a:t>
              </a:r>
              <a:endParaRPr/>
            </a:p>
          </p:txBody>
        </p:sp>
      </p:grpSp>
      <p:sp>
        <p:nvSpPr>
          <p:cNvPr id="814" name="Google Shape;814;p50"/>
          <p:cNvSpPr txBox="1"/>
          <p:nvPr/>
        </p:nvSpPr>
        <p:spPr>
          <a:xfrm>
            <a:off x="343981" y="482613"/>
            <a:ext cx="10483121" cy="6043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Professional organizations have been discordant on whether or not to screen for CKD</a:t>
            </a:r>
            <a:endParaRPr/>
          </a:p>
        </p:txBody>
      </p:sp>
      <p:pic>
        <p:nvPicPr>
          <p:cNvPr id="8" name="Google Shape;1695;p142" descr="Logo&#10;&#10;Description automatically generated">
            <a:extLst>
              <a:ext uri="{FF2B5EF4-FFF2-40B4-BE49-F238E27FC236}">
                <a16:creationId xmlns:a16="http://schemas.microsoft.com/office/drawing/2014/main" id="{25E04B87-34F7-FE4B-B4D9-685762461856}"/>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51"/>
          <p:cNvSpPr txBox="1">
            <a:spLocks noGrp="1"/>
          </p:cNvSpPr>
          <p:nvPr>
            <p:ph type="ctrTitle"/>
          </p:nvPr>
        </p:nvSpPr>
        <p:spPr>
          <a:xfrm>
            <a:off x="914399" y="3366967"/>
            <a:ext cx="8076253"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sz="4800">
                <a:latin typeface="Arial"/>
                <a:ea typeface="Arial"/>
                <a:cs typeface="Arial"/>
                <a:sym typeface="Arial"/>
              </a:rPr>
              <a:t>KDIGO Early Identification &amp; Intervention in CKD Controversies Conference</a:t>
            </a:r>
            <a:endParaRPr/>
          </a:p>
        </p:txBody>
      </p:sp>
      <p:pic>
        <p:nvPicPr>
          <p:cNvPr id="820" name="Google Shape;820;p51" descr="KDIGO Logo - transparent.png"/>
          <p:cNvPicPr preferRelativeResize="0"/>
          <p:nvPr/>
        </p:nvPicPr>
        <p:blipFill rotWithShape="1">
          <a:blip r:embed="rId3">
            <a:alphaModFix/>
          </a:blip>
          <a:srcRect/>
          <a:stretch/>
        </p:blipFill>
        <p:spPr>
          <a:xfrm>
            <a:off x="8990653" y="520156"/>
            <a:ext cx="2409140" cy="21673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52"/>
          <p:cNvPicPr preferRelativeResize="0"/>
          <p:nvPr/>
        </p:nvPicPr>
        <p:blipFill rotWithShape="1">
          <a:blip r:embed="rId3">
            <a:alphaModFix/>
          </a:blip>
          <a:srcRect/>
          <a:stretch/>
        </p:blipFill>
        <p:spPr>
          <a:xfrm>
            <a:off x="132523" y="1838373"/>
            <a:ext cx="11860694" cy="3926323"/>
          </a:xfrm>
          <a:prstGeom prst="rect">
            <a:avLst/>
          </a:prstGeom>
          <a:noFill/>
          <a:ln>
            <a:noFill/>
          </a:ln>
        </p:spPr>
      </p:pic>
      <p:pic>
        <p:nvPicPr>
          <p:cNvPr id="827" name="Google Shape;827;p52"/>
          <p:cNvPicPr preferRelativeResize="0">
            <a:picLocks noGrp="1"/>
          </p:cNvPicPr>
          <p:nvPr>
            <p:ph type="body" idx="2"/>
          </p:nvPr>
        </p:nvPicPr>
        <p:blipFill rotWithShape="1">
          <a:blip r:embed="rId4">
            <a:alphaModFix/>
          </a:blip>
          <a:srcRect/>
          <a:stretch/>
        </p:blipFill>
        <p:spPr>
          <a:xfrm>
            <a:off x="266243" y="5976016"/>
            <a:ext cx="915571" cy="697168"/>
          </a:xfrm>
          <a:prstGeom prst="rect">
            <a:avLst/>
          </a:prstGeom>
          <a:noFill/>
          <a:ln>
            <a:noFill/>
          </a:ln>
        </p:spPr>
      </p:pic>
      <p:sp>
        <p:nvSpPr>
          <p:cNvPr id="828" name="Google Shape;828;p52"/>
          <p:cNvSpPr txBox="1">
            <a:spLocks noGrp="1"/>
          </p:cNvSpPr>
          <p:nvPr>
            <p:ph type="body" idx="3"/>
          </p:nvPr>
        </p:nvSpPr>
        <p:spPr>
          <a:xfrm>
            <a:off x="305999" y="533400"/>
            <a:ext cx="11687217" cy="559904"/>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2800"/>
              <a:buNone/>
            </a:pPr>
            <a:r>
              <a:rPr lang="en-US"/>
              <a:t>KDIGO Early Identification &amp; Intervention in CKD </a:t>
            </a:r>
            <a:br>
              <a:rPr lang="en-US"/>
            </a:br>
            <a:r>
              <a:rPr lang="en-US"/>
              <a:t>Controversies Conference</a:t>
            </a:r>
            <a:endParaRPr sz="2400"/>
          </a:p>
        </p:txBody>
      </p:sp>
      <p:sp>
        <p:nvSpPr>
          <p:cNvPr id="829" name="Google Shape;829;p52"/>
          <p:cNvSpPr txBox="1"/>
          <p:nvPr/>
        </p:nvSpPr>
        <p:spPr>
          <a:xfrm>
            <a:off x="3167270" y="6096000"/>
            <a:ext cx="539363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chemeClr val="dk1"/>
                </a:solidFill>
                <a:latin typeface="Arial"/>
                <a:ea typeface="Arial"/>
                <a:cs typeface="Arial"/>
                <a:sym typeface="Arial"/>
              </a:rPr>
              <a:t>(Official hashtag: #KDIGOEarlyCKD)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Google Shape;835;p53"/>
          <p:cNvPicPr preferRelativeResize="0"/>
          <p:nvPr/>
        </p:nvPicPr>
        <p:blipFill rotWithShape="1">
          <a:blip r:embed="rId3">
            <a:alphaModFix/>
          </a:blip>
          <a:srcRect/>
          <a:stretch/>
        </p:blipFill>
        <p:spPr>
          <a:xfrm>
            <a:off x="6468061" y="381000"/>
            <a:ext cx="4703522" cy="6359236"/>
          </a:xfrm>
          <a:prstGeom prst="rect">
            <a:avLst/>
          </a:prstGeom>
          <a:noFill/>
          <a:ln w="9525" cap="flat" cmpd="sng">
            <a:solidFill>
              <a:schemeClr val="dk1"/>
            </a:solidFill>
            <a:prstDash val="solid"/>
            <a:round/>
            <a:headEnd type="none" w="sm" len="sm"/>
            <a:tailEnd type="none" w="sm" len="sm"/>
          </a:ln>
        </p:spPr>
      </p:pic>
      <p:pic>
        <p:nvPicPr>
          <p:cNvPr id="836" name="Google Shape;836;p53"/>
          <p:cNvPicPr preferRelativeResize="0"/>
          <p:nvPr/>
        </p:nvPicPr>
        <p:blipFill rotWithShape="1">
          <a:blip r:embed="rId4">
            <a:alphaModFix/>
          </a:blip>
          <a:srcRect/>
          <a:stretch/>
        </p:blipFill>
        <p:spPr>
          <a:xfrm>
            <a:off x="1020417" y="381004"/>
            <a:ext cx="5300622" cy="6359237"/>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54"/>
          <p:cNvSpPr txBox="1">
            <a:spLocks noGrp="1"/>
          </p:cNvSpPr>
          <p:nvPr>
            <p:ph type="subTitle" idx="1"/>
          </p:nvPr>
        </p:nvSpPr>
        <p:spPr>
          <a:xfrm>
            <a:off x="673509" y="1328901"/>
            <a:ext cx="10169590" cy="45000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dk1"/>
              </a:buClr>
              <a:buSzPts val="2400"/>
              <a:buFont typeface="Arial"/>
              <a:buAutoNum type="arabicPeriod"/>
            </a:pPr>
            <a:r>
              <a:rPr lang="en-US" sz="2400"/>
              <a:t>The selection of candidate populations for CKD early detection</a:t>
            </a:r>
            <a:endParaRPr/>
          </a:p>
          <a:p>
            <a:pPr marL="457200" lvl="0" indent="-457200" algn="l" rtl="0">
              <a:lnSpc>
                <a:spcPct val="90000"/>
              </a:lnSpc>
              <a:spcBef>
                <a:spcPts val="1200"/>
              </a:spcBef>
              <a:spcAft>
                <a:spcPts val="0"/>
              </a:spcAft>
              <a:buClr>
                <a:schemeClr val="dk1"/>
              </a:buClr>
              <a:buSzPts val="2400"/>
              <a:buFont typeface="Arial"/>
              <a:buAutoNum type="arabicPeriod"/>
            </a:pPr>
            <a:r>
              <a:rPr lang="en-US" sz="2400"/>
              <a:t>The relative diagnostic and predictive characteristics of tests for kidney disease and their potential costs</a:t>
            </a:r>
            <a:endParaRPr/>
          </a:p>
          <a:p>
            <a:pPr marL="457200" lvl="0" indent="-457200" algn="l" rtl="0">
              <a:lnSpc>
                <a:spcPct val="90000"/>
              </a:lnSpc>
              <a:spcBef>
                <a:spcPts val="1200"/>
              </a:spcBef>
              <a:spcAft>
                <a:spcPts val="0"/>
              </a:spcAft>
              <a:buClr>
                <a:schemeClr val="dk1"/>
              </a:buClr>
              <a:buSzPts val="2400"/>
              <a:buFont typeface="Arial"/>
              <a:buAutoNum type="arabicPeriod"/>
            </a:pPr>
            <a:r>
              <a:rPr lang="en-US" sz="2400"/>
              <a:t>The evidence base for treatments that could reduce the risk of CKD progression and cardiovascular events</a:t>
            </a:r>
            <a:endParaRPr/>
          </a:p>
          <a:p>
            <a:pPr marL="457200" lvl="0" indent="-457200" algn="l" rtl="0">
              <a:lnSpc>
                <a:spcPct val="90000"/>
              </a:lnSpc>
              <a:spcBef>
                <a:spcPts val="1200"/>
              </a:spcBef>
              <a:spcAft>
                <a:spcPts val="0"/>
              </a:spcAft>
              <a:buClr>
                <a:schemeClr val="dk1"/>
              </a:buClr>
              <a:buSzPts val="2400"/>
              <a:buFont typeface="Arial"/>
              <a:buAutoNum type="arabicPeriod"/>
            </a:pPr>
            <a:r>
              <a:rPr lang="en-US" sz="2400"/>
              <a:t>The implementation strategies for CKD early detection and treatment programs and the key factors determining resource allocation and cost-effectiveness</a:t>
            </a:r>
            <a:endParaRPr/>
          </a:p>
        </p:txBody>
      </p:sp>
      <p:sp>
        <p:nvSpPr>
          <p:cNvPr id="843" name="Google Shape;843;p54"/>
          <p:cNvSpPr txBox="1">
            <a:spLocks noGrp="1"/>
          </p:cNvSpPr>
          <p:nvPr>
            <p:ph type="body" idx="1"/>
          </p:nvPr>
        </p:nvSpPr>
        <p:spPr>
          <a:xfrm>
            <a:off x="212504" y="493645"/>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Outline: Four Major Topics</a:t>
            </a:r>
            <a:endParaRPr/>
          </a:p>
        </p:txBody>
      </p:sp>
      <p:pic>
        <p:nvPicPr>
          <p:cNvPr id="5" name="Google Shape;1695;p142" descr="Logo&#10;&#10;Description automatically generated">
            <a:extLst>
              <a:ext uri="{FF2B5EF4-FFF2-40B4-BE49-F238E27FC236}">
                <a16:creationId xmlns:a16="http://schemas.microsoft.com/office/drawing/2014/main" id="{C548D4D2-28EE-4D4A-91B1-9FEDC9F7A295}"/>
              </a:ext>
            </a:extLst>
          </p:cNvPr>
          <p:cNvPicPr preferRelativeResize="0">
            <a:picLocks noChangeAspect="1"/>
          </p:cNvPicPr>
          <p:nvPr/>
        </p:nvPicPr>
        <p:blipFill rotWithShape="1">
          <a:blip r:embed="rId3">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55"/>
          <p:cNvSpPr txBox="1"/>
          <p:nvPr/>
        </p:nvSpPr>
        <p:spPr>
          <a:xfrm>
            <a:off x="335519" y="559904"/>
            <a:ext cx="10262527" cy="99289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Conceptual framework of a CKD screening, risk stratification, and treatment program</a:t>
            </a:r>
            <a:endParaRPr/>
          </a:p>
        </p:txBody>
      </p:sp>
      <p:pic>
        <p:nvPicPr>
          <p:cNvPr id="850" name="Google Shape;850;p55" descr="C:\Users\Michael Cheung\KDIGO Dropbox\KDIGO Graphics\Controversies Conferences\2019\Early Intervention - October 2019\Early CKD detection fig 1.tif"/>
          <p:cNvPicPr preferRelativeResize="0"/>
          <p:nvPr/>
        </p:nvPicPr>
        <p:blipFill rotWithShape="1">
          <a:blip r:embed="rId3">
            <a:alphaModFix/>
          </a:blip>
          <a:srcRect/>
          <a:stretch/>
        </p:blipFill>
        <p:spPr>
          <a:xfrm>
            <a:off x="380488" y="1881809"/>
            <a:ext cx="11325859" cy="2867611"/>
          </a:xfrm>
          <a:prstGeom prst="rect">
            <a:avLst/>
          </a:prstGeom>
          <a:noFill/>
          <a:ln w="9525" cap="flat" cmpd="sng">
            <a:solidFill>
              <a:schemeClr val="dk1"/>
            </a:solidFill>
            <a:prstDash val="solid"/>
            <a:round/>
            <a:headEnd type="none" w="sm" len="sm"/>
            <a:tailEnd type="none" w="sm" len="sm"/>
          </a:ln>
        </p:spPr>
      </p:pic>
      <p:pic>
        <p:nvPicPr>
          <p:cNvPr id="5" name="Google Shape;1695;p142" descr="Logo&#10;&#10;Description automatically generated">
            <a:extLst>
              <a:ext uri="{FF2B5EF4-FFF2-40B4-BE49-F238E27FC236}">
                <a16:creationId xmlns:a16="http://schemas.microsoft.com/office/drawing/2014/main" id="{D75C3DCD-2D3D-AE46-90F7-8DBBE54FB206}"/>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56"/>
          <p:cNvSpPr txBox="1">
            <a:spLocks noGrp="1"/>
          </p:cNvSpPr>
          <p:nvPr>
            <p:ph type="subTitle" idx="1"/>
          </p:nvPr>
        </p:nvSpPr>
        <p:spPr>
          <a:xfrm>
            <a:off x="521048" y="1259999"/>
            <a:ext cx="8451000" cy="474075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Public health problem</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Early asymptomatic phase</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Detectable by affordable testing</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Treatments are effective and available </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Disease progression understood</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Screening treatment must be ongoing, not just one episode </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Affordable for overall healthcare budget</a:t>
            </a:r>
            <a:endParaRPr dirty="0"/>
          </a:p>
        </p:txBody>
      </p:sp>
      <p:sp>
        <p:nvSpPr>
          <p:cNvPr id="857" name="Google Shape;857;p56"/>
          <p:cNvSpPr txBox="1">
            <a:spLocks noGrp="1"/>
          </p:cNvSpPr>
          <p:nvPr>
            <p:ph type="body" idx="2"/>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dirty="0">
                <a:solidFill>
                  <a:schemeClr val="dk1"/>
                </a:solidFill>
                <a:latin typeface="Arial"/>
                <a:ea typeface="Arial"/>
                <a:cs typeface="Arial"/>
                <a:sym typeface="Arial"/>
              </a:rPr>
              <a:t>WHO Screening Principles Apply to CKD</a:t>
            </a:r>
            <a:endParaRPr dirty="0"/>
          </a:p>
        </p:txBody>
      </p:sp>
      <p:pic>
        <p:nvPicPr>
          <p:cNvPr id="858" name="Google Shape;858;p56"/>
          <p:cNvPicPr preferRelativeResize="0">
            <a:picLocks noGrp="1"/>
          </p:cNvPicPr>
          <p:nvPr>
            <p:ph type="body" idx="3"/>
          </p:nvPr>
        </p:nvPicPr>
        <p:blipFill rotWithShape="1">
          <a:blip r:embed="rId3">
            <a:alphaModFix/>
          </a:blip>
          <a:srcRect/>
          <a:stretch/>
        </p:blipFill>
        <p:spPr>
          <a:xfrm>
            <a:off x="169169" y="5930407"/>
            <a:ext cx="893618" cy="8030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57"/>
          <p:cNvSpPr txBox="1">
            <a:spLocks noGrp="1"/>
          </p:cNvSpPr>
          <p:nvPr>
            <p:ph type="subTitle" idx="1"/>
          </p:nvPr>
        </p:nvSpPr>
        <p:spPr>
          <a:xfrm>
            <a:off x="451773" y="1299756"/>
            <a:ext cx="9845166" cy="4500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Patients overwhelmingly prefer earlier CKD screening and diagnosis.</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a:solidFill>
                  <a:schemeClr val="dk1"/>
                </a:solidFill>
                <a:latin typeface="Arial"/>
                <a:ea typeface="Arial"/>
                <a:cs typeface="Arial"/>
                <a:sym typeface="Arial"/>
              </a:rPr>
              <a:t>Patient education has the potential to improve self-management and disease prognosis.</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a:solidFill>
                  <a:schemeClr val="dk1"/>
                </a:solidFill>
                <a:latin typeface="Arial"/>
                <a:ea typeface="Arial"/>
                <a:cs typeface="Arial"/>
                <a:sym typeface="Arial"/>
              </a:rPr>
              <a:t>Economic rationale must favor some program of early CKD screening/risk stratification/treatment, given the costs of kidney failure to healthcare systems and society.</a:t>
            </a:r>
            <a:endParaRPr sz="2400">
              <a:solidFill>
                <a:schemeClr val="dk1"/>
              </a:solidFill>
              <a:latin typeface="Arial"/>
              <a:ea typeface="Arial"/>
              <a:cs typeface="Arial"/>
              <a:sym typeface="Arial"/>
            </a:endParaRPr>
          </a:p>
        </p:txBody>
      </p:sp>
      <p:sp>
        <p:nvSpPr>
          <p:cNvPr id="865" name="Google Shape;865;p57"/>
          <p:cNvSpPr txBox="1">
            <a:spLocks noGrp="1"/>
          </p:cNvSpPr>
          <p:nvPr>
            <p:ph type="body" idx="2"/>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Additional Considerations</a:t>
            </a:r>
            <a:endParaRPr/>
          </a:p>
        </p:txBody>
      </p:sp>
      <p:pic>
        <p:nvPicPr>
          <p:cNvPr id="5" name="Google Shape;1695;p142" descr="Logo&#10;&#10;Description automatically generated">
            <a:extLst>
              <a:ext uri="{FF2B5EF4-FFF2-40B4-BE49-F238E27FC236}">
                <a16:creationId xmlns:a16="http://schemas.microsoft.com/office/drawing/2014/main" id="{9510EB28-F3D3-6A4A-A799-65D37B46C269}"/>
              </a:ext>
            </a:extLst>
          </p:cNvPr>
          <p:cNvPicPr preferRelativeResize="0">
            <a:picLocks noChangeAspect="1"/>
          </p:cNvPicPr>
          <p:nvPr/>
        </p:nvPicPr>
        <p:blipFill rotWithShape="1">
          <a:blip r:embed="rId3">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914400" y="3366967"/>
            <a:ext cx="7079600"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sz="4400" dirty="0">
                <a:latin typeface="Arial"/>
                <a:ea typeface="Arial"/>
                <a:cs typeface="Arial"/>
                <a:sym typeface="Arial"/>
              </a:rPr>
              <a:t>Introduction:</a:t>
            </a:r>
            <a:br>
              <a:rPr lang="en-US" sz="4400" dirty="0">
                <a:latin typeface="Arial"/>
                <a:ea typeface="Arial"/>
                <a:cs typeface="Arial"/>
                <a:sym typeface="Arial"/>
              </a:rPr>
            </a:br>
            <a:r>
              <a:rPr lang="en-US" sz="4400" dirty="0">
                <a:latin typeface="Arial"/>
                <a:ea typeface="Arial"/>
                <a:cs typeface="Arial"/>
                <a:sym typeface="Arial"/>
              </a:rPr>
              <a:t>Statistics for Chronic Kidney Disease (CKD)</a:t>
            </a:r>
            <a:endParaRPr sz="4400" dirty="0">
              <a:latin typeface="Arial"/>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520156"/>
            <a:ext cx="2409140" cy="21673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58"/>
          <p:cNvSpPr txBox="1">
            <a:spLocks noGrp="1"/>
          </p:cNvSpPr>
          <p:nvPr>
            <p:ph type="body" idx="4"/>
          </p:nvPr>
        </p:nvSpPr>
        <p:spPr>
          <a:xfrm>
            <a:off x="429045" y="1665648"/>
            <a:ext cx="5669511" cy="456442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dirty="0"/>
              <a:t>Identification of all persons with CKD</a:t>
            </a:r>
            <a:endParaRPr dirty="0"/>
          </a:p>
          <a:p>
            <a:pPr marL="228600" lvl="0" indent="-228600" algn="l" rtl="0">
              <a:lnSpc>
                <a:spcPct val="90000"/>
              </a:lnSpc>
              <a:spcBef>
                <a:spcPts val="1200"/>
              </a:spcBef>
              <a:spcAft>
                <a:spcPts val="0"/>
              </a:spcAft>
              <a:buClr>
                <a:srgbClr val="004990"/>
              </a:buClr>
              <a:buSzPts val="2400"/>
              <a:buChar char="•"/>
            </a:pPr>
            <a:r>
              <a:rPr lang="en-US" sz="2400" dirty="0"/>
              <a:t>Identification of individuals within high-risk populations</a:t>
            </a:r>
            <a:r>
              <a:rPr lang="en-US" sz="2400" b="1" dirty="0"/>
              <a:t> </a:t>
            </a:r>
            <a:r>
              <a:rPr lang="en-US" sz="2400" dirty="0"/>
              <a:t>to maximize testing yield</a:t>
            </a:r>
            <a:endParaRPr dirty="0"/>
          </a:p>
          <a:p>
            <a:pPr marL="228600" lvl="0" indent="-228600" algn="l" rtl="0">
              <a:lnSpc>
                <a:spcPct val="90000"/>
              </a:lnSpc>
              <a:spcBef>
                <a:spcPts val="1200"/>
              </a:spcBef>
              <a:spcAft>
                <a:spcPts val="0"/>
              </a:spcAft>
              <a:buClr>
                <a:srgbClr val="004990"/>
              </a:buClr>
              <a:buSzPts val="2400"/>
              <a:buChar char="•"/>
            </a:pPr>
            <a:r>
              <a:rPr lang="en-US" sz="2400" dirty="0"/>
              <a:t>Identification of individuals with CKD who are most likely to progress to kidney failure or experience cardiovascular or other CKD complications</a:t>
            </a:r>
            <a:endParaRPr dirty="0"/>
          </a:p>
          <a:p>
            <a:pPr marL="228600" lvl="0" indent="-228600" algn="l" rtl="0">
              <a:lnSpc>
                <a:spcPct val="90000"/>
              </a:lnSpc>
              <a:spcBef>
                <a:spcPts val="1200"/>
              </a:spcBef>
              <a:spcAft>
                <a:spcPts val="0"/>
              </a:spcAft>
              <a:buClr>
                <a:srgbClr val="004990"/>
              </a:buClr>
              <a:buSzPts val="2400"/>
              <a:buChar char="•"/>
            </a:pPr>
            <a:r>
              <a:rPr lang="en-US" sz="2400" dirty="0"/>
              <a:t>Additional topics:</a:t>
            </a:r>
            <a:endParaRPr dirty="0"/>
          </a:p>
          <a:p>
            <a:pPr marL="460800" lvl="1" indent="-228600" algn="l" rtl="0">
              <a:lnSpc>
                <a:spcPct val="90000"/>
              </a:lnSpc>
              <a:spcBef>
                <a:spcPts val="600"/>
              </a:spcBef>
              <a:spcAft>
                <a:spcPts val="0"/>
              </a:spcAft>
              <a:buSzPts val="2400"/>
              <a:buChar char="‒"/>
            </a:pPr>
            <a:r>
              <a:rPr lang="en-US" sz="2400" dirty="0"/>
              <a:t> Definitions of high-risk populations</a:t>
            </a:r>
            <a:endParaRPr dirty="0"/>
          </a:p>
          <a:p>
            <a:pPr marL="460800" lvl="1" indent="-228600" algn="l" rtl="0">
              <a:lnSpc>
                <a:spcPct val="90000"/>
              </a:lnSpc>
              <a:spcBef>
                <a:spcPts val="600"/>
              </a:spcBef>
              <a:spcAft>
                <a:spcPts val="0"/>
              </a:spcAft>
              <a:buSzPts val="2400"/>
              <a:buChar char="‒"/>
            </a:pPr>
            <a:r>
              <a:rPr lang="en-US" sz="2400" dirty="0"/>
              <a:t> Optimal frequency of rescreening</a:t>
            </a:r>
            <a:endParaRPr dirty="0"/>
          </a:p>
          <a:p>
            <a:pPr marL="228600" lvl="0" indent="-76200" algn="l" rtl="0">
              <a:lnSpc>
                <a:spcPct val="90000"/>
              </a:lnSpc>
              <a:spcBef>
                <a:spcPts val="1200"/>
              </a:spcBef>
              <a:spcAft>
                <a:spcPts val="0"/>
              </a:spcAft>
              <a:buClr>
                <a:srgbClr val="004990"/>
              </a:buClr>
              <a:buSzPts val="2400"/>
              <a:buNone/>
            </a:pPr>
            <a:endParaRPr sz="2400" b="1" dirty="0"/>
          </a:p>
        </p:txBody>
      </p:sp>
      <p:pic>
        <p:nvPicPr>
          <p:cNvPr id="872" name="Google Shape;872;p58"/>
          <p:cNvPicPr preferRelativeResize="0"/>
          <p:nvPr/>
        </p:nvPicPr>
        <p:blipFill rotWithShape="1">
          <a:blip r:embed="rId3">
            <a:alphaModFix/>
          </a:blip>
          <a:srcRect/>
          <a:stretch/>
        </p:blipFill>
        <p:spPr>
          <a:xfrm>
            <a:off x="6605665" y="1665648"/>
            <a:ext cx="4608705" cy="4178559"/>
          </a:xfrm>
          <a:prstGeom prst="rect">
            <a:avLst/>
          </a:prstGeom>
          <a:noFill/>
          <a:ln>
            <a:noFill/>
          </a:ln>
        </p:spPr>
      </p:pic>
      <p:sp>
        <p:nvSpPr>
          <p:cNvPr id="873" name="Google Shape;873;p58"/>
          <p:cNvSpPr txBox="1">
            <a:spLocks noGrp="1"/>
          </p:cNvSpPr>
          <p:nvPr>
            <p:ph type="body" idx="3"/>
          </p:nvPr>
        </p:nvSpPr>
        <p:spPr>
          <a:xfrm>
            <a:off x="429045" y="500712"/>
            <a:ext cx="11303930" cy="62666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Approaches considered to CKD screening, risk-stratification and treatment</a:t>
            </a:r>
            <a:endParaRPr/>
          </a:p>
        </p:txBody>
      </p:sp>
      <p:pic>
        <p:nvPicPr>
          <p:cNvPr id="7" name="Google Shape;1695;p142" descr="Logo&#10;&#10;Description automatically generated">
            <a:extLst>
              <a:ext uri="{FF2B5EF4-FFF2-40B4-BE49-F238E27FC236}">
                <a16:creationId xmlns:a16="http://schemas.microsoft.com/office/drawing/2014/main" id="{77FC6AA2-6F31-624E-86D8-A2F8AE2C22F9}"/>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59"/>
          <p:cNvSpPr txBox="1">
            <a:spLocks noGrp="1"/>
          </p:cNvSpPr>
          <p:nvPr>
            <p:ph type="body" idx="4"/>
          </p:nvPr>
        </p:nvSpPr>
        <p:spPr>
          <a:xfrm>
            <a:off x="407841" y="1464190"/>
            <a:ext cx="5302021" cy="4111200"/>
          </a:xfrm>
          <a:prstGeom prst="rect">
            <a:avLst/>
          </a:prstGeom>
          <a:noFill/>
          <a:ln>
            <a:noFill/>
          </a:ln>
        </p:spPr>
        <p:txBody>
          <a:bodyPr spcFirstLastPara="1" wrap="square" lIns="91425" tIns="45700" rIns="91425" bIns="45700" anchor="t" anchorCtr="0">
            <a:noAutofit/>
          </a:bodyPr>
          <a:lstStyle/>
          <a:p>
            <a:pPr marL="0" lvl="0" indent="0" algn="l" rtl="0">
              <a:lnSpc>
                <a:spcPct val="148333"/>
              </a:lnSpc>
              <a:spcBef>
                <a:spcPts val="0"/>
              </a:spcBef>
              <a:spcAft>
                <a:spcPts val="0"/>
              </a:spcAft>
              <a:buSzPts val="2400"/>
              <a:buNone/>
            </a:pPr>
            <a:r>
              <a:rPr lang="en-US" sz="2400" dirty="0"/>
              <a:t>Decisions concerning the age to initiate testing, the frequency of repeat testing, and the time to forgo or end testing should all be </a:t>
            </a:r>
            <a:r>
              <a:rPr lang="en-US" sz="2400" b="1" i="1" u="sng" dirty="0"/>
              <a:t>individualized</a:t>
            </a:r>
            <a:r>
              <a:rPr lang="en-US" sz="2400" dirty="0"/>
              <a:t>  based upon:</a:t>
            </a:r>
            <a:endParaRPr dirty="0"/>
          </a:p>
          <a:p>
            <a:pPr marL="228600" lvl="0" indent="-228600" algn="l" rtl="0">
              <a:lnSpc>
                <a:spcPct val="148333"/>
              </a:lnSpc>
              <a:spcBef>
                <a:spcPts val="1200"/>
              </a:spcBef>
              <a:spcAft>
                <a:spcPts val="0"/>
              </a:spcAft>
              <a:buSzPts val="2400"/>
              <a:buChar char="•"/>
            </a:pPr>
            <a:r>
              <a:rPr lang="en-US" sz="2400" dirty="0"/>
              <a:t>Risk factors</a:t>
            </a:r>
            <a:endParaRPr dirty="0"/>
          </a:p>
          <a:p>
            <a:pPr marL="228600" lvl="0" indent="-228600" algn="l" rtl="0">
              <a:lnSpc>
                <a:spcPct val="148333"/>
              </a:lnSpc>
              <a:spcBef>
                <a:spcPts val="1200"/>
              </a:spcBef>
              <a:spcAft>
                <a:spcPts val="0"/>
              </a:spcAft>
              <a:buSzPts val="2400"/>
              <a:buChar char="•"/>
            </a:pPr>
            <a:r>
              <a:rPr lang="en-US" sz="2400" dirty="0"/>
              <a:t>Preferences</a:t>
            </a:r>
            <a:endParaRPr dirty="0"/>
          </a:p>
          <a:p>
            <a:pPr marL="228600" lvl="0" indent="-228600" algn="l" rtl="0">
              <a:lnSpc>
                <a:spcPct val="148333"/>
              </a:lnSpc>
              <a:spcBef>
                <a:spcPts val="1200"/>
              </a:spcBef>
              <a:spcAft>
                <a:spcPts val="0"/>
              </a:spcAft>
              <a:buSzPts val="2400"/>
              <a:buChar char="•"/>
            </a:pPr>
            <a:r>
              <a:rPr lang="en-US" sz="2400" dirty="0"/>
              <a:t>Life expectancy</a:t>
            </a:r>
            <a:endParaRPr dirty="0"/>
          </a:p>
          <a:p>
            <a:pPr marL="0" lvl="0" indent="0" algn="l" rtl="0">
              <a:lnSpc>
                <a:spcPct val="148333"/>
              </a:lnSpc>
              <a:spcBef>
                <a:spcPts val="1200"/>
              </a:spcBef>
              <a:spcAft>
                <a:spcPts val="0"/>
              </a:spcAft>
              <a:buSzPts val="2400"/>
              <a:buNone/>
            </a:pPr>
            <a:endParaRPr sz="2400" dirty="0"/>
          </a:p>
        </p:txBody>
      </p:sp>
      <p:pic>
        <p:nvPicPr>
          <p:cNvPr id="880" name="Google Shape;880;p59" descr="Individualization Theme – Let's Talk Personal"/>
          <p:cNvPicPr preferRelativeResize="0"/>
          <p:nvPr/>
        </p:nvPicPr>
        <p:blipFill rotWithShape="1">
          <a:blip r:embed="rId3">
            <a:alphaModFix/>
          </a:blip>
          <a:srcRect/>
          <a:stretch/>
        </p:blipFill>
        <p:spPr>
          <a:xfrm>
            <a:off x="6347227" y="1013372"/>
            <a:ext cx="4853947" cy="5311228"/>
          </a:xfrm>
          <a:prstGeom prst="rect">
            <a:avLst/>
          </a:prstGeom>
          <a:noFill/>
          <a:ln>
            <a:noFill/>
          </a:ln>
        </p:spPr>
      </p:pic>
      <p:sp>
        <p:nvSpPr>
          <p:cNvPr id="881" name="Google Shape;881;p59"/>
          <p:cNvSpPr txBox="1">
            <a:spLocks noGrp="1"/>
          </p:cNvSpPr>
          <p:nvPr>
            <p:ph type="body" idx="3"/>
          </p:nvPr>
        </p:nvSpPr>
        <p:spPr>
          <a:xfrm>
            <a:off x="306000" y="533400"/>
            <a:ext cx="11091600" cy="6062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Individualized Treatment</a:t>
            </a:r>
            <a:endParaRPr/>
          </a:p>
        </p:txBody>
      </p:sp>
      <p:pic>
        <p:nvPicPr>
          <p:cNvPr id="6" name="Google Shape;1695;p142" descr="Logo&#10;&#10;Description automatically generated">
            <a:extLst>
              <a:ext uri="{FF2B5EF4-FFF2-40B4-BE49-F238E27FC236}">
                <a16:creationId xmlns:a16="http://schemas.microsoft.com/office/drawing/2014/main" id="{22FFE99C-0788-7D4F-9451-0642D5C0BD49}"/>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60"/>
          <p:cNvSpPr txBox="1">
            <a:spLocks noGrp="1"/>
          </p:cNvSpPr>
          <p:nvPr>
            <p:ph type="ctrTitle"/>
          </p:nvPr>
        </p:nvSpPr>
        <p:spPr>
          <a:xfrm>
            <a:off x="1111184" y="64007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sz="4000">
                <a:latin typeface="Arial"/>
                <a:ea typeface="Arial"/>
                <a:cs typeface="Arial"/>
                <a:sym typeface="Arial"/>
              </a:rPr>
              <a:t>Controversies Conference Report Conclusion 1:  </a:t>
            </a:r>
            <a:endParaRPr/>
          </a:p>
        </p:txBody>
      </p:sp>
      <p:sp>
        <p:nvSpPr>
          <p:cNvPr id="887" name="Google Shape;887;p60"/>
          <p:cNvSpPr/>
          <p:nvPr/>
        </p:nvSpPr>
        <p:spPr>
          <a:xfrm>
            <a:off x="1111184" y="2851322"/>
            <a:ext cx="10686075"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0" i="0" u="none" strike="noStrike" cap="none">
                <a:solidFill>
                  <a:schemeClr val="lt1"/>
                </a:solidFill>
                <a:latin typeface="Arial"/>
                <a:ea typeface="Arial"/>
                <a:cs typeface="Arial"/>
                <a:sym typeface="Arial"/>
              </a:rPr>
              <a:t>Persons with hypertension, diabetes, and cardiovascular disease should be screened for CKD.</a:t>
            </a:r>
            <a:endParaRPr sz="4000">
              <a:solidFill>
                <a:schemeClr val="lt1"/>
              </a:solidFill>
              <a:latin typeface="Arial"/>
              <a:ea typeface="Arial"/>
              <a:cs typeface="Arial"/>
              <a:sym typeface="Arial"/>
            </a:endParaRPr>
          </a:p>
        </p:txBody>
      </p:sp>
      <p:pic>
        <p:nvPicPr>
          <p:cNvPr id="888" name="Google Shape;888;p60" descr="KDIGO Logo - transparent.png"/>
          <p:cNvPicPr preferRelativeResize="0"/>
          <p:nvPr/>
        </p:nvPicPr>
        <p:blipFill rotWithShape="1">
          <a:blip r:embed="rId3">
            <a:alphaModFix/>
          </a:blip>
          <a:srcRect/>
          <a:stretch/>
        </p:blipFill>
        <p:spPr>
          <a:xfrm>
            <a:off x="11068321" y="5951714"/>
            <a:ext cx="896268" cy="806307"/>
          </a:xfrm>
          <a:prstGeom prst="rect">
            <a:avLst/>
          </a:prstGeom>
          <a:noFill/>
          <a:ln>
            <a:noFill/>
          </a:ln>
        </p:spPr>
      </p:pic>
      <p:pic>
        <p:nvPicPr>
          <p:cNvPr id="889" name="Google Shape;889;p60" descr="Logo&#10;&#10;Description automatically generated"/>
          <p:cNvPicPr preferRelativeResize="0"/>
          <p:nvPr/>
        </p:nvPicPr>
        <p:blipFill rotWithShape="1">
          <a:blip r:embed="rId4">
            <a:alphaModFix/>
          </a:blip>
          <a:srcRect/>
          <a:stretch/>
        </p:blipFill>
        <p:spPr>
          <a:xfrm>
            <a:off x="0" y="5858950"/>
            <a:ext cx="2045528" cy="111431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6" name="Google Shape;896;p61"/>
          <p:cNvSpPr txBox="1">
            <a:spLocks noGrp="1"/>
          </p:cNvSpPr>
          <p:nvPr>
            <p:ph type="body" idx="2"/>
          </p:nvPr>
        </p:nvSpPr>
        <p:spPr>
          <a:xfrm>
            <a:off x="306000" y="533402"/>
            <a:ext cx="11091600" cy="48013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Conclusion 1:  Persons with hypertension, diabetes, and cardiovascular disease should be screened for CKD.</a:t>
            </a:r>
            <a:endParaRPr/>
          </a:p>
          <a:p>
            <a:pPr marL="0" lvl="0" indent="0" algn="l" rtl="0">
              <a:lnSpc>
                <a:spcPct val="90000"/>
              </a:lnSpc>
              <a:spcBef>
                <a:spcPts val="0"/>
              </a:spcBef>
              <a:spcAft>
                <a:spcPts val="0"/>
              </a:spcAft>
              <a:buClr>
                <a:schemeClr val="dk1"/>
              </a:buClr>
              <a:buSzPts val="2800"/>
              <a:buNone/>
            </a:pPr>
            <a:endParaRPr/>
          </a:p>
        </p:txBody>
      </p:sp>
      <p:grpSp>
        <p:nvGrpSpPr>
          <p:cNvPr id="897" name="Google Shape;897;p61"/>
          <p:cNvGrpSpPr/>
          <p:nvPr/>
        </p:nvGrpSpPr>
        <p:grpSpPr>
          <a:xfrm>
            <a:off x="771681" y="1629225"/>
            <a:ext cx="10496319" cy="4249482"/>
            <a:chOff x="901281" y="1859770"/>
            <a:chExt cx="9647447" cy="3600126"/>
          </a:xfrm>
        </p:grpSpPr>
        <p:pic>
          <p:nvPicPr>
            <p:cNvPr id="898" name="Google Shape;898;p61"/>
            <p:cNvPicPr preferRelativeResize="0"/>
            <p:nvPr/>
          </p:nvPicPr>
          <p:blipFill rotWithShape="1">
            <a:blip r:embed="rId3">
              <a:alphaModFix/>
            </a:blip>
            <a:srcRect/>
            <a:stretch/>
          </p:blipFill>
          <p:spPr>
            <a:xfrm>
              <a:off x="4349661" y="1859770"/>
              <a:ext cx="2859521" cy="3600126"/>
            </a:xfrm>
            <a:prstGeom prst="rect">
              <a:avLst/>
            </a:prstGeom>
            <a:noFill/>
            <a:ln>
              <a:noFill/>
            </a:ln>
          </p:spPr>
        </p:pic>
        <p:pic>
          <p:nvPicPr>
            <p:cNvPr id="899" name="Google Shape;899;p61"/>
            <p:cNvPicPr preferRelativeResize="0"/>
            <p:nvPr/>
          </p:nvPicPr>
          <p:blipFill rotWithShape="1">
            <a:blip r:embed="rId4">
              <a:alphaModFix/>
            </a:blip>
            <a:srcRect/>
            <a:stretch/>
          </p:blipFill>
          <p:spPr>
            <a:xfrm>
              <a:off x="901281" y="1859770"/>
              <a:ext cx="2968354" cy="3600126"/>
            </a:xfrm>
            <a:prstGeom prst="rect">
              <a:avLst/>
            </a:prstGeom>
            <a:noFill/>
            <a:ln>
              <a:noFill/>
            </a:ln>
          </p:spPr>
        </p:pic>
        <p:pic>
          <p:nvPicPr>
            <p:cNvPr id="900" name="Google Shape;900;p61" descr="TIME Magazine Cover: How to Stop a Heart Attack Before it Happens - Sep. 5,  2005 - Health &amp; Medicine - Illness &amp; Disease - Heart Disease - Disease -  Medical Research"/>
            <p:cNvPicPr preferRelativeResize="0"/>
            <p:nvPr/>
          </p:nvPicPr>
          <p:blipFill rotWithShape="1">
            <a:blip r:embed="rId5">
              <a:alphaModFix/>
            </a:blip>
            <a:srcRect/>
            <a:stretch/>
          </p:blipFill>
          <p:spPr>
            <a:xfrm>
              <a:off x="7689208" y="1859770"/>
              <a:ext cx="2859520" cy="3600126"/>
            </a:xfrm>
            <a:prstGeom prst="rect">
              <a:avLst/>
            </a:prstGeom>
            <a:noFill/>
            <a:ln>
              <a:noFill/>
            </a:ln>
          </p:spPr>
        </p:pic>
      </p:grpSp>
      <p:pic>
        <p:nvPicPr>
          <p:cNvPr id="9" name="Google Shape;1695;p142" descr="Logo&#10;&#10;Description automatically generated">
            <a:extLst>
              <a:ext uri="{FF2B5EF4-FFF2-40B4-BE49-F238E27FC236}">
                <a16:creationId xmlns:a16="http://schemas.microsoft.com/office/drawing/2014/main" id="{D0CF774E-394C-EA4E-9CFF-7ADA81CB49E2}"/>
              </a:ext>
            </a:extLst>
          </p:cNvPr>
          <p:cNvPicPr preferRelativeResize="0">
            <a:picLocks noChangeAspect="1"/>
          </p:cNvPicPr>
          <p:nvPr/>
        </p:nvPicPr>
        <p:blipFill rotWithShape="1">
          <a:blip r:embed="rId6">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Google Shape;906;p62"/>
          <p:cNvPicPr preferRelativeResize="0"/>
          <p:nvPr/>
        </p:nvPicPr>
        <p:blipFill rotWithShape="1">
          <a:blip r:embed="rId3">
            <a:alphaModFix/>
          </a:blip>
          <a:srcRect/>
          <a:stretch/>
        </p:blipFill>
        <p:spPr>
          <a:xfrm>
            <a:off x="5851800" y="1058404"/>
            <a:ext cx="5233516" cy="5347478"/>
          </a:xfrm>
          <a:prstGeom prst="rect">
            <a:avLst/>
          </a:prstGeom>
          <a:noFill/>
          <a:ln w="9525" cap="flat" cmpd="sng">
            <a:solidFill>
              <a:schemeClr val="dk1"/>
            </a:solidFill>
            <a:prstDash val="solid"/>
            <a:round/>
            <a:headEnd type="none" w="sm" len="sm"/>
            <a:tailEnd type="none" w="sm" len="sm"/>
          </a:ln>
        </p:spPr>
      </p:pic>
      <p:sp>
        <p:nvSpPr>
          <p:cNvPr id="907" name="Google Shape;907;p62"/>
          <p:cNvSpPr txBox="1">
            <a:spLocks noGrp="1"/>
          </p:cNvSpPr>
          <p:nvPr>
            <p:ph type="body" idx="4"/>
          </p:nvPr>
        </p:nvSpPr>
        <p:spPr>
          <a:xfrm>
            <a:off x="400483" y="1228204"/>
            <a:ext cx="5233517" cy="5177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a:t>CKD screening should be implemented for groups with these well-accepted CKD risk factors:</a:t>
            </a:r>
            <a:br>
              <a:rPr lang="en-US" sz="2400"/>
            </a:br>
            <a:endParaRPr sz="2400"/>
          </a:p>
          <a:p>
            <a:pPr marL="691200" lvl="2" indent="-228600" algn="l" rtl="0">
              <a:lnSpc>
                <a:spcPct val="90000"/>
              </a:lnSpc>
              <a:spcBef>
                <a:spcPts val="300"/>
              </a:spcBef>
              <a:spcAft>
                <a:spcPts val="0"/>
              </a:spcAft>
              <a:buClr>
                <a:schemeClr val="dk1"/>
              </a:buClr>
              <a:buSzPts val="2400"/>
              <a:buFont typeface="Noto Sans Symbols"/>
              <a:buChar char="❑"/>
            </a:pPr>
            <a:r>
              <a:rPr lang="en-US" sz="2400"/>
              <a:t> Hypertension,</a:t>
            </a:r>
            <a:endParaRPr/>
          </a:p>
          <a:p>
            <a:pPr marL="691200" lvl="2" indent="-228600" algn="l" rtl="0">
              <a:lnSpc>
                <a:spcPct val="90000"/>
              </a:lnSpc>
              <a:spcBef>
                <a:spcPts val="300"/>
              </a:spcBef>
              <a:spcAft>
                <a:spcPts val="0"/>
              </a:spcAft>
              <a:buClr>
                <a:schemeClr val="dk1"/>
              </a:buClr>
              <a:buSzPts val="2400"/>
              <a:buFont typeface="Noto Sans Symbols"/>
              <a:buChar char="❑"/>
            </a:pPr>
            <a:r>
              <a:rPr lang="en-US" sz="2400"/>
              <a:t> Diabetes, and/or</a:t>
            </a:r>
            <a:endParaRPr/>
          </a:p>
          <a:p>
            <a:pPr marL="691200" lvl="2" indent="-228600" algn="l" rtl="0">
              <a:lnSpc>
                <a:spcPct val="90000"/>
              </a:lnSpc>
              <a:spcBef>
                <a:spcPts val="300"/>
              </a:spcBef>
              <a:spcAft>
                <a:spcPts val="0"/>
              </a:spcAft>
              <a:buClr>
                <a:schemeClr val="dk1"/>
              </a:buClr>
              <a:buSzPts val="2400"/>
              <a:buFont typeface="Noto Sans Symbols"/>
              <a:buChar char="❑"/>
            </a:pPr>
            <a:r>
              <a:rPr lang="en-US" sz="2400"/>
              <a:t> Cardiovascular disease</a:t>
            </a:r>
            <a:endParaRPr sz="2400"/>
          </a:p>
        </p:txBody>
      </p:sp>
      <p:sp>
        <p:nvSpPr>
          <p:cNvPr id="908" name="Google Shape;908;p62"/>
          <p:cNvSpPr txBox="1">
            <a:spLocks noGrp="1"/>
          </p:cNvSpPr>
          <p:nvPr>
            <p:ph type="body" idx="2"/>
          </p:nvPr>
        </p:nvSpPr>
        <p:spPr>
          <a:xfrm>
            <a:off x="3377184" y="64908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endParaRPr dirty="0"/>
          </a:p>
          <a:p>
            <a:pPr marL="0" lvl="0" indent="0" algn="l" rtl="0">
              <a:lnSpc>
                <a:spcPct val="100000"/>
              </a:lnSpc>
              <a:spcBef>
                <a:spcPts val="0"/>
              </a:spcBef>
              <a:spcAft>
                <a:spcPts val="0"/>
              </a:spcAft>
              <a:buClr>
                <a:schemeClr val="dk2"/>
              </a:buClr>
              <a:buSzPts val="1200"/>
              <a:buNone/>
            </a:pPr>
            <a:endParaRPr sz="1200" dirty="0"/>
          </a:p>
          <a:p>
            <a:pPr marL="0" lvl="0" indent="0" algn="l" rtl="0">
              <a:lnSpc>
                <a:spcPct val="100000"/>
              </a:lnSpc>
              <a:spcBef>
                <a:spcPts val="0"/>
              </a:spcBef>
              <a:spcAft>
                <a:spcPts val="0"/>
              </a:spcAft>
              <a:buClr>
                <a:schemeClr val="dk2"/>
              </a:buClr>
              <a:buSzPts val="1200"/>
              <a:buNone/>
            </a:pPr>
            <a:endParaRPr sz="1200" dirty="0"/>
          </a:p>
          <a:p>
            <a:pPr marL="0" lvl="0" indent="0" algn="l" rtl="0">
              <a:lnSpc>
                <a:spcPct val="100000"/>
              </a:lnSpc>
              <a:spcBef>
                <a:spcPts val="0"/>
              </a:spcBef>
              <a:spcAft>
                <a:spcPts val="0"/>
              </a:spcAft>
              <a:buClr>
                <a:schemeClr val="dk2"/>
              </a:buClr>
              <a:buSzPts val="1200"/>
              <a:buNone/>
            </a:pPr>
            <a:r>
              <a:rPr lang="en-US" sz="1200" dirty="0"/>
              <a:t>https://</a:t>
            </a:r>
            <a:r>
              <a:rPr lang="en-US" sz="1200" dirty="0" err="1"/>
              <a:t>heart.bmj.com</a:t>
            </a:r>
            <a:r>
              <a:rPr lang="en-US" sz="1200" dirty="0"/>
              <a:t>/content/99/8/577</a:t>
            </a:r>
            <a:endParaRPr dirty="0"/>
          </a:p>
        </p:txBody>
      </p:sp>
      <p:sp>
        <p:nvSpPr>
          <p:cNvPr id="909" name="Google Shape;909;p62"/>
          <p:cNvSpPr txBox="1">
            <a:spLocks noGrp="1"/>
          </p:cNvSpPr>
          <p:nvPr>
            <p:ph type="body" idx="3"/>
          </p:nvPr>
        </p:nvSpPr>
        <p:spPr>
          <a:xfrm>
            <a:off x="306000" y="533400"/>
            <a:ext cx="11091600" cy="6062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Screening Strategy</a:t>
            </a:r>
            <a:endParaRPr/>
          </a:p>
        </p:txBody>
      </p:sp>
      <p:pic>
        <p:nvPicPr>
          <p:cNvPr id="7" name="Google Shape;1695;p142" descr="Logo&#10;&#10;Description automatically generated">
            <a:extLst>
              <a:ext uri="{FF2B5EF4-FFF2-40B4-BE49-F238E27FC236}">
                <a16:creationId xmlns:a16="http://schemas.microsoft.com/office/drawing/2014/main" id="{C506F071-9B65-CA44-B1F3-D1FD64DF053C}"/>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63"/>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sz="4000">
                <a:latin typeface="Arial"/>
                <a:ea typeface="Arial"/>
                <a:cs typeface="Arial"/>
                <a:sym typeface="Arial"/>
              </a:rPr>
              <a:t>Controversies Conference Report Conclusion 2:  </a:t>
            </a:r>
            <a:endParaRPr sz="3600">
              <a:latin typeface="Arial"/>
              <a:ea typeface="Arial"/>
              <a:cs typeface="Arial"/>
              <a:sym typeface="Arial"/>
            </a:endParaRPr>
          </a:p>
        </p:txBody>
      </p:sp>
      <p:sp>
        <p:nvSpPr>
          <p:cNvPr id="915" name="Google Shape;915;p63"/>
          <p:cNvSpPr/>
          <p:nvPr/>
        </p:nvSpPr>
        <p:spPr>
          <a:xfrm>
            <a:off x="953238" y="2263261"/>
            <a:ext cx="10945091" cy="31700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Arial"/>
                <a:ea typeface="Arial"/>
                <a:cs typeface="Arial"/>
                <a:sym typeface="Arial"/>
              </a:rPr>
              <a:t>CKD screening and treatment programs should be also implemented in other high-risk individuals and populations based on comorbidities, environmental exposures, or genetic factors.</a:t>
            </a:r>
            <a:endParaRPr sz="4000">
              <a:solidFill>
                <a:schemeClr val="lt1"/>
              </a:solidFill>
              <a:latin typeface="Arial"/>
              <a:ea typeface="Arial"/>
              <a:cs typeface="Arial"/>
              <a:sym typeface="Arial"/>
            </a:endParaRPr>
          </a:p>
        </p:txBody>
      </p:sp>
      <p:pic>
        <p:nvPicPr>
          <p:cNvPr id="916" name="Google Shape;916;p63" descr="KDIGO Logo - transparent.png"/>
          <p:cNvPicPr preferRelativeResize="0"/>
          <p:nvPr/>
        </p:nvPicPr>
        <p:blipFill rotWithShape="1">
          <a:blip r:embed="rId3">
            <a:alphaModFix/>
          </a:blip>
          <a:srcRect/>
          <a:stretch/>
        </p:blipFill>
        <p:spPr>
          <a:xfrm>
            <a:off x="11068321" y="5951714"/>
            <a:ext cx="896268" cy="806307"/>
          </a:xfrm>
          <a:prstGeom prst="rect">
            <a:avLst/>
          </a:prstGeom>
          <a:noFill/>
          <a:ln>
            <a:noFill/>
          </a:ln>
        </p:spPr>
      </p:pic>
      <p:pic>
        <p:nvPicPr>
          <p:cNvPr id="917" name="Google Shape;917;p63" descr="Logo&#10;&#10;Description automatically generated"/>
          <p:cNvPicPr preferRelativeResize="0"/>
          <p:nvPr/>
        </p:nvPicPr>
        <p:blipFill rotWithShape="1">
          <a:blip r:embed="rId4">
            <a:alphaModFix/>
          </a:blip>
          <a:srcRect/>
          <a:stretch/>
        </p:blipFill>
        <p:spPr>
          <a:xfrm>
            <a:off x="0" y="5858950"/>
            <a:ext cx="2045528" cy="111431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4" name="Google Shape;924;p64"/>
          <p:cNvSpPr txBox="1">
            <a:spLocks noGrp="1"/>
          </p:cNvSpPr>
          <p:nvPr>
            <p:ph type="body" idx="3"/>
          </p:nvPr>
        </p:nvSpPr>
        <p:spPr>
          <a:xfrm>
            <a:off x="356255" y="501164"/>
            <a:ext cx="11557449" cy="86793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Conclusion 2: CKD screening and treatment programs should also be implemented in other high-risk individuals and populations based on comorbidities, environmental exposures, or genetic factors.</a:t>
            </a:r>
            <a:endParaRPr/>
          </a:p>
          <a:p>
            <a:pPr marL="0" lvl="0" indent="0" algn="l" rtl="0">
              <a:lnSpc>
                <a:spcPct val="90000"/>
              </a:lnSpc>
              <a:spcBef>
                <a:spcPts val="0"/>
              </a:spcBef>
              <a:spcAft>
                <a:spcPts val="0"/>
              </a:spcAft>
              <a:buClr>
                <a:schemeClr val="dk1"/>
              </a:buClr>
              <a:buSzPts val="2800"/>
              <a:buNone/>
            </a:pPr>
            <a:endParaRPr/>
          </a:p>
        </p:txBody>
      </p:sp>
      <p:pic>
        <p:nvPicPr>
          <p:cNvPr id="925" name="Google Shape;925;p64" descr="old couple Icon 1201396"/>
          <p:cNvPicPr preferRelativeResize="0"/>
          <p:nvPr/>
        </p:nvPicPr>
        <p:blipFill rotWithShape="1">
          <a:blip r:embed="rId3">
            <a:alphaModFix/>
          </a:blip>
          <a:srcRect/>
          <a:stretch/>
        </p:blipFill>
        <p:spPr>
          <a:xfrm>
            <a:off x="1322199" y="2145605"/>
            <a:ext cx="1281301" cy="1283396"/>
          </a:xfrm>
          <a:prstGeom prst="rect">
            <a:avLst/>
          </a:prstGeom>
          <a:noFill/>
          <a:ln>
            <a:noFill/>
          </a:ln>
        </p:spPr>
      </p:pic>
      <p:pic>
        <p:nvPicPr>
          <p:cNvPr id="926" name="Google Shape;926;p64" descr="ethnicity Icon 94199"/>
          <p:cNvPicPr preferRelativeResize="0"/>
          <p:nvPr/>
        </p:nvPicPr>
        <p:blipFill rotWithShape="1">
          <a:blip r:embed="rId4">
            <a:alphaModFix/>
          </a:blip>
          <a:srcRect/>
          <a:stretch/>
        </p:blipFill>
        <p:spPr>
          <a:xfrm>
            <a:off x="3139370" y="2143711"/>
            <a:ext cx="1269679" cy="1269679"/>
          </a:xfrm>
          <a:prstGeom prst="rect">
            <a:avLst/>
          </a:prstGeom>
          <a:noFill/>
          <a:ln>
            <a:noFill/>
          </a:ln>
        </p:spPr>
      </p:pic>
      <p:pic>
        <p:nvPicPr>
          <p:cNvPr id="927" name="Google Shape;927;p64" descr="Butterfly Icon 2255327"/>
          <p:cNvPicPr preferRelativeResize="0"/>
          <p:nvPr/>
        </p:nvPicPr>
        <p:blipFill rotWithShape="1">
          <a:blip r:embed="rId5">
            <a:alphaModFix/>
          </a:blip>
          <a:srcRect/>
          <a:stretch/>
        </p:blipFill>
        <p:spPr>
          <a:xfrm>
            <a:off x="4944919" y="2185528"/>
            <a:ext cx="1200724" cy="1200724"/>
          </a:xfrm>
          <a:prstGeom prst="rect">
            <a:avLst/>
          </a:prstGeom>
          <a:noFill/>
          <a:ln>
            <a:noFill/>
          </a:ln>
        </p:spPr>
      </p:pic>
      <p:pic>
        <p:nvPicPr>
          <p:cNvPr id="928" name="Google Shape;928;p64" descr="HIV Icon 3307195"/>
          <p:cNvPicPr preferRelativeResize="0"/>
          <p:nvPr/>
        </p:nvPicPr>
        <p:blipFill rotWithShape="1">
          <a:blip r:embed="rId6">
            <a:alphaModFix/>
          </a:blip>
          <a:srcRect/>
          <a:stretch/>
        </p:blipFill>
        <p:spPr>
          <a:xfrm>
            <a:off x="6681513" y="2262138"/>
            <a:ext cx="1118431" cy="1118431"/>
          </a:xfrm>
          <a:prstGeom prst="rect">
            <a:avLst/>
          </a:prstGeom>
          <a:noFill/>
          <a:ln>
            <a:noFill/>
          </a:ln>
        </p:spPr>
      </p:pic>
      <p:pic>
        <p:nvPicPr>
          <p:cNvPr id="929" name="Google Shape;929;p64" descr="Family Icon 642285"/>
          <p:cNvPicPr preferRelativeResize="0"/>
          <p:nvPr/>
        </p:nvPicPr>
        <p:blipFill rotWithShape="1">
          <a:blip r:embed="rId7">
            <a:alphaModFix/>
          </a:blip>
          <a:srcRect/>
          <a:stretch/>
        </p:blipFill>
        <p:spPr>
          <a:xfrm>
            <a:off x="8335814" y="2338339"/>
            <a:ext cx="1118432" cy="1118432"/>
          </a:xfrm>
          <a:prstGeom prst="rect">
            <a:avLst/>
          </a:prstGeom>
          <a:noFill/>
          <a:ln>
            <a:noFill/>
          </a:ln>
        </p:spPr>
      </p:pic>
      <p:pic>
        <p:nvPicPr>
          <p:cNvPr id="930" name="Google Shape;930;p64" descr="DNA Icon 2335931"/>
          <p:cNvPicPr preferRelativeResize="0"/>
          <p:nvPr/>
        </p:nvPicPr>
        <p:blipFill rotWithShape="1">
          <a:blip r:embed="rId8">
            <a:alphaModFix/>
          </a:blip>
          <a:srcRect/>
          <a:stretch/>
        </p:blipFill>
        <p:spPr>
          <a:xfrm>
            <a:off x="9990114" y="2359343"/>
            <a:ext cx="1071586" cy="1071586"/>
          </a:xfrm>
          <a:prstGeom prst="rect">
            <a:avLst/>
          </a:prstGeom>
          <a:noFill/>
          <a:ln>
            <a:noFill/>
          </a:ln>
        </p:spPr>
      </p:pic>
      <p:pic>
        <p:nvPicPr>
          <p:cNvPr id="931" name="Google Shape;931;p64" descr="poverty Icon 2252375"/>
          <p:cNvPicPr preferRelativeResize="0"/>
          <p:nvPr/>
        </p:nvPicPr>
        <p:blipFill rotWithShape="1">
          <a:blip r:embed="rId9">
            <a:alphaModFix/>
          </a:blip>
          <a:srcRect/>
          <a:stretch/>
        </p:blipFill>
        <p:spPr>
          <a:xfrm>
            <a:off x="1322199" y="4466033"/>
            <a:ext cx="1138523" cy="1138523"/>
          </a:xfrm>
          <a:prstGeom prst="rect">
            <a:avLst/>
          </a:prstGeom>
          <a:noFill/>
          <a:ln>
            <a:noFill/>
          </a:ln>
        </p:spPr>
      </p:pic>
      <p:grpSp>
        <p:nvGrpSpPr>
          <p:cNvPr id="932" name="Google Shape;932;p64"/>
          <p:cNvGrpSpPr/>
          <p:nvPr/>
        </p:nvGrpSpPr>
        <p:grpSpPr>
          <a:xfrm>
            <a:off x="3019500" y="4466033"/>
            <a:ext cx="1630575" cy="1171146"/>
            <a:chOff x="3308561" y="4498656"/>
            <a:chExt cx="1674442" cy="1138523"/>
          </a:xfrm>
        </p:grpSpPr>
        <p:pic>
          <p:nvPicPr>
            <p:cNvPr id="933" name="Google Shape;933;p64" descr="sugarcane field Icon 2401027"/>
            <p:cNvPicPr preferRelativeResize="0"/>
            <p:nvPr/>
          </p:nvPicPr>
          <p:blipFill rotWithShape="1">
            <a:blip r:embed="rId10">
              <a:alphaModFix/>
            </a:blip>
            <a:srcRect/>
            <a:stretch/>
          </p:blipFill>
          <p:spPr>
            <a:xfrm>
              <a:off x="4354990" y="4940232"/>
              <a:ext cx="628013" cy="628013"/>
            </a:xfrm>
            <a:prstGeom prst="rect">
              <a:avLst/>
            </a:prstGeom>
            <a:noFill/>
            <a:ln>
              <a:noFill/>
            </a:ln>
          </p:spPr>
        </p:pic>
        <p:pic>
          <p:nvPicPr>
            <p:cNvPr id="934" name="Google Shape;934;p64" descr="Farmer Icon 2636085"/>
            <p:cNvPicPr preferRelativeResize="0"/>
            <p:nvPr/>
          </p:nvPicPr>
          <p:blipFill rotWithShape="1">
            <a:blip r:embed="rId11">
              <a:alphaModFix/>
            </a:blip>
            <a:srcRect/>
            <a:stretch/>
          </p:blipFill>
          <p:spPr>
            <a:xfrm>
              <a:off x="3308561" y="4498656"/>
              <a:ext cx="1138523" cy="1138523"/>
            </a:xfrm>
            <a:prstGeom prst="rect">
              <a:avLst/>
            </a:prstGeom>
            <a:noFill/>
            <a:ln>
              <a:noFill/>
            </a:ln>
          </p:spPr>
        </p:pic>
      </p:grpSp>
      <p:pic>
        <p:nvPicPr>
          <p:cNvPr id="935" name="Google Shape;935;p64" descr="Kidney Icon 3327577"/>
          <p:cNvPicPr preferRelativeResize="0"/>
          <p:nvPr/>
        </p:nvPicPr>
        <p:blipFill rotWithShape="1">
          <a:blip r:embed="rId12">
            <a:alphaModFix/>
          </a:blip>
          <a:srcRect/>
          <a:stretch/>
        </p:blipFill>
        <p:spPr>
          <a:xfrm>
            <a:off x="5176520" y="4528164"/>
            <a:ext cx="1138523" cy="1138523"/>
          </a:xfrm>
          <a:prstGeom prst="rect">
            <a:avLst/>
          </a:prstGeom>
          <a:noFill/>
          <a:ln>
            <a:noFill/>
          </a:ln>
        </p:spPr>
      </p:pic>
      <p:pic>
        <p:nvPicPr>
          <p:cNvPr id="936" name="Google Shape;936;p64" descr="Pregnant Icon 2039681"/>
          <p:cNvPicPr preferRelativeResize="0"/>
          <p:nvPr/>
        </p:nvPicPr>
        <p:blipFill rotWithShape="1">
          <a:blip r:embed="rId13">
            <a:alphaModFix/>
          </a:blip>
          <a:srcRect/>
          <a:stretch/>
        </p:blipFill>
        <p:spPr>
          <a:xfrm>
            <a:off x="6835721" y="4569964"/>
            <a:ext cx="1138523" cy="1138523"/>
          </a:xfrm>
          <a:prstGeom prst="rect">
            <a:avLst/>
          </a:prstGeom>
          <a:noFill/>
          <a:ln>
            <a:noFill/>
          </a:ln>
        </p:spPr>
      </p:pic>
      <p:pic>
        <p:nvPicPr>
          <p:cNvPr id="937" name="Google Shape;937;p64" descr="Obesity Icon 687030"/>
          <p:cNvPicPr preferRelativeResize="0"/>
          <p:nvPr/>
        </p:nvPicPr>
        <p:blipFill rotWithShape="1">
          <a:blip r:embed="rId14">
            <a:alphaModFix/>
          </a:blip>
          <a:srcRect/>
          <a:stretch/>
        </p:blipFill>
        <p:spPr>
          <a:xfrm>
            <a:off x="10154125" y="4567241"/>
            <a:ext cx="1138523" cy="1138523"/>
          </a:xfrm>
          <a:prstGeom prst="rect">
            <a:avLst/>
          </a:prstGeom>
          <a:noFill/>
          <a:ln>
            <a:noFill/>
          </a:ln>
        </p:spPr>
      </p:pic>
      <p:pic>
        <p:nvPicPr>
          <p:cNvPr id="938" name="Google Shape;938;p64" descr="Poison Icon 1173849"/>
          <p:cNvPicPr preferRelativeResize="0"/>
          <p:nvPr/>
        </p:nvPicPr>
        <p:blipFill rotWithShape="1">
          <a:blip r:embed="rId15">
            <a:alphaModFix/>
          </a:blip>
          <a:srcRect/>
          <a:stretch/>
        </p:blipFill>
        <p:spPr>
          <a:xfrm>
            <a:off x="8494922" y="4569963"/>
            <a:ext cx="1138523" cy="1138523"/>
          </a:xfrm>
          <a:prstGeom prst="rect">
            <a:avLst/>
          </a:prstGeom>
          <a:noFill/>
          <a:ln>
            <a:noFill/>
          </a:ln>
        </p:spPr>
      </p:pic>
      <p:sp>
        <p:nvSpPr>
          <p:cNvPr id="939" name="Google Shape;939;p64"/>
          <p:cNvSpPr txBox="1"/>
          <p:nvPr/>
        </p:nvSpPr>
        <p:spPr>
          <a:xfrm>
            <a:off x="1355227" y="3606654"/>
            <a:ext cx="11054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Older age</a:t>
            </a:r>
            <a:endParaRPr/>
          </a:p>
        </p:txBody>
      </p:sp>
      <p:sp>
        <p:nvSpPr>
          <p:cNvPr id="940" name="Google Shape;940;p64"/>
          <p:cNvSpPr txBox="1"/>
          <p:nvPr/>
        </p:nvSpPr>
        <p:spPr>
          <a:xfrm>
            <a:off x="2958921" y="3644541"/>
            <a:ext cx="16305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Race/ ethnicity</a:t>
            </a:r>
            <a:endParaRPr/>
          </a:p>
        </p:txBody>
      </p:sp>
      <p:sp>
        <p:nvSpPr>
          <p:cNvPr id="941" name="Google Shape;941;p64"/>
          <p:cNvSpPr txBox="1"/>
          <p:nvPr/>
        </p:nvSpPr>
        <p:spPr>
          <a:xfrm>
            <a:off x="5264462" y="3647829"/>
            <a:ext cx="5036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SLE</a:t>
            </a:r>
            <a:endParaRPr/>
          </a:p>
        </p:txBody>
      </p:sp>
      <p:sp>
        <p:nvSpPr>
          <p:cNvPr id="942" name="Google Shape;942;p64"/>
          <p:cNvSpPr txBox="1"/>
          <p:nvPr/>
        </p:nvSpPr>
        <p:spPr>
          <a:xfrm>
            <a:off x="6976873" y="3646062"/>
            <a:ext cx="5277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HIV</a:t>
            </a:r>
            <a:endParaRPr/>
          </a:p>
        </p:txBody>
      </p:sp>
      <p:sp>
        <p:nvSpPr>
          <p:cNvPr id="943" name="Google Shape;943;p64"/>
          <p:cNvSpPr txBox="1"/>
          <p:nvPr/>
        </p:nvSpPr>
        <p:spPr>
          <a:xfrm>
            <a:off x="8056395" y="3611951"/>
            <a:ext cx="15435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Family History</a:t>
            </a:r>
            <a:endParaRPr/>
          </a:p>
        </p:txBody>
      </p:sp>
      <p:sp>
        <p:nvSpPr>
          <p:cNvPr id="944" name="Google Shape;944;p64"/>
          <p:cNvSpPr txBox="1"/>
          <p:nvPr/>
        </p:nvSpPr>
        <p:spPr>
          <a:xfrm>
            <a:off x="9590932" y="3629753"/>
            <a:ext cx="209211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Genetic Risk Factors</a:t>
            </a:r>
            <a:endParaRPr/>
          </a:p>
        </p:txBody>
      </p:sp>
      <p:sp>
        <p:nvSpPr>
          <p:cNvPr id="945" name="Google Shape;945;p64"/>
          <p:cNvSpPr txBox="1"/>
          <p:nvPr/>
        </p:nvSpPr>
        <p:spPr>
          <a:xfrm>
            <a:off x="808885" y="5708487"/>
            <a:ext cx="212949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Calibri"/>
                <a:ea typeface="Calibri"/>
                <a:cs typeface="Calibri"/>
                <a:sym typeface="Calibri"/>
              </a:rPr>
              <a:t>Low Socioeconomic Status</a:t>
            </a:r>
            <a:endParaRPr/>
          </a:p>
        </p:txBody>
      </p:sp>
      <p:sp>
        <p:nvSpPr>
          <p:cNvPr id="946" name="Google Shape;946;p64"/>
          <p:cNvSpPr txBox="1"/>
          <p:nvPr/>
        </p:nvSpPr>
        <p:spPr>
          <a:xfrm>
            <a:off x="3284947" y="5708487"/>
            <a:ext cx="163294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Calibri"/>
                <a:ea typeface="Calibri"/>
                <a:cs typeface="Calibri"/>
                <a:sym typeface="Calibri"/>
              </a:rPr>
              <a:t>Environmental </a:t>
            </a:r>
            <a:endParaRPr/>
          </a:p>
          <a:p>
            <a:pPr marL="0" marR="0" lvl="0" indent="0" algn="ctr" rtl="0">
              <a:spcBef>
                <a:spcPts val="0"/>
              </a:spcBef>
              <a:spcAft>
                <a:spcPts val="0"/>
              </a:spcAft>
              <a:buNone/>
            </a:pPr>
            <a:r>
              <a:rPr lang="en-US" sz="1800" b="1">
                <a:solidFill>
                  <a:srgbClr val="000000"/>
                </a:solidFill>
                <a:latin typeface="Calibri"/>
                <a:ea typeface="Calibri"/>
                <a:cs typeface="Calibri"/>
                <a:sym typeface="Calibri"/>
              </a:rPr>
              <a:t>Exposures</a:t>
            </a:r>
            <a:endParaRPr/>
          </a:p>
        </p:txBody>
      </p:sp>
      <p:sp>
        <p:nvSpPr>
          <p:cNvPr id="947" name="Google Shape;947;p64"/>
          <p:cNvSpPr txBox="1"/>
          <p:nvPr/>
        </p:nvSpPr>
        <p:spPr>
          <a:xfrm>
            <a:off x="5264462" y="5725552"/>
            <a:ext cx="10310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Prior AKI</a:t>
            </a:r>
            <a:endParaRPr/>
          </a:p>
        </p:txBody>
      </p:sp>
      <p:sp>
        <p:nvSpPr>
          <p:cNvPr id="948" name="Google Shape;948;p64"/>
          <p:cNvSpPr txBox="1"/>
          <p:nvPr/>
        </p:nvSpPr>
        <p:spPr>
          <a:xfrm>
            <a:off x="6642080" y="5721487"/>
            <a:ext cx="14553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Preeclampsia</a:t>
            </a:r>
            <a:endParaRPr/>
          </a:p>
        </p:txBody>
      </p:sp>
      <p:sp>
        <p:nvSpPr>
          <p:cNvPr id="949" name="Google Shape;949;p64"/>
          <p:cNvSpPr txBox="1"/>
          <p:nvPr/>
        </p:nvSpPr>
        <p:spPr>
          <a:xfrm>
            <a:off x="8443982" y="5703042"/>
            <a:ext cx="14750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Nephrotoxins</a:t>
            </a:r>
            <a:endParaRPr/>
          </a:p>
        </p:txBody>
      </p:sp>
      <p:sp>
        <p:nvSpPr>
          <p:cNvPr id="950" name="Google Shape;950;p64"/>
          <p:cNvSpPr txBox="1"/>
          <p:nvPr/>
        </p:nvSpPr>
        <p:spPr>
          <a:xfrm>
            <a:off x="10265568" y="5698222"/>
            <a:ext cx="9156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Obesity</a:t>
            </a:r>
            <a:endParaRPr/>
          </a:p>
        </p:txBody>
      </p:sp>
      <p:pic>
        <p:nvPicPr>
          <p:cNvPr id="31" name="Google Shape;1695;p142" descr="Logo&#10;&#10;Description automatically generated">
            <a:extLst>
              <a:ext uri="{FF2B5EF4-FFF2-40B4-BE49-F238E27FC236}">
                <a16:creationId xmlns:a16="http://schemas.microsoft.com/office/drawing/2014/main" id="{EDA27050-F9AD-9B47-8EB9-5B7596EB28BC}"/>
              </a:ext>
            </a:extLst>
          </p:cNvPr>
          <p:cNvPicPr preferRelativeResize="0">
            <a:picLocks noChangeAspect="1"/>
          </p:cNvPicPr>
          <p:nvPr/>
        </p:nvPicPr>
        <p:blipFill rotWithShape="1">
          <a:blip r:embed="rId16">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7" name="Google Shape;957;p65"/>
          <p:cNvSpPr txBox="1">
            <a:spLocks noGrp="1"/>
          </p:cNvSpPr>
          <p:nvPr>
            <p:ph type="body" idx="3"/>
          </p:nvPr>
        </p:nvSpPr>
        <p:spPr>
          <a:xfrm>
            <a:off x="356255" y="501164"/>
            <a:ext cx="11557449" cy="86793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Conclusion 2: CKD screening and treatment programs should also be implemented in other high-risk individuals and populations based on comorbidities, environmental exposures, or genetic factors.</a:t>
            </a:r>
            <a:endParaRPr/>
          </a:p>
          <a:p>
            <a:pPr marL="0" lvl="0" indent="0" algn="l" rtl="0">
              <a:lnSpc>
                <a:spcPct val="90000"/>
              </a:lnSpc>
              <a:spcBef>
                <a:spcPts val="0"/>
              </a:spcBef>
              <a:spcAft>
                <a:spcPts val="0"/>
              </a:spcAft>
              <a:buClr>
                <a:schemeClr val="dk1"/>
              </a:buClr>
              <a:buSzPts val="2800"/>
              <a:buNone/>
            </a:pPr>
            <a:endParaRPr/>
          </a:p>
        </p:txBody>
      </p:sp>
      <p:pic>
        <p:nvPicPr>
          <p:cNvPr id="958" name="Google Shape;958;p65"/>
          <p:cNvPicPr preferRelativeResize="0"/>
          <p:nvPr/>
        </p:nvPicPr>
        <p:blipFill rotWithShape="1">
          <a:blip r:embed="rId3">
            <a:alphaModFix/>
          </a:blip>
          <a:srcRect/>
          <a:stretch/>
        </p:blipFill>
        <p:spPr>
          <a:xfrm>
            <a:off x="1400166" y="1875843"/>
            <a:ext cx="9326396" cy="4480993"/>
          </a:xfrm>
          <a:prstGeom prst="rect">
            <a:avLst/>
          </a:prstGeom>
          <a:noFill/>
          <a:ln w="9525" cap="flat" cmpd="sng">
            <a:solidFill>
              <a:schemeClr val="dk1"/>
            </a:solidFill>
            <a:prstDash val="solid"/>
            <a:round/>
            <a:headEnd type="none" w="sm" len="sm"/>
            <a:tailEnd type="none" w="sm" len="sm"/>
          </a:ln>
        </p:spPr>
      </p:pic>
      <p:pic>
        <p:nvPicPr>
          <p:cNvPr id="6" name="Google Shape;1695;p142" descr="Logo&#10;&#10;Description automatically generated">
            <a:extLst>
              <a:ext uri="{FF2B5EF4-FFF2-40B4-BE49-F238E27FC236}">
                <a16:creationId xmlns:a16="http://schemas.microsoft.com/office/drawing/2014/main" id="{B3C800C0-919E-684F-8D6F-E4080A3BB89D}"/>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66"/>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3:  </a:t>
            </a:r>
            <a:endParaRPr sz="3600">
              <a:latin typeface="Arial"/>
              <a:ea typeface="Arial"/>
              <a:cs typeface="Arial"/>
              <a:sym typeface="Arial"/>
            </a:endParaRPr>
          </a:p>
        </p:txBody>
      </p:sp>
      <p:sp>
        <p:nvSpPr>
          <p:cNvPr id="964" name="Google Shape;964;p66"/>
          <p:cNvSpPr/>
          <p:nvPr/>
        </p:nvSpPr>
        <p:spPr>
          <a:xfrm>
            <a:off x="953238" y="2742946"/>
            <a:ext cx="10945091" cy="2554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Arial"/>
                <a:ea typeface="Arial"/>
                <a:cs typeface="Arial"/>
                <a:sym typeface="Arial"/>
              </a:rPr>
              <a:t>The initiation, frequency, and cessation of CKD screening should be individualized based on kidney and cardiovascular risk profiles and individual preferences.</a:t>
            </a:r>
            <a:endParaRPr sz="4000">
              <a:solidFill>
                <a:schemeClr val="lt1"/>
              </a:solidFill>
              <a:latin typeface="Arial"/>
              <a:ea typeface="Arial"/>
              <a:cs typeface="Arial"/>
              <a:sym typeface="Arial"/>
            </a:endParaRPr>
          </a:p>
        </p:txBody>
      </p:sp>
      <p:pic>
        <p:nvPicPr>
          <p:cNvPr id="965" name="Google Shape;965;p66" descr="KDIGO Logo - transparent.png"/>
          <p:cNvPicPr preferRelativeResize="0"/>
          <p:nvPr/>
        </p:nvPicPr>
        <p:blipFill rotWithShape="1">
          <a:blip r:embed="rId3">
            <a:alphaModFix/>
          </a:blip>
          <a:srcRect/>
          <a:stretch/>
        </p:blipFill>
        <p:spPr>
          <a:xfrm>
            <a:off x="11068321" y="5951714"/>
            <a:ext cx="896268" cy="806307"/>
          </a:xfrm>
          <a:prstGeom prst="rect">
            <a:avLst/>
          </a:prstGeom>
          <a:noFill/>
          <a:ln>
            <a:noFill/>
          </a:ln>
        </p:spPr>
      </p:pic>
      <p:pic>
        <p:nvPicPr>
          <p:cNvPr id="966" name="Google Shape;966;p66" descr="Logo&#10;&#10;Description automatically generated"/>
          <p:cNvPicPr preferRelativeResize="0"/>
          <p:nvPr/>
        </p:nvPicPr>
        <p:blipFill rotWithShape="1">
          <a:blip r:embed="rId4">
            <a:alphaModFix/>
          </a:blip>
          <a:srcRect/>
          <a:stretch/>
        </p:blipFill>
        <p:spPr>
          <a:xfrm>
            <a:off x="0" y="5858950"/>
            <a:ext cx="2045528" cy="111431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67"/>
          <p:cNvSpPr txBox="1">
            <a:spLocks noGrp="1"/>
          </p:cNvSpPr>
          <p:nvPr>
            <p:ph type="body" idx="2"/>
          </p:nvPr>
        </p:nvSpPr>
        <p:spPr>
          <a:xfrm>
            <a:off x="3852672" y="64908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r>
              <a:rPr lang="en-US" u="sng">
                <a:solidFill>
                  <a:schemeClr val="hlink"/>
                </a:solidFill>
                <a:hlinkClick r:id="rId3"/>
              </a:rPr>
              <a:t>https://www.wikiart.org/en/salvador-dali/the-persistence-of-memory-1931</a:t>
            </a:r>
            <a:endParaRPr/>
          </a:p>
        </p:txBody>
      </p:sp>
      <p:sp>
        <p:nvSpPr>
          <p:cNvPr id="973" name="Google Shape;973;p67"/>
          <p:cNvSpPr txBox="1">
            <a:spLocks noGrp="1"/>
          </p:cNvSpPr>
          <p:nvPr>
            <p:ph type="body" idx="3"/>
          </p:nvPr>
        </p:nvSpPr>
        <p:spPr>
          <a:xfrm>
            <a:off x="279850" y="558831"/>
            <a:ext cx="11632300" cy="86793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Conclusion 3: The initiation, frequency, and cessation of CKD screening should be individualized based on kidney and cardiovascular risk profiles and individual preferences.</a:t>
            </a:r>
            <a:endParaRPr/>
          </a:p>
          <a:p>
            <a:pPr marL="0" lvl="0" indent="0" algn="l" rtl="0">
              <a:lnSpc>
                <a:spcPct val="90000"/>
              </a:lnSpc>
              <a:spcBef>
                <a:spcPts val="0"/>
              </a:spcBef>
              <a:spcAft>
                <a:spcPts val="0"/>
              </a:spcAft>
              <a:buClr>
                <a:schemeClr val="dk1"/>
              </a:buClr>
              <a:buSzPts val="2800"/>
              <a:buNone/>
            </a:pPr>
            <a:endParaRPr/>
          </a:p>
        </p:txBody>
      </p:sp>
      <p:sp>
        <p:nvSpPr>
          <p:cNvPr id="974" name="Google Shape;974;p67"/>
          <p:cNvSpPr txBox="1">
            <a:spLocks noGrp="1"/>
          </p:cNvSpPr>
          <p:nvPr>
            <p:ph type="body" idx="4"/>
          </p:nvPr>
        </p:nvSpPr>
        <p:spPr>
          <a:xfrm>
            <a:off x="696168" y="2365838"/>
            <a:ext cx="4937832" cy="2126323"/>
          </a:xfrm>
          <a:prstGeom prst="rect">
            <a:avLst/>
          </a:prstGeom>
          <a:noFill/>
          <a:ln>
            <a:noFill/>
          </a:ln>
        </p:spPr>
        <p:txBody>
          <a:bodyPr spcFirstLastPara="1" wrap="square" lIns="91425" tIns="45700" rIns="91425" bIns="45700" anchor="t" anchorCtr="0">
            <a:noAutofit/>
          </a:bodyPr>
          <a:lstStyle/>
          <a:p>
            <a:pPr marL="0" lvl="0" indent="0" algn="l" rtl="0">
              <a:lnSpc>
                <a:spcPct val="148333"/>
              </a:lnSpc>
              <a:spcBef>
                <a:spcPts val="0"/>
              </a:spcBef>
              <a:spcAft>
                <a:spcPts val="0"/>
              </a:spcAft>
              <a:buSzPts val="2400"/>
              <a:buNone/>
            </a:pPr>
            <a:r>
              <a:rPr lang="en-US" sz="2400"/>
              <a:t>The </a:t>
            </a:r>
            <a:r>
              <a:rPr lang="en-US" sz="2400" b="1"/>
              <a:t>timing of initiation of CKD screening </a:t>
            </a:r>
            <a:r>
              <a:rPr lang="en-US" sz="2400"/>
              <a:t>should be based on comorbidities and individualized risk assessment, rather than at a specific chronologic age.</a:t>
            </a:r>
            <a:endParaRPr sz="2400"/>
          </a:p>
        </p:txBody>
      </p:sp>
      <p:pic>
        <p:nvPicPr>
          <p:cNvPr id="975" name="Google Shape;975;p67" descr="The Persistence of Memory, 1931 - Salvador Dali - WikiArt.org"/>
          <p:cNvPicPr preferRelativeResize="0"/>
          <p:nvPr/>
        </p:nvPicPr>
        <p:blipFill rotWithShape="1">
          <a:blip r:embed="rId4">
            <a:alphaModFix/>
          </a:blip>
          <a:srcRect/>
          <a:stretch/>
        </p:blipFill>
        <p:spPr>
          <a:xfrm>
            <a:off x="6330167" y="2254608"/>
            <a:ext cx="4937833" cy="3751699"/>
          </a:xfrm>
          <a:prstGeom prst="rect">
            <a:avLst/>
          </a:prstGeom>
          <a:noFill/>
          <a:ln>
            <a:noFill/>
          </a:ln>
        </p:spPr>
      </p:pic>
      <p:pic>
        <p:nvPicPr>
          <p:cNvPr id="7" name="Google Shape;1695;p142" descr="Logo&#10;&#10;Description automatically generated">
            <a:extLst>
              <a:ext uri="{FF2B5EF4-FFF2-40B4-BE49-F238E27FC236}">
                <a16:creationId xmlns:a16="http://schemas.microsoft.com/office/drawing/2014/main" id="{863C95E5-12F8-4445-B571-B8AA7B51CD27}"/>
              </a:ext>
            </a:extLst>
          </p:cNvPr>
          <p:cNvPicPr preferRelativeResize="0">
            <a:picLocks noChangeAspect="1"/>
          </p:cNvPicPr>
          <p:nvPr/>
        </p:nvPicPr>
        <p:blipFill rotWithShape="1">
          <a:blip r:embed="rId5">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41"/>
          <p:cNvPicPr preferRelativeResize="0"/>
          <p:nvPr/>
        </p:nvPicPr>
        <p:blipFill rotWithShape="1">
          <a:blip r:embed="rId3">
            <a:alphaModFix/>
          </a:blip>
          <a:srcRect/>
          <a:stretch/>
        </p:blipFill>
        <p:spPr>
          <a:xfrm>
            <a:off x="2759930" y="1019033"/>
            <a:ext cx="6672140" cy="5475367"/>
          </a:xfrm>
          <a:prstGeom prst="rect">
            <a:avLst/>
          </a:prstGeom>
          <a:noFill/>
          <a:ln>
            <a:noFill/>
          </a:ln>
        </p:spPr>
      </p:pic>
      <p:sp>
        <p:nvSpPr>
          <p:cNvPr id="742" name="Google Shape;742;p41"/>
          <p:cNvSpPr txBox="1">
            <a:spLocks noGrp="1"/>
          </p:cNvSpPr>
          <p:nvPr>
            <p:ph type="body" idx="1"/>
          </p:nvPr>
        </p:nvSpPr>
        <p:spPr>
          <a:xfrm>
            <a:off x="1597152" y="6494400"/>
            <a:ext cx="9670848" cy="367200"/>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0"/>
              </a:spcBef>
              <a:spcAft>
                <a:spcPts val="0"/>
              </a:spcAft>
              <a:buClr>
                <a:schemeClr val="dk1"/>
              </a:buClr>
              <a:buSzPts val="1050"/>
            </a:pPr>
            <a:r>
              <a:rPr lang="en-US" sz="1050" dirty="0" err="1">
                <a:solidFill>
                  <a:schemeClr val="dk1"/>
                </a:solidFill>
                <a:latin typeface="Arial"/>
                <a:ea typeface="Arial"/>
                <a:cs typeface="Arial"/>
                <a:sym typeface="Arial"/>
              </a:rPr>
              <a:t>Bikbov</a:t>
            </a:r>
            <a:r>
              <a:rPr lang="en-US" sz="1050" dirty="0">
                <a:solidFill>
                  <a:schemeClr val="dk1"/>
                </a:solidFill>
                <a:latin typeface="Arial"/>
                <a:ea typeface="Arial"/>
                <a:cs typeface="Arial"/>
                <a:sym typeface="Arial"/>
              </a:rPr>
              <a:t> B, Purcell CA, Levey AS, et al. Global, regional, and national burden of chronic kidney disease, 1990–2017: a systematic analysis for the Global Burden of Disease Study 2017. The Lancet 2020</a:t>
            </a:r>
            <a:endParaRPr dirty="0"/>
          </a:p>
        </p:txBody>
      </p:sp>
      <p:sp>
        <p:nvSpPr>
          <p:cNvPr id="743" name="Google Shape;743;p41"/>
          <p:cNvSpPr txBox="1"/>
          <p:nvPr/>
        </p:nvSpPr>
        <p:spPr>
          <a:xfrm>
            <a:off x="176400" y="482777"/>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Kidney Disease Statistics for the United States: Prevalence</a:t>
            </a:r>
            <a:endParaRPr/>
          </a:p>
        </p:txBody>
      </p:sp>
      <p:pic>
        <p:nvPicPr>
          <p:cNvPr id="5" name="Google Shape;1695;p142" descr="Logo&#10;&#10;Description automatically generated">
            <a:extLst>
              <a:ext uri="{FF2B5EF4-FFF2-40B4-BE49-F238E27FC236}">
                <a16:creationId xmlns:a16="http://schemas.microsoft.com/office/drawing/2014/main" id="{A9B3D2D3-F0DB-434C-8E87-3CC4AD567060}"/>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2" name="Google Shape;982;p68"/>
          <p:cNvSpPr txBox="1">
            <a:spLocks noGrp="1"/>
          </p:cNvSpPr>
          <p:nvPr>
            <p:ph type="body" idx="4"/>
          </p:nvPr>
        </p:nvSpPr>
        <p:spPr>
          <a:xfrm>
            <a:off x="536593" y="912847"/>
            <a:ext cx="4456574" cy="463313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t>The </a:t>
            </a:r>
            <a:r>
              <a:rPr lang="en-US" sz="2400" b="1"/>
              <a:t>frequency of testing </a:t>
            </a:r>
            <a:r>
              <a:rPr lang="en-US" sz="2400"/>
              <a:t>is a critical aspect of CKD screening programs and has substantial impact on costs. </a:t>
            </a:r>
            <a:endParaRPr/>
          </a:p>
          <a:p>
            <a:pPr marL="228600" lvl="0" indent="-228600" algn="l" rtl="0">
              <a:lnSpc>
                <a:spcPct val="90000"/>
              </a:lnSpc>
              <a:spcBef>
                <a:spcPts val="1200"/>
              </a:spcBef>
              <a:spcAft>
                <a:spcPts val="0"/>
              </a:spcAft>
              <a:buClr>
                <a:srgbClr val="004990"/>
              </a:buClr>
              <a:buSzPts val="2400"/>
              <a:buChar char="•"/>
            </a:pPr>
            <a:r>
              <a:rPr lang="en-US" sz="2400"/>
              <a:t>Must be individualized and could range from 1 to 10 years.</a:t>
            </a:r>
            <a:endParaRPr/>
          </a:p>
          <a:p>
            <a:pPr marL="228600" lvl="0" indent="-228600" algn="l" rtl="0">
              <a:lnSpc>
                <a:spcPct val="90000"/>
              </a:lnSpc>
              <a:spcBef>
                <a:spcPts val="1200"/>
              </a:spcBef>
              <a:spcAft>
                <a:spcPts val="0"/>
              </a:spcAft>
              <a:buClr>
                <a:srgbClr val="004990"/>
              </a:buClr>
              <a:buSzPts val="2400"/>
              <a:buChar char="•"/>
            </a:pPr>
            <a:r>
              <a:rPr lang="en-US" sz="2400" b="1"/>
              <a:t>Risk equations that estimate future CKD probabilities </a:t>
            </a:r>
            <a:r>
              <a:rPr lang="en-US" sz="2400"/>
              <a:t>could be used to guide the timing of the subsequent testing.</a:t>
            </a:r>
            <a:endParaRPr/>
          </a:p>
          <a:p>
            <a:pPr marL="228600" lvl="0" indent="-76200" algn="l" rtl="0">
              <a:lnSpc>
                <a:spcPct val="90000"/>
              </a:lnSpc>
              <a:spcBef>
                <a:spcPts val="1200"/>
              </a:spcBef>
              <a:spcAft>
                <a:spcPts val="0"/>
              </a:spcAft>
              <a:buClr>
                <a:srgbClr val="004990"/>
              </a:buClr>
              <a:buSzPts val="2400"/>
              <a:buNone/>
            </a:pPr>
            <a:endParaRPr sz="2400"/>
          </a:p>
        </p:txBody>
      </p:sp>
      <p:pic>
        <p:nvPicPr>
          <p:cNvPr id="983" name="Google Shape;983;p68"/>
          <p:cNvPicPr preferRelativeResize="0"/>
          <p:nvPr/>
        </p:nvPicPr>
        <p:blipFill rotWithShape="1">
          <a:blip r:embed="rId3">
            <a:alphaModFix/>
          </a:blip>
          <a:srcRect/>
          <a:stretch/>
        </p:blipFill>
        <p:spPr>
          <a:xfrm>
            <a:off x="5790893" y="561711"/>
            <a:ext cx="5477107" cy="5734577"/>
          </a:xfrm>
          <a:prstGeom prst="rect">
            <a:avLst/>
          </a:prstGeom>
          <a:noFill/>
          <a:ln w="9525" cap="flat" cmpd="sng">
            <a:solidFill>
              <a:schemeClr val="dk1"/>
            </a:solidFill>
            <a:prstDash val="solid"/>
            <a:round/>
            <a:headEnd type="none" w="sm" len="sm"/>
            <a:tailEnd type="none" w="sm" len="sm"/>
          </a:ln>
        </p:spPr>
      </p:pic>
      <p:pic>
        <p:nvPicPr>
          <p:cNvPr id="6" name="Google Shape;1695;p142" descr="Logo&#10;&#10;Description automatically generated">
            <a:extLst>
              <a:ext uri="{FF2B5EF4-FFF2-40B4-BE49-F238E27FC236}">
                <a16:creationId xmlns:a16="http://schemas.microsoft.com/office/drawing/2014/main" id="{6A3CD250-4C53-5247-ADBA-95C5B396C3FA}"/>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pic>
        <p:nvPicPr>
          <p:cNvPr id="989" name="Google Shape;989;p69"/>
          <p:cNvPicPr preferRelativeResize="0"/>
          <p:nvPr/>
        </p:nvPicPr>
        <p:blipFill rotWithShape="1">
          <a:blip r:embed="rId3">
            <a:alphaModFix/>
          </a:blip>
          <a:srcRect/>
          <a:stretch/>
        </p:blipFill>
        <p:spPr>
          <a:xfrm>
            <a:off x="267488" y="1137752"/>
            <a:ext cx="5837304" cy="3132355"/>
          </a:xfrm>
          <a:prstGeom prst="rect">
            <a:avLst/>
          </a:prstGeom>
          <a:noFill/>
          <a:ln w="9525" cap="flat" cmpd="sng">
            <a:solidFill>
              <a:schemeClr val="dk1"/>
            </a:solidFill>
            <a:prstDash val="solid"/>
            <a:round/>
            <a:headEnd type="none" w="sm" len="sm"/>
            <a:tailEnd type="none" w="sm" len="sm"/>
          </a:ln>
        </p:spPr>
      </p:pic>
      <p:pic>
        <p:nvPicPr>
          <p:cNvPr id="990" name="Google Shape;990;p69"/>
          <p:cNvPicPr preferRelativeResize="0"/>
          <p:nvPr/>
        </p:nvPicPr>
        <p:blipFill rotWithShape="1">
          <a:blip r:embed="rId4">
            <a:alphaModFix/>
          </a:blip>
          <a:srcRect/>
          <a:stretch/>
        </p:blipFill>
        <p:spPr>
          <a:xfrm>
            <a:off x="6188398" y="1137752"/>
            <a:ext cx="5828682" cy="3768746"/>
          </a:xfrm>
          <a:prstGeom prst="rect">
            <a:avLst/>
          </a:prstGeom>
          <a:noFill/>
          <a:ln w="9525" cap="flat" cmpd="sng">
            <a:solidFill>
              <a:schemeClr val="dk1"/>
            </a:solidFill>
            <a:prstDash val="solid"/>
            <a:round/>
            <a:headEnd type="none" w="sm" len="sm"/>
            <a:tailEnd type="none" w="sm" len="sm"/>
          </a:ln>
        </p:spPr>
      </p:pic>
      <p:sp>
        <p:nvSpPr>
          <p:cNvPr id="991" name="Google Shape;991;p69"/>
          <p:cNvSpPr txBox="1"/>
          <p:nvPr/>
        </p:nvSpPr>
        <p:spPr>
          <a:xfrm>
            <a:off x="728722" y="443864"/>
            <a:ext cx="107821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Overdiagnosis vs the greater relative burden of CKD on the elderly</a:t>
            </a:r>
            <a:endParaRPr/>
          </a:p>
        </p:txBody>
      </p:sp>
      <p:pic>
        <p:nvPicPr>
          <p:cNvPr id="992" name="Google Shape;992;p69"/>
          <p:cNvPicPr preferRelativeResize="0"/>
          <p:nvPr/>
        </p:nvPicPr>
        <p:blipFill rotWithShape="1">
          <a:blip r:embed="rId5">
            <a:alphaModFix/>
          </a:blip>
          <a:srcRect/>
          <a:stretch/>
        </p:blipFill>
        <p:spPr>
          <a:xfrm>
            <a:off x="475270" y="4597350"/>
            <a:ext cx="5372313" cy="1584800"/>
          </a:xfrm>
          <a:prstGeom prst="rect">
            <a:avLst/>
          </a:prstGeom>
          <a:noFill/>
          <a:ln>
            <a:noFill/>
          </a:ln>
        </p:spPr>
      </p:pic>
      <p:pic>
        <p:nvPicPr>
          <p:cNvPr id="7" name="Google Shape;1695;p142" descr="Logo&#10;&#10;Description automatically generated">
            <a:extLst>
              <a:ext uri="{FF2B5EF4-FFF2-40B4-BE49-F238E27FC236}">
                <a16:creationId xmlns:a16="http://schemas.microsoft.com/office/drawing/2014/main" id="{A6FDF590-1F05-D445-8D0C-6B8D7048419A}"/>
              </a:ext>
            </a:extLst>
          </p:cNvPr>
          <p:cNvPicPr preferRelativeResize="0">
            <a:picLocks noChangeAspect="1"/>
          </p:cNvPicPr>
          <p:nvPr/>
        </p:nvPicPr>
        <p:blipFill rotWithShape="1">
          <a:blip r:embed="rId6">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Google Shape;998;p70"/>
          <p:cNvPicPr preferRelativeResize="0"/>
          <p:nvPr/>
        </p:nvPicPr>
        <p:blipFill rotWithShape="1">
          <a:blip r:embed="rId3">
            <a:alphaModFix/>
          </a:blip>
          <a:srcRect/>
          <a:stretch/>
        </p:blipFill>
        <p:spPr>
          <a:xfrm>
            <a:off x="1096494" y="338262"/>
            <a:ext cx="10117394" cy="6443297"/>
          </a:xfrm>
          <a:prstGeom prst="rect">
            <a:avLst/>
          </a:prstGeom>
          <a:noFill/>
          <a:ln>
            <a:noFill/>
          </a:ln>
        </p:spPr>
      </p:pic>
      <p:pic>
        <p:nvPicPr>
          <p:cNvPr id="4" name="Google Shape;1695;p142" descr="Logo&#10;&#10;Description automatically generated">
            <a:extLst>
              <a:ext uri="{FF2B5EF4-FFF2-40B4-BE49-F238E27FC236}">
                <a16:creationId xmlns:a16="http://schemas.microsoft.com/office/drawing/2014/main" id="{D500702D-59B0-BA4D-8C75-39B7696C7958}"/>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p71"/>
          <p:cNvPicPr preferRelativeResize="0"/>
          <p:nvPr/>
        </p:nvPicPr>
        <p:blipFill rotWithShape="1">
          <a:blip r:embed="rId3">
            <a:alphaModFix/>
          </a:blip>
          <a:srcRect/>
          <a:stretch/>
        </p:blipFill>
        <p:spPr>
          <a:xfrm>
            <a:off x="5206789" y="2386618"/>
            <a:ext cx="6743700" cy="2489200"/>
          </a:xfrm>
          <a:prstGeom prst="rect">
            <a:avLst/>
          </a:prstGeom>
          <a:noFill/>
          <a:ln w="9525" cap="flat" cmpd="sng">
            <a:solidFill>
              <a:schemeClr val="dk1"/>
            </a:solidFill>
            <a:prstDash val="solid"/>
            <a:round/>
            <a:headEnd type="none" w="sm" len="sm"/>
            <a:tailEnd type="none" w="sm" len="sm"/>
          </a:ln>
        </p:spPr>
      </p:pic>
      <p:pic>
        <p:nvPicPr>
          <p:cNvPr id="1005" name="Google Shape;1005;p71"/>
          <p:cNvPicPr preferRelativeResize="0"/>
          <p:nvPr/>
        </p:nvPicPr>
        <p:blipFill rotWithShape="1">
          <a:blip r:embed="rId4">
            <a:alphaModFix/>
          </a:blip>
          <a:srcRect/>
          <a:stretch/>
        </p:blipFill>
        <p:spPr>
          <a:xfrm>
            <a:off x="301471" y="1361563"/>
            <a:ext cx="4700616" cy="5199796"/>
          </a:xfrm>
          <a:prstGeom prst="rect">
            <a:avLst/>
          </a:prstGeom>
          <a:noFill/>
          <a:ln w="9525" cap="flat" cmpd="sng">
            <a:solidFill>
              <a:schemeClr val="dk1"/>
            </a:solidFill>
            <a:prstDash val="solid"/>
            <a:round/>
            <a:headEnd type="none" w="sm" len="sm"/>
            <a:tailEnd type="none" w="sm" len="sm"/>
          </a:ln>
        </p:spPr>
      </p:pic>
      <p:sp>
        <p:nvSpPr>
          <p:cNvPr id="1006" name="Google Shape;1006;p71"/>
          <p:cNvSpPr txBox="1"/>
          <p:nvPr/>
        </p:nvSpPr>
        <p:spPr>
          <a:xfrm>
            <a:off x="786088" y="296641"/>
            <a:ext cx="1061982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Potential harms associated with CKD overdiagnosis in older adults can be mitigated using available diagnostic and risk tools.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pic>
        <p:nvPicPr>
          <p:cNvPr id="1012" name="Google Shape;1012;p72"/>
          <p:cNvPicPr preferRelativeResize="0"/>
          <p:nvPr/>
        </p:nvPicPr>
        <p:blipFill rotWithShape="1">
          <a:blip r:embed="rId3">
            <a:alphaModFix/>
          </a:blip>
          <a:srcRect/>
          <a:stretch/>
        </p:blipFill>
        <p:spPr>
          <a:xfrm>
            <a:off x="1810999" y="946863"/>
            <a:ext cx="8412293" cy="5468294"/>
          </a:xfrm>
          <a:prstGeom prst="rect">
            <a:avLst/>
          </a:prstGeom>
          <a:noFill/>
          <a:ln>
            <a:noFill/>
          </a:ln>
        </p:spPr>
      </p:pic>
      <p:sp>
        <p:nvSpPr>
          <p:cNvPr id="1013" name="Google Shape;1013;p72"/>
          <p:cNvSpPr txBox="1"/>
          <p:nvPr/>
        </p:nvSpPr>
        <p:spPr>
          <a:xfrm>
            <a:off x="654446" y="321126"/>
            <a:ext cx="1088310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Older adults should not be excluded from CKD screening programs</a:t>
            </a:r>
            <a:endParaRPr sz="2800">
              <a:solidFill>
                <a:schemeClr val="dk1"/>
              </a:solidFill>
              <a:latin typeface="Arial"/>
              <a:ea typeface="Arial"/>
              <a:cs typeface="Arial"/>
              <a:sym typeface="Arial"/>
            </a:endParaRPr>
          </a:p>
        </p:txBody>
      </p:sp>
      <p:pic>
        <p:nvPicPr>
          <p:cNvPr id="5" name="Google Shape;1695;p142" descr="Logo&#10;&#10;Description automatically generated">
            <a:extLst>
              <a:ext uri="{FF2B5EF4-FFF2-40B4-BE49-F238E27FC236}">
                <a16:creationId xmlns:a16="http://schemas.microsoft.com/office/drawing/2014/main" id="{A1129839-E7A8-DF4F-8404-AEE284F94144}"/>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73"/>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4:  </a:t>
            </a:r>
            <a:endParaRPr/>
          </a:p>
        </p:txBody>
      </p:sp>
      <p:sp>
        <p:nvSpPr>
          <p:cNvPr id="1019" name="Google Shape;1019;p73"/>
          <p:cNvSpPr/>
          <p:nvPr/>
        </p:nvSpPr>
        <p:spPr>
          <a:xfrm>
            <a:off x="953238" y="2742946"/>
            <a:ext cx="10945091" cy="2554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Arial"/>
                <a:ea typeface="Arial"/>
                <a:cs typeface="Arial"/>
                <a:sym typeface="Arial"/>
              </a:rPr>
              <a:t>CKD screening and risk stratification must consist of a dual assessment of estimated glomerular filtration rate (eGFR) and albuminuria (UACR).</a:t>
            </a:r>
            <a:endParaRPr sz="4000">
              <a:solidFill>
                <a:schemeClr val="lt1"/>
              </a:solidFill>
              <a:latin typeface="Arial"/>
              <a:ea typeface="Arial"/>
              <a:cs typeface="Arial"/>
              <a:sym typeface="Arial"/>
            </a:endParaRPr>
          </a:p>
        </p:txBody>
      </p:sp>
      <p:pic>
        <p:nvPicPr>
          <p:cNvPr id="1020" name="Google Shape;1020;p73" descr="KDIGO Logo - transparent.png"/>
          <p:cNvPicPr preferRelativeResize="0"/>
          <p:nvPr/>
        </p:nvPicPr>
        <p:blipFill rotWithShape="1">
          <a:blip r:embed="rId3">
            <a:alphaModFix/>
          </a:blip>
          <a:srcRect/>
          <a:stretch/>
        </p:blipFill>
        <p:spPr>
          <a:xfrm>
            <a:off x="11068321" y="5951714"/>
            <a:ext cx="896268" cy="806307"/>
          </a:xfrm>
          <a:prstGeom prst="rect">
            <a:avLst/>
          </a:prstGeom>
          <a:noFill/>
          <a:ln>
            <a:noFill/>
          </a:ln>
        </p:spPr>
      </p:pic>
      <p:pic>
        <p:nvPicPr>
          <p:cNvPr id="1021" name="Google Shape;1021;p73" descr="Logo&#10;&#10;Description automatically generated"/>
          <p:cNvPicPr preferRelativeResize="0"/>
          <p:nvPr/>
        </p:nvPicPr>
        <p:blipFill rotWithShape="1">
          <a:blip r:embed="rId4">
            <a:alphaModFix/>
          </a:blip>
          <a:srcRect/>
          <a:stretch/>
        </p:blipFill>
        <p:spPr>
          <a:xfrm>
            <a:off x="0" y="5858950"/>
            <a:ext cx="2045528" cy="111431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74"/>
          <p:cNvSpPr txBox="1">
            <a:spLocks noGrp="1"/>
          </p:cNvSpPr>
          <p:nvPr>
            <p:ph type="body" idx="3"/>
          </p:nvPr>
        </p:nvSpPr>
        <p:spPr>
          <a:xfrm>
            <a:off x="226397" y="476505"/>
            <a:ext cx="11610003" cy="122529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Conclusion 4: CKD screening and risk stratification must consist of a dual assessment of estimated glomerular filtration rate (eGFR) and albuminuria (UACR).</a:t>
            </a:r>
            <a:endParaRPr/>
          </a:p>
        </p:txBody>
      </p:sp>
      <p:pic>
        <p:nvPicPr>
          <p:cNvPr id="1028" name="Google Shape;1028;p74"/>
          <p:cNvPicPr preferRelativeResize="0"/>
          <p:nvPr/>
        </p:nvPicPr>
        <p:blipFill rotWithShape="1">
          <a:blip r:embed="rId3">
            <a:alphaModFix/>
          </a:blip>
          <a:srcRect/>
          <a:stretch/>
        </p:blipFill>
        <p:spPr>
          <a:xfrm>
            <a:off x="3739041" y="1497087"/>
            <a:ext cx="7028845" cy="5156196"/>
          </a:xfrm>
          <a:prstGeom prst="rect">
            <a:avLst/>
          </a:prstGeom>
          <a:noFill/>
          <a:ln w="9525" cap="flat" cmpd="sng">
            <a:solidFill>
              <a:schemeClr val="dk1"/>
            </a:solidFill>
            <a:prstDash val="solid"/>
            <a:miter lim="800000"/>
            <a:headEnd type="none" w="sm" len="sm"/>
            <a:tailEnd type="none" w="sm" len="sm"/>
          </a:ln>
        </p:spPr>
      </p:pic>
      <p:pic>
        <p:nvPicPr>
          <p:cNvPr id="5" name="Google Shape;1695;p142" descr="Logo&#10;&#10;Description automatically generated">
            <a:extLst>
              <a:ext uri="{FF2B5EF4-FFF2-40B4-BE49-F238E27FC236}">
                <a16:creationId xmlns:a16="http://schemas.microsoft.com/office/drawing/2014/main" id="{86343608-9E08-B14F-8C91-5D49E228EAB3}"/>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75"/>
          <p:cNvSpPr txBox="1">
            <a:spLocks noGrp="1"/>
          </p:cNvSpPr>
          <p:nvPr>
            <p:ph type="body" idx="3"/>
          </p:nvPr>
        </p:nvSpPr>
        <p:spPr>
          <a:xfrm>
            <a:off x="306000" y="533400"/>
            <a:ext cx="11091600" cy="51731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Measurements for Early CKD</a:t>
            </a:r>
            <a:endParaRPr/>
          </a:p>
        </p:txBody>
      </p:sp>
      <p:sp>
        <p:nvSpPr>
          <p:cNvPr id="1035" name="Google Shape;1035;p75"/>
          <p:cNvSpPr txBox="1">
            <a:spLocks noGrp="1"/>
          </p:cNvSpPr>
          <p:nvPr>
            <p:ph type="body" idx="4"/>
          </p:nvPr>
        </p:nvSpPr>
        <p:spPr>
          <a:xfrm>
            <a:off x="363165" y="1551799"/>
            <a:ext cx="9848798" cy="4241378"/>
          </a:xfrm>
          <a:prstGeom prst="rect">
            <a:avLst/>
          </a:prstGeom>
          <a:noFill/>
          <a:ln>
            <a:noFill/>
          </a:ln>
        </p:spPr>
        <p:txBody>
          <a:bodyPr spcFirstLastPara="1" wrap="square" lIns="91425" tIns="45700" rIns="91425" bIns="45700" anchor="t" anchorCtr="0">
            <a:noAutofit/>
          </a:bodyPr>
          <a:lstStyle/>
          <a:p>
            <a:pPr marL="0" lvl="0" indent="0" algn="l" rtl="0">
              <a:lnSpc>
                <a:spcPct val="148333"/>
              </a:lnSpc>
              <a:spcBef>
                <a:spcPts val="0"/>
              </a:spcBef>
              <a:spcAft>
                <a:spcPts val="0"/>
              </a:spcAft>
              <a:buSzPts val="2400"/>
              <a:buNone/>
            </a:pPr>
            <a:r>
              <a:rPr lang="en-US" sz="2400"/>
              <a:t>The </a:t>
            </a:r>
            <a:r>
              <a:rPr lang="en-US" sz="2400" b="1" i="1"/>
              <a:t>ideal initial screening and diagnosis approach </a:t>
            </a:r>
            <a:r>
              <a:rPr lang="en-US" sz="2400"/>
              <a:t>would consist of the </a:t>
            </a:r>
            <a:r>
              <a:rPr lang="en-US" sz="2400" b="1"/>
              <a:t>triple marker panel</a:t>
            </a:r>
            <a:r>
              <a:rPr lang="en-US" sz="2400"/>
              <a:t>:</a:t>
            </a:r>
            <a:endParaRPr/>
          </a:p>
          <a:p>
            <a:pPr marL="460800" lvl="1" indent="-228600" algn="l" rtl="0">
              <a:lnSpc>
                <a:spcPct val="148333"/>
              </a:lnSpc>
              <a:spcBef>
                <a:spcPts val="600"/>
              </a:spcBef>
              <a:spcAft>
                <a:spcPts val="0"/>
              </a:spcAft>
              <a:buSzPts val="2400"/>
              <a:buFont typeface="Noto Sans Symbols"/>
              <a:buChar char="❑"/>
            </a:pPr>
            <a:r>
              <a:rPr lang="en-US" sz="2400" b="1"/>
              <a:t> </a:t>
            </a:r>
            <a:r>
              <a:rPr lang="en-US" sz="2400"/>
              <a:t>Serum creatinine</a:t>
            </a:r>
            <a:endParaRPr/>
          </a:p>
          <a:p>
            <a:pPr marL="460800" lvl="1" indent="-228600" algn="l" rtl="0">
              <a:lnSpc>
                <a:spcPct val="148333"/>
              </a:lnSpc>
              <a:spcBef>
                <a:spcPts val="600"/>
              </a:spcBef>
              <a:spcAft>
                <a:spcPts val="0"/>
              </a:spcAft>
              <a:buSzPts val="2400"/>
              <a:buFont typeface="Noto Sans Symbols"/>
              <a:buChar char="❑"/>
            </a:pPr>
            <a:r>
              <a:rPr lang="en-US" sz="2400"/>
              <a:t> Serum cystatin C, and</a:t>
            </a:r>
            <a:endParaRPr/>
          </a:p>
          <a:p>
            <a:pPr marL="460800" lvl="1" indent="-228600" algn="l" rtl="0">
              <a:lnSpc>
                <a:spcPct val="148333"/>
              </a:lnSpc>
              <a:spcBef>
                <a:spcPts val="600"/>
              </a:spcBef>
              <a:spcAft>
                <a:spcPts val="0"/>
              </a:spcAft>
              <a:buSzPts val="2400"/>
              <a:buFont typeface="Noto Sans Symbols"/>
              <a:buChar char="❑"/>
            </a:pPr>
            <a:r>
              <a:rPr lang="en-US" sz="2400"/>
              <a:t> Urine albumin-to-creatinine ratio (UACR)</a:t>
            </a:r>
            <a:endParaRPr/>
          </a:p>
          <a:p>
            <a:pPr marL="460800" lvl="1" indent="-76200" algn="l" rtl="0">
              <a:lnSpc>
                <a:spcPct val="90000"/>
              </a:lnSpc>
              <a:spcBef>
                <a:spcPts val="600"/>
              </a:spcBef>
              <a:spcAft>
                <a:spcPts val="0"/>
              </a:spcAft>
              <a:buSzPts val="2400"/>
              <a:buFont typeface="Noto Sans Symbols"/>
              <a:buNone/>
            </a:pPr>
            <a:endParaRPr sz="2400"/>
          </a:p>
        </p:txBody>
      </p:sp>
      <p:pic>
        <p:nvPicPr>
          <p:cNvPr id="5" name="Google Shape;1695;p142" descr="Logo&#10;&#10;Description automatically generated">
            <a:extLst>
              <a:ext uri="{FF2B5EF4-FFF2-40B4-BE49-F238E27FC236}">
                <a16:creationId xmlns:a16="http://schemas.microsoft.com/office/drawing/2014/main" id="{6E8F1EA6-A2D4-7249-B181-DC73588FAB1C}"/>
              </a:ext>
            </a:extLst>
          </p:cNvPr>
          <p:cNvPicPr preferRelativeResize="0">
            <a:picLocks noChangeAspect="1"/>
          </p:cNvPicPr>
          <p:nvPr/>
        </p:nvPicPr>
        <p:blipFill rotWithShape="1">
          <a:blip r:embed="rId3">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1" name="Google Shape;1041;p76"/>
          <p:cNvPicPr preferRelativeResize="0"/>
          <p:nvPr/>
        </p:nvPicPr>
        <p:blipFill rotWithShape="1">
          <a:blip r:embed="rId3">
            <a:alphaModFix/>
          </a:blip>
          <a:srcRect/>
          <a:stretch/>
        </p:blipFill>
        <p:spPr>
          <a:xfrm>
            <a:off x="2969057" y="4251102"/>
            <a:ext cx="8274895" cy="2378716"/>
          </a:xfrm>
          <a:prstGeom prst="rect">
            <a:avLst/>
          </a:prstGeom>
          <a:noFill/>
          <a:ln w="9525" cap="flat" cmpd="sng">
            <a:solidFill>
              <a:schemeClr val="dk1"/>
            </a:solidFill>
            <a:prstDash val="solid"/>
            <a:round/>
            <a:headEnd type="none" w="sm" len="sm"/>
            <a:tailEnd type="none" w="sm" len="sm"/>
          </a:ln>
        </p:spPr>
      </p:pic>
      <p:pic>
        <p:nvPicPr>
          <p:cNvPr id="1042" name="Google Shape;1042;p76"/>
          <p:cNvPicPr preferRelativeResize="0"/>
          <p:nvPr/>
        </p:nvPicPr>
        <p:blipFill rotWithShape="1">
          <a:blip r:embed="rId4">
            <a:alphaModFix/>
          </a:blip>
          <a:srcRect/>
          <a:stretch/>
        </p:blipFill>
        <p:spPr>
          <a:xfrm>
            <a:off x="1619942" y="2589919"/>
            <a:ext cx="6253886" cy="1427152"/>
          </a:xfrm>
          <a:prstGeom prst="rect">
            <a:avLst/>
          </a:prstGeom>
          <a:noFill/>
          <a:ln w="9525" cap="flat" cmpd="sng">
            <a:solidFill>
              <a:schemeClr val="dk1"/>
            </a:solidFill>
            <a:prstDash val="solid"/>
            <a:round/>
            <a:headEnd type="none" w="sm" len="sm"/>
            <a:tailEnd type="none" w="sm" len="sm"/>
          </a:ln>
        </p:spPr>
      </p:pic>
      <p:pic>
        <p:nvPicPr>
          <p:cNvPr id="1043" name="Google Shape;1043;p76"/>
          <p:cNvPicPr preferRelativeResize="0"/>
          <p:nvPr/>
        </p:nvPicPr>
        <p:blipFill rotWithShape="1">
          <a:blip r:embed="rId5">
            <a:alphaModFix/>
          </a:blip>
          <a:srcRect/>
          <a:stretch/>
        </p:blipFill>
        <p:spPr>
          <a:xfrm>
            <a:off x="405738" y="578105"/>
            <a:ext cx="6017885" cy="1792283"/>
          </a:xfrm>
          <a:prstGeom prst="rect">
            <a:avLst/>
          </a:prstGeom>
          <a:noFill/>
          <a:ln w="9525" cap="flat" cmpd="sng">
            <a:solidFill>
              <a:schemeClr val="dk1"/>
            </a:solidFill>
            <a:prstDash val="solid"/>
            <a:round/>
            <a:headEnd type="none" w="sm" len="sm"/>
            <a:tailEnd type="none" w="sm" len="sm"/>
          </a:ln>
        </p:spPr>
      </p:pic>
      <p:pic>
        <p:nvPicPr>
          <p:cNvPr id="6" name="Google Shape;1695;p142" descr="Logo&#10;&#10;Description automatically generated">
            <a:extLst>
              <a:ext uri="{FF2B5EF4-FFF2-40B4-BE49-F238E27FC236}">
                <a16:creationId xmlns:a16="http://schemas.microsoft.com/office/drawing/2014/main" id="{0D0345D8-422A-C445-84A2-D473454F7898}"/>
              </a:ext>
            </a:extLst>
          </p:cNvPr>
          <p:cNvPicPr preferRelativeResize="0">
            <a:picLocks noChangeAspect="1"/>
          </p:cNvPicPr>
          <p:nvPr/>
        </p:nvPicPr>
        <p:blipFill rotWithShape="1">
          <a:blip r:embed="rId6">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pic>
        <p:nvPicPr>
          <p:cNvPr id="1049" name="Google Shape;1049;p77"/>
          <p:cNvPicPr preferRelativeResize="0"/>
          <p:nvPr/>
        </p:nvPicPr>
        <p:blipFill rotWithShape="1">
          <a:blip r:embed="rId3">
            <a:alphaModFix/>
          </a:blip>
          <a:srcRect r="48024" b="47177"/>
          <a:stretch/>
        </p:blipFill>
        <p:spPr>
          <a:xfrm>
            <a:off x="7387021" y="548503"/>
            <a:ext cx="4067322" cy="3367774"/>
          </a:xfrm>
          <a:prstGeom prst="rect">
            <a:avLst/>
          </a:prstGeom>
          <a:noFill/>
          <a:ln w="9525" cap="flat" cmpd="sng">
            <a:solidFill>
              <a:schemeClr val="dk1"/>
            </a:solidFill>
            <a:prstDash val="solid"/>
            <a:round/>
            <a:headEnd type="none" w="sm" len="sm"/>
            <a:tailEnd type="none" w="sm" len="sm"/>
          </a:ln>
        </p:spPr>
      </p:pic>
      <p:sp>
        <p:nvSpPr>
          <p:cNvPr id="1050" name="Google Shape;1050;p77"/>
          <p:cNvSpPr txBox="1"/>
          <p:nvPr/>
        </p:nvSpPr>
        <p:spPr>
          <a:xfrm>
            <a:off x="6702477" y="4328000"/>
            <a:ext cx="5091803"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In this population of incident CKD Stage G3 patients, quantification rates of urinary protein excretion doubled over the study period, but </a:t>
            </a:r>
            <a:r>
              <a:rPr lang="en-US" sz="2000" u="sng">
                <a:solidFill>
                  <a:schemeClr val="dk1"/>
                </a:solidFill>
                <a:latin typeface="Arial"/>
                <a:ea typeface="Arial"/>
                <a:cs typeface="Arial"/>
                <a:sym typeface="Arial"/>
              </a:rPr>
              <a:t>remained low in absolute terms</a:t>
            </a:r>
            <a:r>
              <a:rPr lang="en-US" sz="2000">
                <a:solidFill>
                  <a:schemeClr val="dk1"/>
                </a:solidFill>
                <a:latin typeface="Arial"/>
                <a:ea typeface="Arial"/>
                <a:cs typeface="Arial"/>
                <a:sym typeface="Arial"/>
              </a:rPr>
              <a:t>; </a:t>
            </a:r>
            <a:r>
              <a:rPr lang="en-US" sz="2000" u="sng">
                <a:solidFill>
                  <a:schemeClr val="dk1"/>
                </a:solidFill>
                <a:latin typeface="Arial"/>
                <a:ea typeface="Arial"/>
                <a:cs typeface="Arial"/>
                <a:sym typeface="Arial"/>
              </a:rPr>
              <a:t>less than half of the incident CKD population in 2010–12 underwent urinary protein quantification</a:t>
            </a:r>
            <a:r>
              <a:rPr lang="en-US" sz="2000">
                <a:solidFill>
                  <a:schemeClr val="dk1"/>
                </a:solidFill>
                <a:latin typeface="Arial"/>
                <a:ea typeface="Arial"/>
                <a:cs typeface="Arial"/>
                <a:sym typeface="Arial"/>
              </a:rPr>
              <a:t>.</a:t>
            </a:r>
            <a:endParaRPr/>
          </a:p>
        </p:txBody>
      </p:sp>
      <p:sp>
        <p:nvSpPr>
          <p:cNvPr id="1051" name="Google Shape;1051;p77"/>
          <p:cNvSpPr txBox="1"/>
          <p:nvPr/>
        </p:nvSpPr>
        <p:spPr>
          <a:xfrm>
            <a:off x="8874171" y="3960631"/>
            <a:ext cx="308809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Perkins et al. </a:t>
            </a:r>
            <a:r>
              <a:rPr lang="en-US" sz="1200" i="1">
                <a:solidFill>
                  <a:schemeClr val="dk1"/>
                </a:solidFill>
                <a:latin typeface="Arial"/>
                <a:ea typeface="Arial"/>
                <a:cs typeface="Arial"/>
                <a:sym typeface="Arial"/>
              </a:rPr>
              <a:t>CKJ</a:t>
            </a:r>
            <a:r>
              <a:rPr lang="en-US" sz="1200">
                <a:solidFill>
                  <a:schemeClr val="dk1"/>
                </a:solidFill>
                <a:latin typeface="Arial"/>
                <a:ea typeface="Arial"/>
                <a:cs typeface="Arial"/>
                <a:sym typeface="Arial"/>
              </a:rPr>
              <a:t> 2016; 9: 432-437</a:t>
            </a:r>
            <a:endParaRPr sz="1200">
              <a:solidFill>
                <a:schemeClr val="dk1"/>
              </a:solidFill>
              <a:latin typeface="Arial"/>
              <a:ea typeface="Arial"/>
              <a:cs typeface="Arial"/>
              <a:sym typeface="Arial"/>
            </a:endParaRPr>
          </a:p>
        </p:txBody>
      </p:sp>
      <p:sp>
        <p:nvSpPr>
          <p:cNvPr id="1052" name="Google Shape;1052;p77"/>
          <p:cNvSpPr/>
          <p:nvPr/>
        </p:nvSpPr>
        <p:spPr>
          <a:xfrm>
            <a:off x="725436" y="1252518"/>
            <a:ext cx="4563072"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In a US study of more than one million patients with eGFR &lt; 60 ml/min/1.73 m</a:t>
            </a:r>
            <a:r>
              <a:rPr lang="en-US" sz="1800" baseline="30000">
                <a:solidFill>
                  <a:schemeClr val="dk1"/>
                </a:solidFill>
                <a:latin typeface="Arial"/>
                <a:ea typeface="Arial"/>
                <a:cs typeface="Arial"/>
                <a:sym typeface="Arial"/>
              </a:rPr>
              <a:t>2</a:t>
            </a:r>
            <a:r>
              <a:rPr lang="en-US" sz="1800">
                <a:solidFill>
                  <a:schemeClr val="dk1"/>
                </a:solidFill>
                <a:latin typeface="Arial"/>
                <a:ea typeface="Arial"/>
                <a:cs typeface="Arial"/>
                <a:sym typeface="Arial"/>
              </a:rPr>
              <a:t>, only 19% of the participants had the necessary ACR testing to calculate the 4-variable KFRE.</a:t>
            </a:r>
            <a:endParaRPr/>
          </a:p>
        </p:txBody>
      </p:sp>
      <p:sp>
        <p:nvSpPr>
          <p:cNvPr id="1053" name="Google Shape;1053;p77"/>
          <p:cNvSpPr txBox="1"/>
          <p:nvPr/>
        </p:nvSpPr>
        <p:spPr>
          <a:xfrm>
            <a:off x="200376" y="421704"/>
            <a:ext cx="650210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Low rates of albuminuria testing in CKD</a:t>
            </a:r>
            <a:endParaRPr sz="2800">
              <a:solidFill>
                <a:schemeClr val="dk1"/>
              </a:solidFill>
              <a:latin typeface="Arial"/>
              <a:ea typeface="Arial"/>
              <a:cs typeface="Arial"/>
              <a:sym typeface="Arial"/>
            </a:endParaRPr>
          </a:p>
        </p:txBody>
      </p:sp>
      <p:sp>
        <p:nvSpPr>
          <p:cNvPr id="1054" name="Google Shape;1054;p77"/>
          <p:cNvSpPr/>
          <p:nvPr/>
        </p:nvSpPr>
        <p:spPr>
          <a:xfrm>
            <a:off x="725436" y="3267035"/>
            <a:ext cx="5370564"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Further examples: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Cleveland Clinic: </a:t>
            </a:r>
            <a:r>
              <a:rPr lang="en-US" sz="1800">
                <a:solidFill>
                  <a:srgbClr val="000000"/>
                </a:solidFill>
                <a:latin typeface="Arial"/>
                <a:ea typeface="Arial"/>
                <a:cs typeface="Arial"/>
                <a:sym typeface="Arial"/>
              </a:rPr>
              <a:t>36% of patients with CKD had no proteinuria assessed</a:t>
            </a:r>
            <a:endParaRPr/>
          </a:p>
          <a:p>
            <a:pPr marL="0" marR="0" lvl="0" indent="0" algn="l" rtl="0">
              <a:spcBef>
                <a:spcPts val="0"/>
              </a:spcBef>
              <a:spcAft>
                <a:spcPts val="0"/>
              </a:spcAft>
              <a:buNone/>
            </a:pPr>
            <a:endParaRPr sz="1800">
              <a:solidFill>
                <a:srgbClr val="000000"/>
              </a:solidFill>
              <a:latin typeface="Arial"/>
              <a:ea typeface="Arial"/>
              <a:cs typeface="Arial"/>
              <a:sym typeface="Arial"/>
            </a:endParaRPr>
          </a:p>
          <a:p>
            <a:pPr marL="0" marR="0" lvl="0" indent="0" algn="l" rtl="0">
              <a:spcBef>
                <a:spcPts val="0"/>
              </a:spcBef>
              <a:spcAft>
                <a:spcPts val="0"/>
              </a:spcAft>
              <a:buNone/>
            </a:pPr>
            <a:r>
              <a:rPr lang="en-US" sz="1800">
                <a:solidFill>
                  <a:srgbClr val="000000"/>
                </a:solidFill>
                <a:latin typeface="Arial"/>
                <a:ea typeface="Arial"/>
                <a:cs typeface="Arial"/>
                <a:sym typeface="Arial"/>
              </a:rPr>
              <a:t>UK Cohort: 17% reported ACR testing within the first year of registration of CKD</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5" name="Google Shape;1055;p77"/>
          <p:cNvSpPr/>
          <p:nvPr/>
        </p:nvSpPr>
        <p:spPr>
          <a:xfrm>
            <a:off x="3273103" y="5575359"/>
            <a:ext cx="2770310"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Naranjo FS., et al. </a:t>
            </a:r>
            <a:r>
              <a:rPr lang="en-US" sz="1200" i="1">
                <a:solidFill>
                  <a:schemeClr val="dk1"/>
                </a:solidFill>
                <a:latin typeface="Arial"/>
                <a:ea typeface="Arial"/>
                <a:cs typeface="Arial"/>
                <a:sym typeface="Arial"/>
              </a:rPr>
              <a:t>Kidney360</a:t>
            </a:r>
            <a:r>
              <a:rPr lang="en-US" sz="1200">
                <a:solidFill>
                  <a:schemeClr val="dk1"/>
                </a:solidFill>
                <a:latin typeface="Arial"/>
                <a:ea typeface="Arial"/>
                <a:cs typeface="Arial"/>
                <a:sym typeface="Arial"/>
              </a:rPr>
              <a:t> in press</a:t>
            </a:r>
            <a:endParaRPr/>
          </a:p>
        </p:txBody>
      </p:sp>
      <p:pic>
        <p:nvPicPr>
          <p:cNvPr id="10" name="Google Shape;1695;p142" descr="Logo&#10;&#10;Description automatically generated">
            <a:extLst>
              <a:ext uri="{FF2B5EF4-FFF2-40B4-BE49-F238E27FC236}">
                <a16:creationId xmlns:a16="http://schemas.microsoft.com/office/drawing/2014/main" id="{D7734FB6-BAE4-FC48-8283-ADB3231C2CD0}"/>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42"/>
          <p:cNvSpPr txBox="1">
            <a:spLocks noGrp="1"/>
          </p:cNvSpPr>
          <p:nvPr>
            <p:ph type="body" idx="1"/>
          </p:nvPr>
        </p:nvSpPr>
        <p:spPr>
          <a:xfrm>
            <a:off x="1755648" y="6442032"/>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r>
              <a:rPr lang="en-US" u="sng" dirty="0">
                <a:solidFill>
                  <a:schemeClr val="tx1"/>
                </a:solidFill>
                <a:hlinkClick r:id="rId3">
                  <a:extLst>
                    <a:ext uri="{A12FA001-AC4F-418D-AE19-62706E023703}">
                      <ahyp:hlinkClr xmlns:ahyp="http://schemas.microsoft.com/office/drawing/2018/hyperlinkcolor" val="tx"/>
                    </a:ext>
                  </a:extLst>
                </a:hlinkClick>
              </a:rPr>
              <a:t>Kidney Disease Statistics for the United States | NIDDK (nih.gov)</a:t>
            </a:r>
            <a:endParaRPr dirty="0">
              <a:solidFill>
                <a:schemeClr val="tx1"/>
              </a:solidFill>
            </a:endParaRPr>
          </a:p>
        </p:txBody>
      </p:sp>
      <p:pic>
        <p:nvPicPr>
          <p:cNvPr id="749" name="Google Shape;749;p42"/>
          <p:cNvPicPr preferRelativeResize="0"/>
          <p:nvPr/>
        </p:nvPicPr>
        <p:blipFill rotWithShape="1">
          <a:blip r:embed="rId4">
            <a:alphaModFix/>
          </a:blip>
          <a:srcRect/>
          <a:stretch/>
        </p:blipFill>
        <p:spPr>
          <a:xfrm>
            <a:off x="230282" y="1634122"/>
            <a:ext cx="5403718" cy="3972746"/>
          </a:xfrm>
          <a:prstGeom prst="rect">
            <a:avLst/>
          </a:prstGeom>
          <a:noFill/>
          <a:ln>
            <a:noFill/>
          </a:ln>
        </p:spPr>
      </p:pic>
      <p:pic>
        <p:nvPicPr>
          <p:cNvPr id="750" name="Google Shape;750;p42"/>
          <p:cNvPicPr preferRelativeResize="0"/>
          <p:nvPr/>
        </p:nvPicPr>
        <p:blipFill rotWithShape="1">
          <a:blip r:embed="rId5">
            <a:alphaModFix/>
          </a:blip>
          <a:srcRect/>
          <a:stretch/>
        </p:blipFill>
        <p:spPr>
          <a:xfrm>
            <a:off x="6383996" y="1634122"/>
            <a:ext cx="5502004" cy="3972746"/>
          </a:xfrm>
          <a:prstGeom prst="rect">
            <a:avLst/>
          </a:prstGeom>
          <a:noFill/>
          <a:ln>
            <a:noFill/>
          </a:ln>
        </p:spPr>
      </p:pic>
      <p:sp>
        <p:nvSpPr>
          <p:cNvPr id="751" name="Google Shape;751;p42"/>
          <p:cNvSpPr txBox="1">
            <a:spLocks noGrp="1"/>
          </p:cNvSpPr>
          <p:nvPr>
            <p:ph type="body" idx="2"/>
          </p:nvPr>
        </p:nvSpPr>
        <p:spPr>
          <a:xfrm>
            <a:off x="215292" y="470160"/>
            <a:ext cx="11091600" cy="48013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i="0">
                <a:solidFill>
                  <a:schemeClr val="dk1"/>
                </a:solidFill>
              </a:rPr>
              <a:t>Kidney Disease Statistics for the United States: Prevalence</a:t>
            </a:r>
            <a:endParaRPr/>
          </a:p>
          <a:p>
            <a:pPr marL="0" lvl="0" indent="0" algn="l" rtl="0">
              <a:lnSpc>
                <a:spcPct val="90000"/>
              </a:lnSpc>
              <a:spcBef>
                <a:spcPts val="0"/>
              </a:spcBef>
              <a:spcAft>
                <a:spcPts val="0"/>
              </a:spcAft>
              <a:buClr>
                <a:schemeClr val="dk1"/>
              </a:buClr>
              <a:buSzPts val="2800"/>
              <a:buNone/>
            </a:pPr>
            <a:endParaRPr>
              <a:solidFill>
                <a:schemeClr val="dk1"/>
              </a:solidFill>
            </a:endParaRPr>
          </a:p>
        </p:txBody>
      </p:sp>
      <p:pic>
        <p:nvPicPr>
          <p:cNvPr id="6" name="Google Shape;1695;p142" descr="Logo&#10;&#10;Description automatically generated">
            <a:extLst>
              <a:ext uri="{FF2B5EF4-FFF2-40B4-BE49-F238E27FC236}">
                <a16:creationId xmlns:a16="http://schemas.microsoft.com/office/drawing/2014/main" id="{52C1E8B6-0D3C-AF44-9FFE-0AAC76D55C31}"/>
              </a:ext>
            </a:extLst>
          </p:cNvPr>
          <p:cNvPicPr preferRelativeResize="0">
            <a:picLocks noChangeAspect="1"/>
          </p:cNvPicPr>
          <p:nvPr/>
        </p:nvPicPr>
        <p:blipFill rotWithShape="1">
          <a:blip r:embed="rId6">
            <a:alphaModFix/>
          </a:blip>
          <a:srcRect l="6234" t="10916" r="5398" b="12516"/>
          <a:stretch/>
        </p:blipFill>
        <p:spPr>
          <a:xfrm>
            <a:off x="78001" y="6197232"/>
            <a:ext cx="1294615" cy="612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pic>
        <p:nvPicPr>
          <p:cNvPr id="1061" name="Google Shape;1061;p78"/>
          <p:cNvPicPr preferRelativeResize="0"/>
          <p:nvPr/>
        </p:nvPicPr>
        <p:blipFill rotWithShape="1">
          <a:blip r:embed="rId3">
            <a:alphaModFix/>
          </a:blip>
          <a:srcRect/>
          <a:stretch/>
        </p:blipFill>
        <p:spPr>
          <a:xfrm>
            <a:off x="794130" y="1112487"/>
            <a:ext cx="6026395" cy="2425484"/>
          </a:xfrm>
          <a:prstGeom prst="rect">
            <a:avLst/>
          </a:prstGeom>
          <a:noFill/>
          <a:ln w="9525" cap="flat" cmpd="sng">
            <a:solidFill>
              <a:schemeClr val="dk1"/>
            </a:solidFill>
            <a:prstDash val="solid"/>
            <a:round/>
            <a:headEnd type="none" w="sm" len="sm"/>
            <a:tailEnd type="none" w="sm" len="sm"/>
          </a:ln>
        </p:spPr>
      </p:pic>
      <p:pic>
        <p:nvPicPr>
          <p:cNvPr id="1062" name="Google Shape;1062;p78"/>
          <p:cNvPicPr preferRelativeResize="0"/>
          <p:nvPr/>
        </p:nvPicPr>
        <p:blipFill rotWithShape="1">
          <a:blip r:embed="rId4">
            <a:alphaModFix/>
          </a:blip>
          <a:srcRect/>
          <a:stretch/>
        </p:blipFill>
        <p:spPr>
          <a:xfrm>
            <a:off x="2300234" y="3679501"/>
            <a:ext cx="8267832" cy="2896431"/>
          </a:xfrm>
          <a:prstGeom prst="rect">
            <a:avLst/>
          </a:prstGeom>
          <a:noFill/>
          <a:ln w="9525" cap="flat" cmpd="sng">
            <a:solidFill>
              <a:schemeClr val="dk1"/>
            </a:solidFill>
            <a:prstDash val="solid"/>
            <a:round/>
            <a:headEnd type="none" w="sm" len="sm"/>
            <a:tailEnd type="none" w="sm" len="sm"/>
          </a:ln>
        </p:spPr>
      </p:pic>
      <p:sp>
        <p:nvSpPr>
          <p:cNvPr id="1063" name="Google Shape;1063;p78"/>
          <p:cNvSpPr txBox="1"/>
          <p:nvPr/>
        </p:nvSpPr>
        <p:spPr>
          <a:xfrm>
            <a:off x="398269" y="386182"/>
            <a:ext cx="998382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How attuned are PCPs to isolated albuminuria abnormalities?</a:t>
            </a:r>
            <a:endParaRPr/>
          </a:p>
        </p:txBody>
      </p:sp>
      <p:pic>
        <p:nvPicPr>
          <p:cNvPr id="6" name="Google Shape;1695;p142" descr="Logo&#10;&#10;Description automatically generated">
            <a:extLst>
              <a:ext uri="{FF2B5EF4-FFF2-40B4-BE49-F238E27FC236}">
                <a16:creationId xmlns:a16="http://schemas.microsoft.com/office/drawing/2014/main" id="{94F9EB5F-0C77-094B-8847-7451895ECA2A}"/>
              </a:ext>
            </a:extLst>
          </p:cNvPr>
          <p:cNvPicPr preferRelativeResize="0">
            <a:picLocks noChangeAspect="1"/>
          </p:cNvPicPr>
          <p:nvPr/>
        </p:nvPicPr>
        <p:blipFill rotWithShape="1">
          <a:blip r:embed="rId5">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79"/>
          <p:cNvSpPr txBox="1">
            <a:spLocks noGrp="1"/>
          </p:cNvSpPr>
          <p:nvPr>
            <p:ph type="subTitle" idx="1"/>
          </p:nvPr>
        </p:nvSpPr>
        <p:spPr>
          <a:xfrm>
            <a:off x="219395" y="1704421"/>
            <a:ext cx="6260157" cy="319387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Albuminuria testing in persons with diabetes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41.8% of Medicare </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49% of Optum Clinformatics™ </a:t>
            </a:r>
            <a:endParaRPr/>
          </a:p>
          <a:p>
            <a:pPr marL="230400" marR="0" lvl="1" indent="0" algn="l"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a:solidFill>
                  <a:schemeClr val="dk1"/>
                </a:solidFill>
                <a:latin typeface="Arial"/>
                <a:ea typeface="Arial"/>
                <a:cs typeface="Arial"/>
                <a:sym typeface="Arial"/>
              </a:rPr>
              <a:t>Albuminuria testing – HTN alone</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6.6% of Medicare </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7.1% of Optum Clinformatics™ </a:t>
            </a:r>
            <a:endParaRPr/>
          </a:p>
          <a:p>
            <a:pPr marL="230400" marR="0" lvl="1" indent="0" algn="l"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228600" marR="0" lvl="0" indent="-76200" algn="l" rtl="0">
              <a:lnSpc>
                <a:spcPct val="90000"/>
              </a:lnSpc>
              <a:spcBef>
                <a:spcPts val="1000"/>
              </a:spcBef>
              <a:spcAft>
                <a:spcPts val="0"/>
              </a:spcAft>
              <a:buClr>
                <a:schemeClr val="dk1"/>
              </a:buClr>
              <a:buSzPts val="2400"/>
              <a:buFont typeface="Arial"/>
              <a:buNone/>
            </a:pPr>
            <a:endParaRPr sz="2400">
              <a:solidFill>
                <a:schemeClr val="dk1"/>
              </a:solidFill>
              <a:latin typeface="Arial"/>
              <a:ea typeface="Arial"/>
              <a:cs typeface="Arial"/>
              <a:sym typeface="Arial"/>
            </a:endParaRPr>
          </a:p>
          <a:p>
            <a:pPr marL="228600" marR="0" lvl="0" indent="-76200" algn="l" rtl="0">
              <a:lnSpc>
                <a:spcPct val="90000"/>
              </a:lnSpc>
              <a:spcBef>
                <a:spcPts val="100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70" name="Google Shape;1070;p79"/>
          <p:cNvSpPr txBox="1">
            <a:spLocks noGrp="1"/>
          </p:cNvSpPr>
          <p:nvPr>
            <p:ph type="body" idx="2"/>
          </p:nvPr>
        </p:nvSpPr>
        <p:spPr>
          <a:xfrm>
            <a:off x="1801505" y="5119200"/>
            <a:ext cx="3514299" cy="367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2018 USRDS Annual Data Report. NIDDK, 2018 </a:t>
            </a:r>
            <a:endParaRPr sz="1200">
              <a:solidFill>
                <a:schemeClr val="dk1"/>
              </a:solidFill>
              <a:latin typeface="Arial"/>
              <a:ea typeface="Arial"/>
              <a:cs typeface="Arial"/>
              <a:sym typeface="Arial"/>
            </a:endParaRPr>
          </a:p>
        </p:txBody>
      </p:sp>
      <p:sp>
        <p:nvSpPr>
          <p:cNvPr id="1071" name="Google Shape;1071;p79"/>
          <p:cNvSpPr txBox="1">
            <a:spLocks noGrp="1"/>
          </p:cNvSpPr>
          <p:nvPr>
            <p:ph type="body" idx="3"/>
          </p:nvPr>
        </p:nvSpPr>
        <p:spPr>
          <a:xfrm>
            <a:off x="306000" y="533402"/>
            <a:ext cx="118860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Poor Adherence to CKD Screening Guidelines in Patients with CKD Risk Factors (e.g., diabetes, hypertension)</a:t>
            </a:r>
            <a:endParaRPr sz="2800">
              <a:solidFill>
                <a:schemeClr val="dk1"/>
              </a:solidFill>
              <a:latin typeface="Arial"/>
              <a:ea typeface="Arial"/>
              <a:cs typeface="Arial"/>
              <a:sym typeface="Arial"/>
            </a:endParaRPr>
          </a:p>
        </p:txBody>
      </p:sp>
      <p:pic>
        <p:nvPicPr>
          <p:cNvPr id="1072" name="Google Shape;1072;p79"/>
          <p:cNvPicPr preferRelativeResize="0"/>
          <p:nvPr/>
        </p:nvPicPr>
        <p:blipFill rotWithShape="1">
          <a:blip r:embed="rId3">
            <a:alphaModFix/>
          </a:blip>
          <a:srcRect/>
          <a:stretch/>
        </p:blipFill>
        <p:spPr>
          <a:xfrm>
            <a:off x="6482047" y="1658203"/>
            <a:ext cx="5023714" cy="3687620"/>
          </a:xfrm>
          <a:prstGeom prst="rect">
            <a:avLst/>
          </a:prstGeom>
          <a:noFill/>
          <a:ln>
            <a:noFill/>
          </a:ln>
        </p:spPr>
      </p:pic>
      <p:sp>
        <p:nvSpPr>
          <p:cNvPr id="1073" name="Google Shape;1073;p79"/>
          <p:cNvSpPr txBox="1"/>
          <p:nvPr/>
        </p:nvSpPr>
        <p:spPr>
          <a:xfrm>
            <a:off x="6101247" y="5554638"/>
            <a:ext cx="5404514"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Arial"/>
                <a:ea typeface="Arial"/>
                <a:cs typeface="Arial"/>
                <a:sym typeface="Arial"/>
              </a:rPr>
              <a:t>Capacities of primary health care services for CKD (by income groups): </a:t>
            </a:r>
            <a:r>
              <a:rPr lang="en-US" sz="1200">
                <a:solidFill>
                  <a:schemeClr val="dk1"/>
                </a:solidFill>
                <a:latin typeface="Arial"/>
                <a:ea typeface="Arial"/>
                <a:cs typeface="Arial"/>
                <a:sym typeface="Arial"/>
              </a:rPr>
              <a:t>Qualitative urinalysis using test strips for albumin or protein or both was available in 41% of low-income countries, 58% of high-income countries in primary care. Only one-third of low-income countries were able to measure serum creatinine in primary care, and none was able to access eGFR.</a:t>
            </a:r>
            <a:endParaRPr/>
          </a:p>
        </p:txBody>
      </p:sp>
      <p:sp>
        <p:nvSpPr>
          <p:cNvPr id="1074" name="Google Shape;1074;p79"/>
          <p:cNvSpPr txBox="1"/>
          <p:nvPr/>
        </p:nvSpPr>
        <p:spPr>
          <a:xfrm>
            <a:off x="9594376" y="1243896"/>
            <a:ext cx="2340591"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Arial"/>
                <a:ea typeface="Arial"/>
                <a:cs typeface="Arial"/>
                <a:sym typeface="Arial"/>
              </a:rPr>
              <a:t>Htay H et al. </a:t>
            </a:r>
            <a:r>
              <a:rPr lang="en-US" sz="1000" i="1">
                <a:solidFill>
                  <a:schemeClr val="dk1"/>
                </a:solidFill>
                <a:latin typeface="Arial"/>
                <a:ea typeface="Arial"/>
                <a:cs typeface="Arial"/>
                <a:sym typeface="Arial"/>
              </a:rPr>
              <a:t>KI Suppl .</a:t>
            </a:r>
            <a:r>
              <a:rPr lang="en-US" sz="1000">
                <a:solidFill>
                  <a:schemeClr val="dk1"/>
                </a:solidFill>
                <a:latin typeface="Arial"/>
                <a:ea typeface="Arial"/>
                <a:cs typeface="Arial"/>
                <a:sym typeface="Arial"/>
              </a:rPr>
              <a:t>8: 64-73, 2018</a:t>
            </a:r>
            <a:endParaRPr sz="1000">
              <a:solidFill>
                <a:schemeClr val="dk1"/>
              </a:solidFill>
              <a:latin typeface="Arial"/>
              <a:ea typeface="Arial"/>
              <a:cs typeface="Arial"/>
              <a:sym typeface="Arial"/>
            </a:endParaRPr>
          </a:p>
        </p:txBody>
      </p:sp>
      <p:pic>
        <p:nvPicPr>
          <p:cNvPr id="9" name="Google Shape;1695;p142" descr="Logo&#10;&#10;Description automatically generated">
            <a:extLst>
              <a:ext uri="{FF2B5EF4-FFF2-40B4-BE49-F238E27FC236}">
                <a16:creationId xmlns:a16="http://schemas.microsoft.com/office/drawing/2014/main" id="{1F8154A0-76A0-3049-AB5A-90286F916095}"/>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80"/>
          <p:cNvSpPr txBox="1">
            <a:spLocks noGrp="1"/>
          </p:cNvSpPr>
          <p:nvPr>
            <p:ph type="subTitle" idx="1"/>
          </p:nvPr>
        </p:nvSpPr>
        <p:spPr>
          <a:xfrm>
            <a:off x="219395" y="1704421"/>
            <a:ext cx="6260157" cy="3193877"/>
          </a:xfrm>
          <a:prstGeom prst="rect">
            <a:avLst/>
          </a:prstGeom>
          <a:noFill/>
          <a:ln>
            <a:noFill/>
          </a:ln>
        </p:spPr>
        <p:txBody>
          <a:bodyPr spcFirstLastPara="1" wrap="square" lIns="91425" tIns="45700" rIns="91425" bIns="45700" anchor="t" anchorCtr="0">
            <a:noAutofit/>
          </a:bodyPr>
          <a:lstStyle/>
          <a:p>
            <a:pPr marL="230400" marR="0" lvl="1" indent="0" algn="l" rtl="0">
              <a:lnSpc>
                <a:spcPct val="9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228600" marR="0" lvl="0" indent="-76200" algn="l" rtl="0">
              <a:lnSpc>
                <a:spcPct val="90000"/>
              </a:lnSpc>
              <a:spcBef>
                <a:spcPts val="1000"/>
              </a:spcBef>
              <a:spcAft>
                <a:spcPts val="0"/>
              </a:spcAft>
              <a:buClr>
                <a:schemeClr val="dk1"/>
              </a:buClr>
              <a:buSzPts val="2400"/>
              <a:buFont typeface="Arial"/>
              <a:buNone/>
            </a:pPr>
            <a:endParaRPr sz="2400">
              <a:solidFill>
                <a:schemeClr val="dk1"/>
              </a:solidFill>
              <a:latin typeface="Arial"/>
              <a:ea typeface="Arial"/>
              <a:cs typeface="Arial"/>
              <a:sym typeface="Arial"/>
            </a:endParaRPr>
          </a:p>
          <a:p>
            <a:pPr marL="228600" marR="0" lvl="0" indent="-76200" algn="l" rtl="0">
              <a:lnSpc>
                <a:spcPct val="90000"/>
              </a:lnSpc>
              <a:spcBef>
                <a:spcPts val="100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81" name="Google Shape;1081;p80"/>
          <p:cNvSpPr txBox="1">
            <a:spLocks noGrp="1"/>
          </p:cNvSpPr>
          <p:nvPr>
            <p:ph type="body" idx="2"/>
          </p:nvPr>
        </p:nvSpPr>
        <p:spPr>
          <a:xfrm>
            <a:off x="8523027" y="1611725"/>
            <a:ext cx="3514299" cy="367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Bansal S. et al. </a:t>
            </a:r>
            <a:r>
              <a:rPr lang="en-US" sz="1200" i="1">
                <a:solidFill>
                  <a:schemeClr val="dk1"/>
                </a:solidFill>
                <a:latin typeface="Arial"/>
                <a:ea typeface="Arial"/>
                <a:cs typeface="Arial"/>
                <a:sym typeface="Arial"/>
              </a:rPr>
              <a:t>Kidney360</a:t>
            </a:r>
            <a:r>
              <a:rPr lang="en-US" sz="1200">
                <a:solidFill>
                  <a:schemeClr val="dk1"/>
                </a:solidFill>
                <a:latin typeface="Arial"/>
                <a:ea typeface="Arial"/>
                <a:cs typeface="Arial"/>
                <a:sym typeface="Arial"/>
              </a:rPr>
              <a:t>. 2020; 1:904-915</a:t>
            </a:r>
            <a:endParaRPr sz="1200">
              <a:solidFill>
                <a:schemeClr val="dk1"/>
              </a:solidFill>
              <a:latin typeface="Arial"/>
              <a:ea typeface="Arial"/>
              <a:cs typeface="Arial"/>
              <a:sym typeface="Arial"/>
            </a:endParaRPr>
          </a:p>
        </p:txBody>
      </p:sp>
      <p:sp>
        <p:nvSpPr>
          <p:cNvPr id="1082" name="Google Shape;1082;p80"/>
          <p:cNvSpPr txBox="1">
            <a:spLocks noGrp="1"/>
          </p:cNvSpPr>
          <p:nvPr>
            <p:ph type="body" idx="3"/>
          </p:nvPr>
        </p:nvSpPr>
        <p:spPr>
          <a:xfrm>
            <a:off x="306000" y="335510"/>
            <a:ext cx="118860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Poor Adherence to CKD Screening Guidelines in Patients with CKD Risk Factors (e.g., diabetes, hypertension)</a:t>
            </a:r>
            <a:endParaRPr sz="2800">
              <a:solidFill>
                <a:schemeClr val="dk1"/>
              </a:solidFill>
              <a:latin typeface="Arial"/>
              <a:ea typeface="Arial"/>
              <a:cs typeface="Arial"/>
              <a:sym typeface="Arial"/>
            </a:endParaRPr>
          </a:p>
        </p:txBody>
      </p:sp>
      <p:sp>
        <p:nvSpPr>
          <p:cNvPr id="1083" name="Google Shape;1083;p80"/>
          <p:cNvSpPr txBox="1"/>
          <p:nvPr/>
        </p:nvSpPr>
        <p:spPr>
          <a:xfrm>
            <a:off x="1862920" y="1293191"/>
            <a:ext cx="89597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Screening and Recognition of CKD in VA Health Care System Primary Care Clinics</a:t>
            </a:r>
            <a:endParaRPr sz="1800">
              <a:solidFill>
                <a:schemeClr val="dk1"/>
              </a:solidFill>
              <a:latin typeface="Arial"/>
              <a:ea typeface="Arial"/>
              <a:cs typeface="Arial"/>
              <a:sym typeface="Arial"/>
            </a:endParaRPr>
          </a:p>
        </p:txBody>
      </p:sp>
      <p:pic>
        <p:nvPicPr>
          <p:cNvPr id="1084" name="Google Shape;1084;p80"/>
          <p:cNvPicPr preferRelativeResize="0"/>
          <p:nvPr/>
        </p:nvPicPr>
        <p:blipFill rotWithShape="1">
          <a:blip r:embed="rId3">
            <a:alphaModFix/>
          </a:blip>
          <a:srcRect/>
          <a:stretch/>
        </p:blipFill>
        <p:spPr>
          <a:xfrm>
            <a:off x="293925" y="1856095"/>
            <a:ext cx="5462575" cy="3928352"/>
          </a:xfrm>
          <a:prstGeom prst="rect">
            <a:avLst/>
          </a:prstGeom>
          <a:noFill/>
          <a:ln>
            <a:noFill/>
          </a:ln>
        </p:spPr>
      </p:pic>
      <p:sp>
        <p:nvSpPr>
          <p:cNvPr id="1085" name="Google Shape;1085;p80"/>
          <p:cNvSpPr txBox="1"/>
          <p:nvPr/>
        </p:nvSpPr>
        <p:spPr>
          <a:xfrm>
            <a:off x="484495" y="5784447"/>
            <a:ext cx="561605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Percentage of patients with diabetes (DM),</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hypertension (HTN), or both who had screening tests in the chart</a:t>
            </a:r>
            <a:endParaRPr/>
          </a:p>
        </p:txBody>
      </p:sp>
      <p:pic>
        <p:nvPicPr>
          <p:cNvPr id="1086" name="Google Shape;1086;p80"/>
          <p:cNvPicPr preferRelativeResize="0"/>
          <p:nvPr/>
        </p:nvPicPr>
        <p:blipFill rotWithShape="1">
          <a:blip r:embed="rId4">
            <a:alphaModFix/>
          </a:blip>
          <a:srcRect/>
          <a:stretch/>
        </p:blipFill>
        <p:spPr>
          <a:xfrm>
            <a:off x="6830705" y="1856094"/>
            <a:ext cx="5022376" cy="3676667"/>
          </a:xfrm>
          <a:prstGeom prst="rect">
            <a:avLst/>
          </a:prstGeom>
          <a:noFill/>
          <a:ln>
            <a:noFill/>
          </a:ln>
        </p:spPr>
      </p:pic>
      <p:sp>
        <p:nvSpPr>
          <p:cNvPr id="1087" name="Google Shape;1087;p80"/>
          <p:cNvSpPr txBox="1"/>
          <p:nvPr/>
        </p:nvSpPr>
        <p:spPr>
          <a:xfrm>
            <a:off x="7005851" y="5784447"/>
            <a:ext cx="494958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Within each criterion of CKD, green box represents the percentage of patients who</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were recognized to have CKD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81"/>
          <p:cNvPicPr preferRelativeResize="0"/>
          <p:nvPr/>
        </p:nvPicPr>
        <p:blipFill rotWithShape="1">
          <a:blip r:embed="rId3">
            <a:alphaModFix/>
          </a:blip>
          <a:srcRect/>
          <a:stretch/>
        </p:blipFill>
        <p:spPr>
          <a:xfrm>
            <a:off x="1620626" y="290015"/>
            <a:ext cx="8950748" cy="6567985"/>
          </a:xfrm>
          <a:prstGeom prst="rect">
            <a:avLst/>
          </a:prstGeom>
          <a:noFill/>
          <a:ln w="9525" cap="flat" cmpd="sng">
            <a:solidFill>
              <a:schemeClr val="dk1"/>
            </a:solidFill>
            <a:prstDash val="solid"/>
            <a:round/>
            <a:headEnd type="none" w="sm" len="sm"/>
            <a:tailEnd type="none" w="sm" len="sm"/>
          </a:ln>
        </p:spPr>
      </p:pic>
      <p:pic>
        <p:nvPicPr>
          <p:cNvPr id="4" name="Google Shape;1695;p142" descr="Logo&#10;&#10;Description automatically generated">
            <a:extLst>
              <a:ext uri="{FF2B5EF4-FFF2-40B4-BE49-F238E27FC236}">
                <a16:creationId xmlns:a16="http://schemas.microsoft.com/office/drawing/2014/main" id="{98AE6CD1-DE8F-EB49-A194-E04457CEB881}"/>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82"/>
          <p:cNvSpPr/>
          <p:nvPr/>
        </p:nvSpPr>
        <p:spPr>
          <a:xfrm>
            <a:off x="9905544" y="5887604"/>
            <a:ext cx="6858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1100" name="Google Shape;1100;p82" descr="Image"/>
          <p:cNvPicPr preferRelativeResize="0"/>
          <p:nvPr/>
        </p:nvPicPr>
        <p:blipFill rotWithShape="1">
          <a:blip r:embed="rId3">
            <a:alphaModFix/>
          </a:blip>
          <a:srcRect/>
          <a:stretch/>
        </p:blipFill>
        <p:spPr>
          <a:xfrm>
            <a:off x="422571" y="460738"/>
            <a:ext cx="10869724" cy="61051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83"/>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5:  </a:t>
            </a:r>
            <a:endParaRPr/>
          </a:p>
        </p:txBody>
      </p:sp>
      <p:sp>
        <p:nvSpPr>
          <p:cNvPr id="1106" name="Google Shape;1106;p83"/>
          <p:cNvSpPr/>
          <p:nvPr/>
        </p:nvSpPr>
        <p:spPr>
          <a:xfrm>
            <a:off x="953238" y="2742946"/>
            <a:ext cx="10945091"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Arial"/>
                <a:ea typeface="Arial"/>
                <a:cs typeface="Arial"/>
                <a:sym typeface="Arial"/>
              </a:rPr>
              <a:t>Accurate GFR estimation includes both creatinine and cystatin C measurement for initial diagnosis and staging.</a:t>
            </a:r>
            <a:endParaRPr/>
          </a:p>
        </p:txBody>
      </p:sp>
      <p:pic>
        <p:nvPicPr>
          <p:cNvPr id="1107" name="Google Shape;1107;p83" descr="KDIGO Logo - transparent.png"/>
          <p:cNvPicPr preferRelativeResize="0"/>
          <p:nvPr/>
        </p:nvPicPr>
        <p:blipFill rotWithShape="1">
          <a:blip r:embed="rId3">
            <a:alphaModFix/>
          </a:blip>
          <a:srcRect/>
          <a:stretch/>
        </p:blipFill>
        <p:spPr>
          <a:xfrm>
            <a:off x="11068321" y="5951714"/>
            <a:ext cx="896268" cy="806307"/>
          </a:xfrm>
          <a:prstGeom prst="rect">
            <a:avLst/>
          </a:prstGeom>
          <a:noFill/>
          <a:ln>
            <a:noFill/>
          </a:ln>
        </p:spPr>
      </p:pic>
      <p:pic>
        <p:nvPicPr>
          <p:cNvPr id="1108" name="Google Shape;1108;p83" descr="Logo&#10;&#10;Description automatically generated"/>
          <p:cNvPicPr preferRelativeResize="0"/>
          <p:nvPr/>
        </p:nvPicPr>
        <p:blipFill rotWithShape="1">
          <a:blip r:embed="rId4">
            <a:alphaModFix/>
          </a:blip>
          <a:srcRect/>
          <a:stretch/>
        </p:blipFill>
        <p:spPr>
          <a:xfrm>
            <a:off x="0" y="5858950"/>
            <a:ext cx="2045528" cy="111431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84"/>
          <p:cNvSpPr txBox="1">
            <a:spLocks noGrp="1"/>
          </p:cNvSpPr>
          <p:nvPr>
            <p:ph type="body" idx="3"/>
          </p:nvPr>
        </p:nvSpPr>
        <p:spPr>
          <a:xfrm>
            <a:off x="306178" y="440157"/>
            <a:ext cx="11733422" cy="94873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Conclusion 5: Accurate GFR estimation includes both creatinine and cystatin C measurement for initial diagnosis and staging.</a:t>
            </a:r>
            <a:endParaRPr/>
          </a:p>
          <a:p>
            <a:pPr marL="0" lvl="0" indent="0" algn="l" rtl="0">
              <a:lnSpc>
                <a:spcPct val="90000"/>
              </a:lnSpc>
              <a:spcBef>
                <a:spcPts val="0"/>
              </a:spcBef>
              <a:spcAft>
                <a:spcPts val="0"/>
              </a:spcAft>
              <a:buClr>
                <a:schemeClr val="dk1"/>
              </a:buClr>
              <a:buSzPts val="2800"/>
              <a:buNone/>
            </a:pPr>
            <a:endParaRPr/>
          </a:p>
        </p:txBody>
      </p:sp>
      <p:grpSp>
        <p:nvGrpSpPr>
          <p:cNvPr id="1115" name="Google Shape;1115;p84"/>
          <p:cNvGrpSpPr/>
          <p:nvPr/>
        </p:nvGrpSpPr>
        <p:grpSpPr>
          <a:xfrm>
            <a:off x="2943972" y="1524000"/>
            <a:ext cx="6833756" cy="4992920"/>
            <a:chOff x="2273952" y="1139740"/>
            <a:chExt cx="7604015" cy="5555692"/>
          </a:xfrm>
        </p:grpSpPr>
        <p:pic>
          <p:nvPicPr>
            <p:cNvPr id="1116" name="Google Shape;1116;p84" descr="Ani's soul, represented by a bird with a human head, observes as Anubis weighs Ani's heart ..."/>
            <p:cNvPicPr preferRelativeResize="0"/>
            <p:nvPr/>
          </p:nvPicPr>
          <p:blipFill rotWithShape="1">
            <a:blip r:embed="rId3">
              <a:alphaModFix/>
            </a:blip>
            <a:srcRect/>
            <a:stretch/>
          </p:blipFill>
          <p:spPr>
            <a:xfrm>
              <a:off x="2273952" y="1139740"/>
              <a:ext cx="7407590" cy="5555692"/>
            </a:xfrm>
            <a:prstGeom prst="rect">
              <a:avLst/>
            </a:prstGeom>
            <a:noFill/>
            <a:ln>
              <a:noFill/>
            </a:ln>
          </p:spPr>
        </p:pic>
        <p:sp>
          <p:nvSpPr>
            <p:cNvPr id="1117" name="Google Shape;1117;p84"/>
            <p:cNvSpPr txBox="1"/>
            <p:nvPr/>
          </p:nvSpPr>
          <p:spPr>
            <a:xfrm>
              <a:off x="3723548" y="6083436"/>
              <a:ext cx="173704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Creatinine</a:t>
              </a:r>
              <a:endParaRPr/>
            </a:p>
          </p:txBody>
        </p:sp>
        <p:sp>
          <p:nvSpPr>
            <p:cNvPr id="1118" name="Google Shape;1118;p84"/>
            <p:cNvSpPr txBox="1"/>
            <p:nvPr/>
          </p:nvSpPr>
          <p:spPr>
            <a:xfrm rot="258353">
              <a:off x="8334722" y="6140194"/>
              <a:ext cx="1528689" cy="4452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Cystatin C</a:t>
              </a:r>
              <a:endParaRPr/>
            </a:p>
          </p:txBody>
        </p:sp>
      </p:grpSp>
      <p:pic>
        <p:nvPicPr>
          <p:cNvPr id="8" name="Google Shape;1695;p142" descr="Logo&#10;&#10;Description automatically generated">
            <a:extLst>
              <a:ext uri="{FF2B5EF4-FFF2-40B4-BE49-F238E27FC236}">
                <a16:creationId xmlns:a16="http://schemas.microsoft.com/office/drawing/2014/main" id="{073FCE87-6EFF-8745-A577-5B684C188FB9}"/>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pic>
        <p:nvPicPr>
          <p:cNvPr id="1124" name="Google Shape;1124;p85"/>
          <p:cNvPicPr preferRelativeResize="0"/>
          <p:nvPr/>
        </p:nvPicPr>
        <p:blipFill rotWithShape="1">
          <a:blip r:embed="rId3">
            <a:alphaModFix/>
          </a:blip>
          <a:srcRect/>
          <a:stretch/>
        </p:blipFill>
        <p:spPr>
          <a:xfrm>
            <a:off x="525760" y="1244600"/>
            <a:ext cx="6856772" cy="3976928"/>
          </a:xfrm>
          <a:prstGeom prst="rect">
            <a:avLst/>
          </a:prstGeom>
          <a:noFill/>
          <a:ln w="9525" cap="flat" cmpd="sng">
            <a:solidFill>
              <a:schemeClr val="dk1"/>
            </a:solidFill>
            <a:prstDash val="solid"/>
            <a:round/>
            <a:headEnd type="none" w="sm" len="sm"/>
            <a:tailEnd type="none" w="sm" len="sm"/>
          </a:ln>
        </p:spPr>
      </p:pic>
      <p:pic>
        <p:nvPicPr>
          <p:cNvPr id="1125" name="Google Shape;1125;p85"/>
          <p:cNvPicPr preferRelativeResize="0"/>
          <p:nvPr/>
        </p:nvPicPr>
        <p:blipFill rotWithShape="1">
          <a:blip r:embed="rId4">
            <a:alphaModFix/>
          </a:blip>
          <a:srcRect/>
          <a:stretch/>
        </p:blipFill>
        <p:spPr>
          <a:xfrm>
            <a:off x="7835900" y="298930"/>
            <a:ext cx="3087625" cy="6559070"/>
          </a:xfrm>
          <a:prstGeom prst="rect">
            <a:avLst/>
          </a:prstGeom>
          <a:noFill/>
          <a:ln w="9525" cap="flat" cmpd="sng">
            <a:solidFill>
              <a:schemeClr val="dk1"/>
            </a:solidFill>
            <a:prstDash val="solid"/>
            <a:round/>
            <a:headEnd type="none" w="sm" len="sm"/>
            <a:tailEnd type="none" w="sm" len="sm"/>
          </a:ln>
        </p:spPr>
      </p:pic>
      <p:pic>
        <p:nvPicPr>
          <p:cNvPr id="5" name="Google Shape;1695;p142" descr="Logo&#10;&#10;Description automatically generated">
            <a:extLst>
              <a:ext uri="{FF2B5EF4-FFF2-40B4-BE49-F238E27FC236}">
                <a16:creationId xmlns:a16="http://schemas.microsoft.com/office/drawing/2014/main" id="{22E92A89-4CF4-0146-8716-7E98547152F0}"/>
              </a:ext>
            </a:extLst>
          </p:cNvPr>
          <p:cNvPicPr preferRelativeResize="0">
            <a:picLocks noChangeAspect="1"/>
          </p:cNvPicPr>
          <p:nvPr/>
        </p:nvPicPr>
        <p:blipFill rotWithShape="1">
          <a:blip r:embed="rId5">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86"/>
          <p:cNvPicPr preferRelativeResize="0">
            <a:picLocks noGrp="1"/>
          </p:cNvPicPr>
          <p:nvPr>
            <p:ph type="body" idx="1"/>
          </p:nvPr>
        </p:nvPicPr>
        <p:blipFill rotWithShape="1">
          <a:blip r:embed="rId3">
            <a:alphaModFix/>
          </a:blip>
          <a:srcRect/>
          <a:stretch/>
        </p:blipFill>
        <p:spPr>
          <a:xfrm>
            <a:off x="2741609" y="1676404"/>
            <a:ext cx="4877441" cy="4390347"/>
          </a:xfrm>
          <a:prstGeom prst="rect">
            <a:avLst/>
          </a:prstGeom>
          <a:noFill/>
          <a:ln w="9525" cap="flat" cmpd="sng">
            <a:solidFill>
              <a:schemeClr val="dk1"/>
            </a:solidFill>
            <a:prstDash val="solid"/>
            <a:round/>
            <a:headEnd type="none" w="sm" len="sm"/>
            <a:tailEnd type="none" w="sm" len="sm"/>
          </a:ln>
        </p:spPr>
      </p:pic>
      <p:sp>
        <p:nvSpPr>
          <p:cNvPr id="1132" name="Google Shape;1132;p86"/>
          <p:cNvSpPr txBox="1"/>
          <p:nvPr/>
        </p:nvSpPr>
        <p:spPr>
          <a:xfrm>
            <a:off x="3939206" y="6588949"/>
            <a:ext cx="456135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Shlipak MG. et al. </a:t>
            </a:r>
            <a:r>
              <a:rPr lang="en-US" sz="1200" i="1">
                <a:solidFill>
                  <a:schemeClr val="dk1"/>
                </a:solidFill>
                <a:latin typeface="Arial"/>
                <a:ea typeface="Arial"/>
                <a:cs typeface="Arial"/>
                <a:sym typeface="Arial"/>
              </a:rPr>
              <a:t>N Engl J Med</a:t>
            </a:r>
            <a:r>
              <a:rPr lang="en-US" sz="1200">
                <a:solidFill>
                  <a:schemeClr val="dk1"/>
                </a:solidFill>
                <a:latin typeface="Arial"/>
                <a:ea typeface="Arial"/>
                <a:cs typeface="Arial"/>
                <a:sym typeface="Arial"/>
              </a:rPr>
              <a:t>, 2013.</a:t>
            </a:r>
            <a:endParaRPr/>
          </a:p>
        </p:txBody>
      </p:sp>
      <p:grpSp>
        <p:nvGrpSpPr>
          <p:cNvPr id="1133" name="Google Shape;1133;p86"/>
          <p:cNvGrpSpPr/>
          <p:nvPr/>
        </p:nvGrpSpPr>
        <p:grpSpPr>
          <a:xfrm>
            <a:off x="6219885" y="4437596"/>
            <a:ext cx="800100" cy="609600"/>
            <a:chOff x="2895600" y="3059668"/>
            <a:chExt cx="1066800" cy="609600"/>
          </a:xfrm>
        </p:grpSpPr>
        <p:sp>
          <p:nvSpPr>
            <p:cNvPr id="1134" name="Google Shape;1134;p86"/>
            <p:cNvSpPr txBox="1"/>
            <p:nvPr/>
          </p:nvSpPr>
          <p:spPr>
            <a:xfrm>
              <a:off x="3124200" y="3059668"/>
              <a:ext cx="838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orbel"/>
                  <a:ea typeface="Corbel"/>
                  <a:cs typeface="Corbel"/>
                  <a:sym typeface="Corbel"/>
                </a:rPr>
                <a:t>88</a:t>
              </a:r>
              <a:endParaRPr/>
            </a:p>
          </p:txBody>
        </p:sp>
        <p:cxnSp>
          <p:nvCxnSpPr>
            <p:cNvPr id="1135" name="Google Shape;1135;p86"/>
            <p:cNvCxnSpPr/>
            <p:nvPr/>
          </p:nvCxnSpPr>
          <p:spPr>
            <a:xfrm flipH="1">
              <a:off x="2895600" y="3331872"/>
              <a:ext cx="457200" cy="337396"/>
            </a:xfrm>
            <a:prstGeom prst="straightConnector1">
              <a:avLst/>
            </a:prstGeom>
            <a:noFill/>
            <a:ln w="25400" cap="flat" cmpd="sng">
              <a:solidFill>
                <a:srgbClr val="FF0000"/>
              </a:solidFill>
              <a:prstDash val="solid"/>
              <a:miter lim="800000"/>
              <a:headEnd type="none" w="sm" len="sm"/>
              <a:tailEnd type="stealth" w="med" len="med"/>
            </a:ln>
          </p:spPr>
        </p:cxnSp>
      </p:grpSp>
      <p:grpSp>
        <p:nvGrpSpPr>
          <p:cNvPr id="1136" name="Google Shape;1136;p86"/>
          <p:cNvGrpSpPr/>
          <p:nvPr/>
        </p:nvGrpSpPr>
        <p:grpSpPr>
          <a:xfrm>
            <a:off x="3874692" y="4699669"/>
            <a:ext cx="1120406" cy="369332"/>
            <a:chOff x="2076052" y="4214559"/>
            <a:chExt cx="924778" cy="369103"/>
          </a:xfrm>
        </p:grpSpPr>
        <p:sp>
          <p:nvSpPr>
            <p:cNvPr id="1137" name="Google Shape;1137;p86"/>
            <p:cNvSpPr txBox="1"/>
            <p:nvPr/>
          </p:nvSpPr>
          <p:spPr>
            <a:xfrm>
              <a:off x="2076052" y="4214559"/>
              <a:ext cx="456973" cy="3691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orbel"/>
                  <a:ea typeface="Corbel"/>
                  <a:cs typeface="Corbel"/>
                  <a:sym typeface="Corbel"/>
                </a:rPr>
                <a:t>59</a:t>
              </a:r>
              <a:endParaRPr/>
            </a:p>
          </p:txBody>
        </p:sp>
        <p:cxnSp>
          <p:nvCxnSpPr>
            <p:cNvPr id="1138" name="Google Shape;1138;p86"/>
            <p:cNvCxnSpPr/>
            <p:nvPr/>
          </p:nvCxnSpPr>
          <p:spPr>
            <a:xfrm>
              <a:off x="2340429" y="4475936"/>
              <a:ext cx="660401" cy="107726"/>
            </a:xfrm>
            <a:prstGeom prst="straightConnector1">
              <a:avLst/>
            </a:prstGeom>
            <a:noFill/>
            <a:ln w="25400" cap="flat" cmpd="sng">
              <a:solidFill>
                <a:schemeClr val="dk1"/>
              </a:solidFill>
              <a:prstDash val="solid"/>
              <a:miter lim="800000"/>
              <a:headEnd type="none" w="sm" len="sm"/>
              <a:tailEnd type="stealth" w="med" len="med"/>
            </a:ln>
          </p:spPr>
        </p:cxnSp>
      </p:grpSp>
      <p:sp>
        <p:nvSpPr>
          <p:cNvPr id="1139" name="Google Shape;1139;p86"/>
          <p:cNvSpPr txBox="1"/>
          <p:nvPr/>
        </p:nvSpPr>
        <p:spPr>
          <a:xfrm>
            <a:off x="161776" y="327332"/>
            <a:ext cx="10699776" cy="1143000"/>
          </a:xfrm>
          <a:prstGeom prst="rect">
            <a:avLst/>
          </a:prstGeom>
          <a:noFill/>
          <a:ln>
            <a:noFill/>
          </a:ln>
        </p:spPr>
        <p:txBody>
          <a:bodyPr spcFirstLastPara="1" wrap="square" lIns="91425" tIns="45700" rIns="91425" bIns="45700" anchor="ctr" anchorCtr="0">
            <a:noAutofit/>
          </a:bodyPr>
          <a:lstStyle/>
          <a:p>
            <a:pPr marL="54864" marR="0" lvl="0" indent="0" algn="l" rtl="0">
              <a:lnSpc>
                <a:spcPct val="90000"/>
              </a:lnSpc>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Comparisons of eGFR Using Creatinine, Cystatin C, or both with All-Cause Mortality</a:t>
            </a:r>
            <a:endParaRPr/>
          </a:p>
        </p:txBody>
      </p:sp>
      <p:sp>
        <p:nvSpPr>
          <p:cNvPr id="1140" name="Google Shape;1140;p86"/>
          <p:cNvSpPr txBox="1"/>
          <p:nvPr/>
        </p:nvSpPr>
        <p:spPr>
          <a:xfrm>
            <a:off x="8217521" y="1485576"/>
            <a:ext cx="2465740" cy="95410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000000"/>
                </a:solidFill>
                <a:latin typeface="Arial"/>
                <a:ea typeface="Arial"/>
                <a:cs typeface="Arial"/>
                <a:sym typeface="Arial"/>
              </a:rPr>
              <a:t>N= 90,750</a:t>
            </a:r>
            <a:endParaRPr/>
          </a:p>
          <a:p>
            <a:pPr marL="0" marR="0" lvl="0" indent="0" algn="ctr" rtl="0">
              <a:spcBef>
                <a:spcPts val="0"/>
              </a:spcBef>
              <a:spcAft>
                <a:spcPts val="0"/>
              </a:spcAft>
              <a:buNone/>
            </a:pPr>
            <a:r>
              <a:rPr lang="en-US" sz="2800">
                <a:solidFill>
                  <a:srgbClr val="000000"/>
                </a:solidFill>
                <a:latin typeface="Arial"/>
                <a:ea typeface="Arial"/>
                <a:cs typeface="Arial"/>
                <a:sym typeface="Arial"/>
              </a:rPr>
              <a:t>12,351 deaths</a:t>
            </a:r>
            <a:endParaRPr/>
          </a:p>
        </p:txBody>
      </p:sp>
      <p:grpSp>
        <p:nvGrpSpPr>
          <p:cNvPr id="1141" name="Google Shape;1141;p86"/>
          <p:cNvGrpSpPr/>
          <p:nvPr/>
        </p:nvGrpSpPr>
        <p:grpSpPr>
          <a:xfrm>
            <a:off x="5792273" y="4158571"/>
            <a:ext cx="628650" cy="830263"/>
            <a:chOff x="4495800" y="4191000"/>
            <a:chExt cx="457200" cy="830263"/>
          </a:xfrm>
        </p:grpSpPr>
        <p:sp>
          <p:nvSpPr>
            <p:cNvPr id="1142" name="Google Shape;1142;p86"/>
            <p:cNvSpPr txBox="1"/>
            <p:nvPr/>
          </p:nvSpPr>
          <p:spPr>
            <a:xfrm>
              <a:off x="4495800" y="4191000"/>
              <a:ext cx="457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orbel"/>
                  <a:ea typeface="Corbel"/>
                  <a:cs typeface="Corbel"/>
                  <a:sym typeface="Corbel"/>
                </a:rPr>
                <a:t>83</a:t>
              </a:r>
              <a:endParaRPr/>
            </a:p>
          </p:txBody>
        </p:sp>
        <p:cxnSp>
          <p:nvCxnSpPr>
            <p:cNvPr id="1143" name="Google Shape;1143;p86"/>
            <p:cNvCxnSpPr/>
            <p:nvPr/>
          </p:nvCxnSpPr>
          <p:spPr>
            <a:xfrm>
              <a:off x="4617254" y="4498167"/>
              <a:ext cx="0" cy="523096"/>
            </a:xfrm>
            <a:prstGeom prst="straightConnector1">
              <a:avLst/>
            </a:prstGeom>
            <a:noFill/>
            <a:ln w="25400" cap="flat" cmpd="sng">
              <a:solidFill>
                <a:srgbClr val="0000FF"/>
              </a:solidFill>
              <a:prstDash val="solid"/>
              <a:miter lim="800000"/>
              <a:headEnd type="none" w="sm" len="sm"/>
              <a:tailEnd type="stealth" w="med" len="med"/>
            </a:ln>
          </p:spPr>
        </p:cxnSp>
      </p:grpSp>
      <p:sp>
        <p:nvSpPr>
          <p:cNvPr id="1144" name="Google Shape;1144;p86"/>
          <p:cNvSpPr txBox="1"/>
          <p:nvPr/>
        </p:nvSpPr>
        <p:spPr>
          <a:xfrm>
            <a:off x="8217521" y="3466074"/>
            <a:ext cx="3729314"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The use of cystatin C alone or in combination with creatinine strengthens the association between the eGFR and the risks of death and end-stage renal disease across diverse populations</a:t>
            </a:r>
            <a:endParaRPr/>
          </a:p>
        </p:txBody>
      </p:sp>
      <p:pic>
        <p:nvPicPr>
          <p:cNvPr id="17" name="Google Shape;1695;p142" descr="Logo&#10;&#10;Description automatically generated">
            <a:extLst>
              <a:ext uri="{FF2B5EF4-FFF2-40B4-BE49-F238E27FC236}">
                <a16:creationId xmlns:a16="http://schemas.microsoft.com/office/drawing/2014/main" id="{EDD5C714-5EE9-5B46-B3EA-1183E373D521}"/>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87"/>
          <p:cNvSpPr txBox="1">
            <a:spLocks noGrp="1"/>
          </p:cNvSpPr>
          <p:nvPr>
            <p:ph type="body" idx="2"/>
          </p:nvPr>
        </p:nvSpPr>
        <p:spPr>
          <a:xfrm>
            <a:off x="4145280" y="64908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r>
              <a:rPr lang="en-US" u="sng">
                <a:solidFill>
                  <a:schemeClr val="hlink"/>
                </a:solidFill>
                <a:hlinkClick r:id="rId3"/>
              </a:rPr>
              <a:t>http://www.nephjc.com/news/cystatinc</a:t>
            </a:r>
            <a:endParaRPr/>
          </a:p>
        </p:txBody>
      </p:sp>
      <p:sp>
        <p:nvSpPr>
          <p:cNvPr id="1151" name="Google Shape;1151;p87"/>
          <p:cNvSpPr txBox="1">
            <a:spLocks noGrp="1"/>
          </p:cNvSpPr>
          <p:nvPr>
            <p:ph type="body" idx="3"/>
          </p:nvPr>
        </p:nvSpPr>
        <p:spPr>
          <a:xfrm>
            <a:off x="496942" y="1502424"/>
            <a:ext cx="5388300" cy="2250000"/>
          </a:xfrm>
          <a:prstGeom prst="rect">
            <a:avLst/>
          </a:prstGeom>
          <a:noFill/>
          <a:ln>
            <a:noFill/>
          </a:ln>
        </p:spPr>
        <p:txBody>
          <a:bodyPr spcFirstLastPara="1" wrap="square" lIns="91425" tIns="45700" rIns="91425" bIns="45700" anchor="t" anchorCtr="0">
            <a:noAutofit/>
          </a:bodyPr>
          <a:lstStyle/>
          <a:p>
            <a:pPr marL="0" lvl="0" indent="0" algn="l" rtl="0">
              <a:lnSpc>
                <a:spcPct val="148333"/>
              </a:lnSpc>
              <a:spcBef>
                <a:spcPts val="0"/>
              </a:spcBef>
              <a:spcAft>
                <a:spcPts val="0"/>
              </a:spcAft>
              <a:buSzPts val="2400"/>
              <a:buNone/>
            </a:pPr>
            <a:r>
              <a:rPr lang="en-US" sz="2400"/>
              <a:t>Cystatin C has the additional advantage of offering GFR estimates that </a:t>
            </a:r>
            <a:r>
              <a:rPr lang="en-US" sz="2400" b="1"/>
              <a:t>do not require the incorporation of a race coefficient</a:t>
            </a:r>
            <a:r>
              <a:rPr lang="en-US" sz="2400"/>
              <a:t>, as is required for creatinine.</a:t>
            </a:r>
            <a:endParaRPr/>
          </a:p>
        </p:txBody>
      </p:sp>
      <p:pic>
        <p:nvPicPr>
          <p:cNvPr id="1152" name="Google Shape;1152;p87" descr="Creatinine to Cystatin C: Time to Change? — NephJC"/>
          <p:cNvPicPr preferRelativeResize="0"/>
          <p:nvPr/>
        </p:nvPicPr>
        <p:blipFill rotWithShape="1">
          <a:blip r:embed="rId4">
            <a:alphaModFix/>
          </a:blip>
          <a:srcRect/>
          <a:stretch/>
        </p:blipFill>
        <p:spPr>
          <a:xfrm>
            <a:off x="6575044" y="632236"/>
            <a:ext cx="4245356" cy="5297497"/>
          </a:xfrm>
          <a:prstGeom prst="rect">
            <a:avLst/>
          </a:prstGeom>
          <a:noFill/>
          <a:ln>
            <a:noFill/>
          </a:ln>
        </p:spPr>
      </p:pic>
      <p:sp>
        <p:nvSpPr>
          <p:cNvPr id="1153" name="Google Shape;1153;p87"/>
          <p:cNvSpPr txBox="1">
            <a:spLocks noGrp="1"/>
          </p:cNvSpPr>
          <p:nvPr>
            <p:ph type="body" idx="1"/>
          </p:nvPr>
        </p:nvSpPr>
        <p:spPr>
          <a:xfrm>
            <a:off x="242202" y="501586"/>
            <a:ext cx="11268000" cy="5088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Cystatin C</a:t>
            </a:r>
            <a:endParaRPr/>
          </a:p>
        </p:txBody>
      </p:sp>
      <p:pic>
        <p:nvPicPr>
          <p:cNvPr id="7" name="Google Shape;1695;p142" descr="Logo&#10;&#10;Description automatically generated">
            <a:extLst>
              <a:ext uri="{FF2B5EF4-FFF2-40B4-BE49-F238E27FC236}">
                <a16:creationId xmlns:a16="http://schemas.microsoft.com/office/drawing/2014/main" id="{BAF7FDA0-6A03-124B-AF87-FACA626748AF}"/>
              </a:ext>
            </a:extLst>
          </p:cNvPr>
          <p:cNvPicPr preferRelativeResize="0">
            <a:picLocks noChangeAspect="1"/>
          </p:cNvPicPr>
          <p:nvPr/>
        </p:nvPicPr>
        <p:blipFill rotWithShape="1">
          <a:blip r:embed="rId5">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43"/>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r>
              <a:rPr lang="en-US" u="sng" dirty="0">
                <a:solidFill>
                  <a:schemeClr val="tx1"/>
                </a:solidFill>
                <a:hlinkClick r:id="rId3">
                  <a:extLst>
                    <a:ext uri="{A12FA001-AC4F-418D-AE19-62706E023703}">
                      <ahyp:hlinkClr xmlns:ahyp="http://schemas.microsoft.com/office/drawing/2018/hyperlinkcolor" val="tx"/>
                    </a:ext>
                  </a:extLst>
                </a:hlinkClick>
              </a:rPr>
              <a:t>Kidney Disease Statistics for the United States | NIDDK (nih.gov)</a:t>
            </a:r>
            <a:endParaRPr dirty="0">
              <a:solidFill>
                <a:schemeClr val="tx1"/>
              </a:solidFill>
            </a:endParaRPr>
          </a:p>
        </p:txBody>
      </p:sp>
      <p:sp>
        <p:nvSpPr>
          <p:cNvPr id="758" name="Google Shape;758;p43"/>
          <p:cNvSpPr txBox="1">
            <a:spLocks noGrp="1"/>
          </p:cNvSpPr>
          <p:nvPr>
            <p:ph type="body" idx="2"/>
          </p:nvPr>
        </p:nvSpPr>
        <p:spPr>
          <a:xfrm>
            <a:off x="191390" y="473312"/>
            <a:ext cx="11091600" cy="48013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i="0"/>
              <a:t>Kidney Disease Statistics for the United States: Costs</a:t>
            </a:r>
            <a:br>
              <a:rPr lang="en-US" i="0"/>
            </a:br>
            <a:endParaRPr sz="2800"/>
          </a:p>
          <a:p>
            <a:pPr marL="0" lvl="0" indent="0" algn="l" rtl="0">
              <a:lnSpc>
                <a:spcPct val="90000"/>
              </a:lnSpc>
              <a:spcBef>
                <a:spcPts val="0"/>
              </a:spcBef>
              <a:spcAft>
                <a:spcPts val="0"/>
              </a:spcAft>
              <a:buClr>
                <a:schemeClr val="dk1"/>
              </a:buClr>
              <a:buSzPts val="2800"/>
              <a:buNone/>
            </a:pPr>
            <a:endParaRPr/>
          </a:p>
        </p:txBody>
      </p:sp>
      <p:sp>
        <p:nvSpPr>
          <p:cNvPr id="759" name="Google Shape;759;p43"/>
          <p:cNvSpPr txBox="1"/>
          <p:nvPr/>
        </p:nvSpPr>
        <p:spPr>
          <a:xfrm>
            <a:off x="294806" y="1074509"/>
            <a:ext cx="11602387" cy="470898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4166"/>
              </a:lnSpc>
              <a:spcBef>
                <a:spcPts val="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Medicare spending for patients with CKD ages 65 and older exceeded $81 billion in 2018 and represented 22% of all Medicare spending in this age group.</a:t>
            </a:r>
            <a:endParaRPr dirty="0"/>
          </a:p>
          <a:p>
            <a:pPr marL="0" marR="0" lvl="0" indent="0" algn="l" rtl="0">
              <a:lnSpc>
                <a:spcPct val="124166"/>
              </a:lnSpc>
              <a:spcBef>
                <a:spcPts val="0"/>
              </a:spcBef>
              <a:spcAft>
                <a:spcPts val="0"/>
              </a:spcAft>
              <a:buNone/>
            </a:pPr>
            <a:endParaRPr sz="2400" b="0" i="0" u="none" strike="noStrike" cap="none" dirty="0">
              <a:solidFill>
                <a:schemeClr val="dk1"/>
              </a:solidFill>
              <a:latin typeface="Arial"/>
              <a:ea typeface="Arial"/>
              <a:cs typeface="Arial"/>
              <a:sym typeface="Arial"/>
            </a:endParaRPr>
          </a:p>
          <a:p>
            <a:pPr marL="342900" marR="0" lvl="0" indent="-342900" algn="l" rtl="0">
              <a:lnSpc>
                <a:spcPct val="124166"/>
              </a:lnSpc>
              <a:spcBef>
                <a:spcPts val="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More than 70% of Medicare spending for CKD patients age 65 and older was incurred by those who also had diabetes, congestive heart failure or both. </a:t>
            </a:r>
            <a:endParaRPr sz="2400" b="0" i="0" u="none" strike="noStrike" cap="none" dirty="0">
              <a:solidFill>
                <a:schemeClr val="dk1"/>
              </a:solidFill>
              <a:latin typeface="Arial"/>
              <a:ea typeface="Arial"/>
              <a:cs typeface="Arial"/>
              <a:sym typeface="Arial"/>
            </a:endParaRPr>
          </a:p>
          <a:p>
            <a:pPr marL="0" marR="0" lvl="0" indent="0" algn="l" rtl="0">
              <a:lnSpc>
                <a:spcPct val="124166"/>
              </a:lnSpc>
              <a:spcBef>
                <a:spcPts val="0"/>
              </a:spcBef>
              <a:spcAft>
                <a:spcPts val="0"/>
              </a:spcAft>
              <a:buNone/>
            </a:pPr>
            <a:endParaRPr sz="2400" b="0" i="0" u="none" strike="noStrike" cap="none" dirty="0">
              <a:solidFill>
                <a:schemeClr val="dk1"/>
              </a:solidFill>
              <a:latin typeface="Arial"/>
              <a:ea typeface="Arial"/>
              <a:cs typeface="Arial"/>
              <a:sym typeface="Arial"/>
            </a:endParaRPr>
          </a:p>
          <a:p>
            <a:pPr marL="342900" marR="0" lvl="0" indent="-342900" algn="l" rtl="0">
              <a:lnSpc>
                <a:spcPct val="124166"/>
              </a:lnSpc>
              <a:spcBef>
                <a:spcPts val="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Spending was more than twice as high for patients with all three chronic conditions of CKD, diabetes, congestive heart failure ($57,965) than in patients with only CKD ($25,734).</a:t>
            </a:r>
            <a:endParaRPr dirty="0"/>
          </a:p>
          <a:p>
            <a:pPr marL="0" marR="0" lvl="0" indent="0" algn="l" rtl="0">
              <a:lnSpc>
                <a:spcPct val="124166"/>
              </a:lnSpc>
              <a:spcBef>
                <a:spcPts val="0"/>
              </a:spcBef>
              <a:spcAft>
                <a:spcPts val="0"/>
              </a:spcAft>
              <a:buNone/>
            </a:pPr>
            <a:endParaRPr sz="2400" b="0" i="0" u="none" strike="noStrike" cap="none" dirty="0">
              <a:solidFill>
                <a:schemeClr val="dk1"/>
              </a:solidFill>
              <a:latin typeface="Arial"/>
              <a:ea typeface="Arial"/>
              <a:cs typeface="Arial"/>
              <a:sym typeface="Arial"/>
            </a:endParaRPr>
          </a:p>
          <a:p>
            <a:pPr marL="342900" marR="0" lvl="0" indent="-342900" algn="l" rtl="0">
              <a:lnSpc>
                <a:spcPct val="124166"/>
              </a:lnSpc>
              <a:spcBef>
                <a:spcPts val="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Total Medicare-related expenditures for beneficiaries with ESRD rose to $49.2B in 2018 and accounted for 7.2% of Medicare fee-for-service expenditures.</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88"/>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6:  </a:t>
            </a:r>
            <a:endParaRPr/>
          </a:p>
        </p:txBody>
      </p:sp>
      <p:sp>
        <p:nvSpPr>
          <p:cNvPr id="1159" name="Google Shape;1159;p88"/>
          <p:cNvSpPr/>
          <p:nvPr/>
        </p:nvSpPr>
        <p:spPr>
          <a:xfrm>
            <a:off x="953238" y="2742946"/>
            <a:ext cx="10945091"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Arial"/>
                <a:ea typeface="Arial"/>
                <a:cs typeface="Arial"/>
                <a:sym typeface="Arial"/>
              </a:rPr>
              <a:t>The combination of Creatinine, Cystatin C, and UACR for CKD screening is affordable in high income settings.</a:t>
            </a:r>
            <a:endParaRPr/>
          </a:p>
        </p:txBody>
      </p:sp>
      <p:pic>
        <p:nvPicPr>
          <p:cNvPr id="1160" name="Google Shape;1160;p88" descr="KDIGO Logo - transparent.png"/>
          <p:cNvPicPr preferRelativeResize="0"/>
          <p:nvPr/>
        </p:nvPicPr>
        <p:blipFill rotWithShape="1">
          <a:blip r:embed="rId3">
            <a:alphaModFix/>
          </a:blip>
          <a:srcRect/>
          <a:stretch/>
        </p:blipFill>
        <p:spPr>
          <a:xfrm>
            <a:off x="11068321" y="5951714"/>
            <a:ext cx="896268" cy="806307"/>
          </a:xfrm>
          <a:prstGeom prst="rect">
            <a:avLst/>
          </a:prstGeom>
          <a:noFill/>
          <a:ln>
            <a:noFill/>
          </a:ln>
        </p:spPr>
      </p:pic>
      <p:pic>
        <p:nvPicPr>
          <p:cNvPr id="1161" name="Google Shape;1161;p88" descr="Logo&#10;&#10;Description automatically generated"/>
          <p:cNvPicPr preferRelativeResize="0"/>
          <p:nvPr/>
        </p:nvPicPr>
        <p:blipFill rotWithShape="1">
          <a:blip r:embed="rId4">
            <a:alphaModFix/>
          </a:blip>
          <a:srcRect/>
          <a:stretch/>
        </p:blipFill>
        <p:spPr>
          <a:xfrm>
            <a:off x="0" y="5858950"/>
            <a:ext cx="2045528" cy="111431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8" name="Google Shape;1168;p89"/>
          <p:cNvSpPr txBox="1">
            <a:spLocks noGrp="1"/>
          </p:cNvSpPr>
          <p:nvPr>
            <p:ph type="body" idx="3"/>
          </p:nvPr>
        </p:nvSpPr>
        <p:spPr>
          <a:xfrm>
            <a:off x="242202" y="419404"/>
            <a:ext cx="11268000" cy="86793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Conclusion 6: The combination of Creatinine, Cystatin C, and UACR for CKD screening is affordable in high income settings.</a:t>
            </a:r>
            <a:endParaRPr/>
          </a:p>
        </p:txBody>
      </p:sp>
      <p:pic>
        <p:nvPicPr>
          <p:cNvPr id="1169" name="Google Shape;1169;p89"/>
          <p:cNvPicPr preferRelativeResize="0"/>
          <p:nvPr/>
        </p:nvPicPr>
        <p:blipFill rotWithShape="1">
          <a:blip r:embed="rId3">
            <a:alphaModFix/>
          </a:blip>
          <a:srcRect/>
          <a:stretch/>
        </p:blipFill>
        <p:spPr>
          <a:xfrm>
            <a:off x="492874" y="1610604"/>
            <a:ext cx="2020440" cy="1818396"/>
          </a:xfrm>
          <a:prstGeom prst="rect">
            <a:avLst/>
          </a:prstGeom>
          <a:noFill/>
          <a:ln>
            <a:noFill/>
          </a:ln>
        </p:spPr>
      </p:pic>
      <p:pic>
        <p:nvPicPr>
          <p:cNvPr id="1170" name="Google Shape;1170;p89"/>
          <p:cNvPicPr preferRelativeResize="0"/>
          <p:nvPr/>
        </p:nvPicPr>
        <p:blipFill rotWithShape="1">
          <a:blip r:embed="rId4">
            <a:alphaModFix/>
          </a:blip>
          <a:srcRect/>
          <a:stretch/>
        </p:blipFill>
        <p:spPr>
          <a:xfrm>
            <a:off x="385716" y="4266410"/>
            <a:ext cx="2020440" cy="1100648"/>
          </a:xfrm>
          <a:prstGeom prst="rect">
            <a:avLst/>
          </a:prstGeom>
          <a:noFill/>
          <a:ln>
            <a:noFill/>
          </a:ln>
        </p:spPr>
      </p:pic>
      <p:pic>
        <p:nvPicPr>
          <p:cNvPr id="1171" name="Google Shape;1171;p89"/>
          <p:cNvPicPr preferRelativeResize="0"/>
          <p:nvPr/>
        </p:nvPicPr>
        <p:blipFill rotWithShape="1">
          <a:blip r:embed="rId5">
            <a:alphaModFix/>
          </a:blip>
          <a:srcRect/>
          <a:stretch/>
        </p:blipFill>
        <p:spPr>
          <a:xfrm>
            <a:off x="2764491" y="1726180"/>
            <a:ext cx="9041793" cy="3832934"/>
          </a:xfrm>
          <a:prstGeom prst="rect">
            <a:avLst/>
          </a:prstGeom>
          <a:noFill/>
          <a:ln>
            <a:noFill/>
          </a:ln>
        </p:spPr>
      </p:pic>
      <p:sp>
        <p:nvSpPr>
          <p:cNvPr id="1172" name="Google Shape;1172;p89"/>
          <p:cNvSpPr txBox="1"/>
          <p:nvPr/>
        </p:nvSpPr>
        <p:spPr>
          <a:xfrm>
            <a:off x="6995746" y="5844209"/>
            <a:ext cx="462309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Tummalapalli SL, et al. </a:t>
            </a:r>
            <a:r>
              <a:rPr lang="en-US" sz="1400" i="1">
                <a:solidFill>
                  <a:schemeClr val="dk1"/>
                </a:solidFill>
                <a:latin typeface="Arial"/>
                <a:ea typeface="Arial"/>
                <a:cs typeface="Arial"/>
                <a:sym typeface="Arial"/>
              </a:rPr>
              <a:t>Am J Nephrol</a:t>
            </a:r>
            <a:r>
              <a:rPr lang="en-US" sz="1400">
                <a:solidFill>
                  <a:schemeClr val="dk1"/>
                </a:solidFill>
                <a:latin typeface="Arial"/>
                <a:ea typeface="Arial"/>
                <a:cs typeface="Arial"/>
                <a:sym typeface="Arial"/>
              </a:rPr>
              <a:t>. 2020; 51:959-965</a:t>
            </a:r>
            <a:endParaRPr sz="1400">
              <a:solidFill>
                <a:schemeClr val="dk1"/>
              </a:solidFill>
              <a:latin typeface="Arial"/>
              <a:ea typeface="Arial"/>
              <a:cs typeface="Arial"/>
              <a:sym typeface="Arial"/>
            </a:endParaRPr>
          </a:p>
        </p:txBody>
      </p:sp>
      <p:pic>
        <p:nvPicPr>
          <p:cNvPr id="8" name="Google Shape;1695;p142" descr="Logo&#10;&#10;Description automatically generated">
            <a:extLst>
              <a:ext uri="{FF2B5EF4-FFF2-40B4-BE49-F238E27FC236}">
                <a16:creationId xmlns:a16="http://schemas.microsoft.com/office/drawing/2014/main" id="{2EFC2EF1-9B0B-8B4A-BB0A-4CB862EF3A70}"/>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90"/>
          <p:cNvSpPr/>
          <p:nvPr/>
        </p:nvSpPr>
        <p:spPr>
          <a:xfrm>
            <a:off x="1065094" y="4732677"/>
            <a:ext cx="3431900" cy="659891"/>
          </a:xfrm>
          <a:prstGeom prst="homePlate">
            <a:avLst>
              <a:gd name="adj" fmla="val 50000"/>
            </a:avLst>
          </a:prstGeom>
          <a:solidFill>
            <a:schemeClr val="dk2"/>
          </a:solidFill>
          <a:ln w="38100" cap="flat" cmpd="sng">
            <a:solidFill>
              <a:srgbClr val="00A1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nvGrpSpPr>
          <p:cNvPr id="1178" name="Google Shape;1178;p90"/>
          <p:cNvGrpSpPr/>
          <p:nvPr/>
        </p:nvGrpSpPr>
        <p:grpSpPr>
          <a:xfrm>
            <a:off x="1064497" y="2211928"/>
            <a:ext cx="3432497" cy="659891"/>
            <a:chOff x="1679749" y="2150145"/>
            <a:chExt cx="1734966" cy="659891"/>
          </a:xfrm>
        </p:grpSpPr>
        <p:sp>
          <p:nvSpPr>
            <p:cNvPr id="1179" name="Google Shape;1179;p90"/>
            <p:cNvSpPr/>
            <p:nvPr/>
          </p:nvSpPr>
          <p:spPr>
            <a:xfrm>
              <a:off x="1679749" y="2150145"/>
              <a:ext cx="1734966" cy="659891"/>
            </a:xfrm>
            <a:prstGeom prst="homePlate">
              <a:avLst>
                <a:gd name="adj" fmla="val 50000"/>
              </a:avLst>
            </a:prstGeom>
            <a:solidFill>
              <a:schemeClr val="dk2"/>
            </a:solidFill>
            <a:ln w="38100" cap="flat" cmpd="sng">
              <a:solidFill>
                <a:srgbClr val="00A1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Arial"/>
                <a:ea typeface="Arial"/>
                <a:cs typeface="Arial"/>
                <a:sym typeface="Arial"/>
              </a:endParaRPr>
            </a:p>
          </p:txBody>
        </p:sp>
        <p:sp>
          <p:nvSpPr>
            <p:cNvPr id="1180" name="Google Shape;1180;p90"/>
            <p:cNvSpPr txBox="1"/>
            <p:nvPr/>
          </p:nvSpPr>
          <p:spPr>
            <a:xfrm>
              <a:off x="1833837" y="2280035"/>
              <a:ext cx="800868" cy="400110"/>
            </a:xfrm>
            <a:prstGeom prst="rect">
              <a:avLst/>
            </a:prstGeom>
            <a:solidFill>
              <a:schemeClr val="dk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Arial"/>
                  <a:ea typeface="Arial"/>
                  <a:cs typeface="Arial"/>
                  <a:sym typeface="Arial"/>
                </a:rPr>
                <a:t>SCREEN</a:t>
              </a:r>
              <a:endParaRPr/>
            </a:p>
          </p:txBody>
        </p:sp>
      </p:grpSp>
      <p:sp>
        <p:nvSpPr>
          <p:cNvPr id="1181" name="Google Shape;1181;p90"/>
          <p:cNvSpPr txBox="1"/>
          <p:nvPr/>
        </p:nvSpPr>
        <p:spPr>
          <a:xfrm>
            <a:off x="1445476" y="4777647"/>
            <a:ext cx="2169184" cy="52322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FFFFFF"/>
                </a:solidFill>
                <a:latin typeface="Arial"/>
                <a:ea typeface="Arial"/>
                <a:cs typeface="Arial"/>
                <a:sym typeface="Arial"/>
              </a:rPr>
              <a:t>RISK STRATIFY</a:t>
            </a:r>
            <a:endParaRPr/>
          </a:p>
        </p:txBody>
      </p:sp>
      <p:pic>
        <p:nvPicPr>
          <p:cNvPr id="1182" name="Google Shape;1182;p90"/>
          <p:cNvPicPr preferRelativeResize="0"/>
          <p:nvPr/>
        </p:nvPicPr>
        <p:blipFill rotWithShape="1">
          <a:blip r:embed="rId3">
            <a:alphaModFix/>
          </a:blip>
          <a:srcRect/>
          <a:stretch/>
        </p:blipFill>
        <p:spPr>
          <a:xfrm>
            <a:off x="4497591" y="447972"/>
            <a:ext cx="6690413" cy="6220384"/>
          </a:xfrm>
          <a:prstGeom prst="rect">
            <a:avLst/>
          </a:prstGeom>
          <a:noFill/>
          <a:ln>
            <a:noFill/>
          </a:ln>
        </p:spPr>
      </p:pic>
      <p:pic>
        <p:nvPicPr>
          <p:cNvPr id="9" name="Google Shape;1695;p142" descr="Logo&#10;&#10;Description automatically generated">
            <a:extLst>
              <a:ext uri="{FF2B5EF4-FFF2-40B4-BE49-F238E27FC236}">
                <a16:creationId xmlns:a16="http://schemas.microsoft.com/office/drawing/2014/main" id="{5E9B21E6-42C9-C34C-9119-6ABA8E38C96A}"/>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pic>
        <p:nvPicPr>
          <p:cNvPr id="1188" name="Google Shape;1188;p91" descr="Image"/>
          <p:cNvPicPr preferRelativeResize="0"/>
          <p:nvPr/>
        </p:nvPicPr>
        <p:blipFill rotWithShape="1">
          <a:blip r:embed="rId3">
            <a:alphaModFix/>
          </a:blip>
          <a:srcRect/>
          <a:stretch/>
        </p:blipFill>
        <p:spPr>
          <a:xfrm>
            <a:off x="341893" y="674774"/>
            <a:ext cx="4380215" cy="5508452"/>
          </a:xfrm>
          <a:prstGeom prst="rect">
            <a:avLst/>
          </a:prstGeom>
          <a:noFill/>
          <a:ln w="9525" cap="flat" cmpd="sng">
            <a:solidFill>
              <a:schemeClr val="dk1"/>
            </a:solidFill>
            <a:prstDash val="solid"/>
            <a:round/>
            <a:headEnd type="none" w="sm" len="sm"/>
            <a:tailEnd type="none" w="sm" len="sm"/>
          </a:ln>
        </p:spPr>
      </p:pic>
      <p:pic>
        <p:nvPicPr>
          <p:cNvPr id="1189" name="Google Shape;1189;p91"/>
          <p:cNvPicPr preferRelativeResize="0"/>
          <p:nvPr/>
        </p:nvPicPr>
        <p:blipFill rotWithShape="1">
          <a:blip r:embed="rId4">
            <a:alphaModFix/>
          </a:blip>
          <a:srcRect/>
          <a:stretch/>
        </p:blipFill>
        <p:spPr>
          <a:xfrm>
            <a:off x="5106058" y="494892"/>
            <a:ext cx="6115348" cy="2104722"/>
          </a:xfrm>
          <a:prstGeom prst="rect">
            <a:avLst/>
          </a:prstGeom>
          <a:noFill/>
          <a:ln w="9525" cap="flat" cmpd="sng">
            <a:solidFill>
              <a:schemeClr val="dk1"/>
            </a:solidFill>
            <a:prstDash val="solid"/>
            <a:round/>
            <a:headEnd type="none" w="sm" len="sm"/>
            <a:tailEnd type="none" w="sm" len="sm"/>
          </a:ln>
        </p:spPr>
      </p:pic>
      <p:pic>
        <p:nvPicPr>
          <p:cNvPr id="1190" name="Google Shape;1190;p91"/>
          <p:cNvPicPr preferRelativeResize="0"/>
          <p:nvPr/>
        </p:nvPicPr>
        <p:blipFill rotWithShape="1">
          <a:blip r:embed="rId5">
            <a:alphaModFix/>
          </a:blip>
          <a:srcRect/>
          <a:stretch/>
        </p:blipFill>
        <p:spPr>
          <a:xfrm>
            <a:off x="5106058" y="2722406"/>
            <a:ext cx="5661441" cy="4015673"/>
          </a:xfrm>
          <a:prstGeom prst="rect">
            <a:avLst/>
          </a:prstGeom>
          <a:noFill/>
          <a:ln w="9525" cap="flat" cmpd="sng">
            <a:solidFill>
              <a:schemeClr val="dk1"/>
            </a:solidFill>
            <a:prstDash val="solid"/>
            <a:round/>
            <a:headEnd type="none" w="sm" len="sm"/>
            <a:tailEnd type="none" w="sm" len="sm"/>
          </a:ln>
        </p:spPr>
      </p:pic>
      <p:pic>
        <p:nvPicPr>
          <p:cNvPr id="6" name="Google Shape;1695;p142" descr="Logo&#10;&#10;Description automatically generated">
            <a:extLst>
              <a:ext uri="{FF2B5EF4-FFF2-40B4-BE49-F238E27FC236}">
                <a16:creationId xmlns:a16="http://schemas.microsoft.com/office/drawing/2014/main" id="{37EB58AB-CCA7-1347-A008-8D53784A6223}"/>
              </a:ext>
            </a:extLst>
          </p:cNvPr>
          <p:cNvPicPr preferRelativeResize="0">
            <a:picLocks noChangeAspect="1"/>
          </p:cNvPicPr>
          <p:nvPr/>
        </p:nvPicPr>
        <p:blipFill rotWithShape="1">
          <a:blip r:embed="rId6">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92"/>
          <p:cNvSpPr txBox="1">
            <a:spLocks noGrp="1"/>
          </p:cNvSpPr>
          <p:nvPr>
            <p:ph type="body" idx="3"/>
          </p:nvPr>
        </p:nvSpPr>
        <p:spPr>
          <a:xfrm>
            <a:off x="280300" y="413350"/>
            <a:ext cx="8318700" cy="487402"/>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Interventions for CKD</a:t>
            </a:r>
            <a:endParaRPr/>
          </a:p>
        </p:txBody>
      </p:sp>
      <p:pic>
        <p:nvPicPr>
          <p:cNvPr id="1197" name="Google Shape;1197;p92" descr="See the source image"/>
          <p:cNvPicPr preferRelativeResize="0"/>
          <p:nvPr/>
        </p:nvPicPr>
        <p:blipFill rotWithShape="1">
          <a:blip r:embed="rId3">
            <a:alphaModFix/>
          </a:blip>
          <a:srcRect/>
          <a:stretch/>
        </p:blipFill>
        <p:spPr>
          <a:xfrm>
            <a:off x="1967307" y="1112171"/>
            <a:ext cx="8257385" cy="5332479"/>
          </a:xfrm>
          <a:prstGeom prst="rect">
            <a:avLst/>
          </a:prstGeom>
          <a:noFill/>
          <a:ln w="9525" cap="flat" cmpd="sng">
            <a:solidFill>
              <a:schemeClr val="dk1"/>
            </a:solidFill>
            <a:prstDash val="solid"/>
            <a:round/>
            <a:headEnd type="none" w="sm" len="sm"/>
            <a:tailEnd type="none" w="sm" len="sm"/>
          </a:ln>
        </p:spPr>
      </p:pic>
      <p:pic>
        <p:nvPicPr>
          <p:cNvPr id="5" name="Google Shape;1695;p142" descr="Logo&#10;&#10;Description automatically generated">
            <a:extLst>
              <a:ext uri="{FF2B5EF4-FFF2-40B4-BE49-F238E27FC236}">
                <a16:creationId xmlns:a16="http://schemas.microsoft.com/office/drawing/2014/main" id="{C968FB05-BA50-7C44-86C9-8B877590B624}"/>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pic>
        <p:nvPicPr>
          <p:cNvPr id="1203" name="Google Shape;1203;p93"/>
          <p:cNvPicPr preferRelativeResize="0"/>
          <p:nvPr/>
        </p:nvPicPr>
        <p:blipFill rotWithShape="1">
          <a:blip r:embed="rId3">
            <a:alphaModFix/>
          </a:blip>
          <a:srcRect/>
          <a:stretch/>
        </p:blipFill>
        <p:spPr>
          <a:xfrm>
            <a:off x="382754" y="596515"/>
            <a:ext cx="11473384" cy="5391774"/>
          </a:xfrm>
          <a:prstGeom prst="rect">
            <a:avLst/>
          </a:prstGeom>
          <a:noFill/>
          <a:ln w="9525" cap="flat" cmpd="sng">
            <a:solidFill>
              <a:schemeClr val="dk1"/>
            </a:solidFill>
            <a:prstDash val="solid"/>
            <a:round/>
            <a:headEnd type="none" w="sm" len="sm"/>
            <a:tailEnd type="none" w="sm" len="sm"/>
          </a:ln>
        </p:spPr>
      </p:pic>
      <p:pic>
        <p:nvPicPr>
          <p:cNvPr id="4" name="Google Shape;1695;p142" descr="Logo&#10;&#10;Description automatically generated">
            <a:extLst>
              <a:ext uri="{FF2B5EF4-FFF2-40B4-BE49-F238E27FC236}">
                <a16:creationId xmlns:a16="http://schemas.microsoft.com/office/drawing/2014/main" id="{C2A8F5C6-37F0-A54E-B2E4-01F42596CFAF}"/>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94"/>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7:  </a:t>
            </a:r>
            <a:endParaRPr/>
          </a:p>
        </p:txBody>
      </p:sp>
      <p:pic>
        <p:nvPicPr>
          <p:cNvPr id="1209" name="Google Shape;1209;p94" descr="KDIGO Logo - transparent.png"/>
          <p:cNvPicPr preferRelativeResize="0"/>
          <p:nvPr/>
        </p:nvPicPr>
        <p:blipFill rotWithShape="1">
          <a:blip r:embed="rId3">
            <a:alphaModFix/>
          </a:blip>
          <a:srcRect/>
          <a:stretch/>
        </p:blipFill>
        <p:spPr>
          <a:xfrm>
            <a:off x="11068321" y="5951714"/>
            <a:ext cx="896268" cy="806307"/>
          </a:xfrm>
          <a:prstGeom prst="rect">
            <a:avLst/>
          </a:prstGeom>
          <a:noFill/>
          <a:ln>
            <a:noFill/>
          </a:ln>
        </p:spPr>
      </p:pic>
      <p:sp>
        <p:nvSpPr>
          <p:cNvPr id="1210" name="Google Shape;1210;p94"/>
          <p:cNvSpPr/>
          <p:nvPr/>
        </p:nvSpPr>
        <p:spPr>
          <a:xfrm>
            <a:off x="953238" y="2742946"/>
            <a:ext cx="10945091" cy="2554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Arial"/>
                <a:ea typeface="Arial"/>
                <a:cs typeface="Arial"/>
                <a:sym typeface="Arial"/>
              </a:rPr>
              <a:t>A key rationale for CKD screening is the availability of many effective interventions to delay CKD progression and  reduce cardiovascular risk.</a:t>
            </a:r>
            <a:endParaRPr/>
          </a:p>
        </p:txBody>
      </p:sp>
      <p:pic>
        <p:nvPicPr>
          <p:cNvPr id="1211" name="Google Shape;1211;p94" descr="Logo&#10;&#10;Description automatically generated"/>
          <p:cNvPicPr preferRelativeResize="0"/>
          <p:nvPr/>
        </p:nvPicPr>
        <p:blipFill rotWithShape="1">
          <a:blip r:embed="rId4">
            <a:alphaModFix/>
          </a:blip>
          <a:srcRect/>
          <a:stretch/>
        </p:blipFill>
        <p:spPr>
          <a:xfrm>
            <a:off x="0" y="5858950"/>
            <a:ext cx="2045528" cy="111431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95"/>
          <p:cNvSpPr/>
          <p:nvPr/>
        </p:nvSpPr>
        <p:spPr>
          <a:xfrm>
            <a:off x="11194027" y="5897058"/>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18" name="Google Shape;1218;p95"/>
          <p:cNvSpPr txBox="1">
            <a:spLocks noGrp="1"/>
          </p:cNvSpPr>
          <p:nvPr>
            <p:ph type="body" idx="3"/>
          </p:nvPr>
        </p:nvSpPr>
        <p:spPr>
          <a:xfrm>
            <a:off x="215824" y="423369"/>
            <a:ext cx="11518855"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Conclusion 7: A key rationale for CKD screening is the availability of many effective interventions to delay CKD progression and  reduce cardiovascular risk.</a:t>
            </a:r>
            <a:endParaRPr/>
          </a:p>
          <a:p>
            <a:pPr marL="0" lvl="0" indent="0" algn="l" rtl="0">
              <a:lnSpc>
                <a:spcPct val="90000"/>
              </a:lnSpc>
              <a:spcBef>
                <a:spcPts val="0"/>
              </a:spcBef>
              <a:spcAft>
                <a:spcPts val="0"/>
              </a:spcAft>
              <a:buClr>
                <a:schemeClr val="dk1"/>
              </a:buClr>
              <a:buSzPts val="2800"/>
              <a:buNone/>
            </a:pPr>
            <a:endParaRPr/>
          </a:p>
        </p:txBody>
      </p:sp>
      <p:grpSp>
        <p:nvGrpSpPr>
          <p:cNvPr id="1219" name="Google Shape;1219;p95"/>
          <p:cNvGrpSpPr/>
          <p:nvPr/>
        </p:nvGrpSpPr>
        <p:grpSpPr>
          <a:xfrm>
            <a:off x="740816" y="1930399"/>
            <a:ext cx="10710368" cy="4625355"/>
            <a:chOff x="215824" y="1674773"/>
            <a:chExt cx="11705598" cy="5055153"/>
          </a:xfrm>
        </p:grpSpPr>
        <p:pic>
          <p:nvPicPr>
            <p:cNvPr id="1220" name="Google Shape;1220;p95" descr="Heartbeat Magazine July/August 2018 - Mended Hearts"/>
            <p:cNvPicPr preferRelativeResize="0"/>
            <p:nvPr/>
          </p:nvPicPr>
          <p:blipFill rotWithShape="1">
            <a:blip r:embed="rId3">
              <a:alphaModFix/>
            </a:blip>
            <a:srcRect/>
            <a:stretch/>
          </p:blipFill>
          <p:spPr>
            <a:xfrm>
              <a:off x="4173534" y="1674773"/>
              <a:ext cx="3844931" cy="5019675"/>
            </a:xfrm>
            <a:prstGeom prst="rect">
              <a:avLst/>
            </a:prstGeom>
            <a:noFill/>
            <a:ln>
              <a:noFill/>
            </a:ln>
          </p:spPr>
        </p:pic>
        <p:pic>
          <p:nvPicPr>
            <p:cNvPr id="1221" name="Google Shape;1221;p95"/>
            <p:cNvPicPr preferRelativeResize="0"/>
            <p:nvPr/>
          </p:nvPicPr>
          <p:blipFill rotWithShape="1">
            <a:blip r:embed="rId4">
              <a:alphaModFix/>
            </a:blip>
            <a:srcRect/>
            <a:stretch/>
          </p:blipFill>
          <p:spPr>
            <a:xfrm>
              <a:off x="215824" y="1674773"/>
              <a:ext cx="3805636" cy="5055153"/>
            </a:xfrm>
            <a:prstGeom prst="rect">
              <a:avLst/>
            </a:prstGeom>
            <a:noFill/>
            <a:ln>
              <a:noFill/>
            </a:ln>
          </p:spPr>
        </p:pic>
        <p:pic>
          <p:nvPicPr>
            <p:cNvPr id="1222" name="Google Shape;1222;p95" descr="TIME Magazine Cover: Heart Attacks -- June 1, 1981"/>
            <p:cNvPicPr preferRelativeResize="0"/>
            <p:nvPr/>
          </p:nvPicPr>
          <p:blipFill rotWithShape="1">
            <a:blip r:embed="rId5">
              <a:alphaModFix/>
            </a:blip>
            <a:srcRect/>
            <a:stretch/>
          </p:blipFill>
          <p:spPr>
            <a:xfrm>
              <a:off x="8111422" y="1692511"/>
              <a:ext cx="3810000" cy="50196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pic>
        <p:nvPicPr>
          <p:cNvPr id="1228" name="Google Shape;1228;p96" descr="Image"/>
          <p:cNvPicPr preferRelativeResize="0"/>
          <p:nvPr/>
        </p:nvPicPr>
        <p:blipFill rotWithShape="1">
          <a:blip r:embed="rId3">
            <a:alphaModFix/>
          </a:blip>
          <a:srcRect t="1949"/>
          <a:stretch/>
        </p:blipFill>
        <p:spPr>
          <a:xfrm>
            <a:off x="2237038" y="1055420"/>
            <a:ext cx="7717924" cy="5664478"/>
          </a:xfrm>
          <a:prstGeom prst="rect">
            <a:avLst/>
          </a:prstGeom>
          <a:noFill/>
          <a:ln w="9525" cap="flat" cmpd="sng">
            <a:solidFill>
              <a:schemeClr val="dk1"/>
            </a:solidFill>
            <a:prstDash val="solid"/>
            <a:round/>
            <a:headEnd type="none" w="sm" len="sm"/>
            <a:tailEnd type="none" w="sm" len="sm"/>
          </a:ln>
        </p:spPr>
      </p:pic>
      <p:sp>
        <p:nvSpPr>
          <p:cNvPr id="1229" name="Google Shape;1229;p96"/>
          <p:cNvSpPr txBox="1"/>
          <p:nvPr/>
        </p:nvSpPr>
        <p:spPr>
          <a:xfrm>
            <a:off x="32565" y="350854"/>
            <a:ext cx="1237111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Lifestyle Improvements May Help Reduce Progression at All Stages of CKD </a:t>
            </a:r>
            <a:endParaRPr sz="2800">
              <a:solidFill>
                <a:srgbClr val="000000"/>
              </a:solidFill>
              <a:latin typeface="Arial"/>
              <a:ea typeface="Arial"/>
              <a:cs typeface="Arial"/>
              <a:sym typeface="Arial"/>
            </a:endParaRPr>
          </a:p>
        </p:txBody>
      </p:sp>
      <p:pic>
        <p:nvPicPr>
          <p:cNvPr id="5" name="Google Shape;1695;p142" descr="Logo&#10;&#10;Description automatically generated">
            <a:extLst>
              <a:ext uri="{FF2B5EF4-FFF2-40B4-BE49-F238E27FC236}">
                <a16:creationId xmlns:a16="http://schemas.microsoft.com/office/drawing/2014/main" id="{69642E3C-F0BC-2B41-9668-A1E7D51121F7}"/>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97"/>
          <p:cNvSpPr txBox="1">
            <a:spLocks noGrp="1"/>
          </p:cNvSpPr>
          <p:nvPr>
            <p:ph type="body" idx="2"/>
          </p:nvPr>
        </p:nvSpPr>
        <p:spPr>
          <a:xfrm>
            <a:off x="305999" y="533400"/>
            <a:ext cx="11738363"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ACEi/ARB Reduce the Risk of CKD Progression and Kidney Failure</a:t>
            </a:r>
            <a:endParaRPr/>
          </a:p>
        </p:txBody>
      </p:sp>
      <p:sp>
        <p:nvSpPr>
          <p:cNvPr id="1236" name="Google Shape;1236;p97"/>
          <p:cNvSpPr txBox="1"/>
          <p:nvPr/>
        </p:nvSpPr>
        <p:spPr>
          <a:xfrm>
            <a:off x="3927225" y="6506257"/>
            <a:ext cx="730728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Brenner BM et al. </a:t>
            </a:r>
            <a:r>
              <a:rPr lang="en-US" sz="1200" i="1">
                <a:solidFill>
                  <a:schemeClr val="dk1"/>
                </a:solidFill>
                <a:latin typeface="Arial"/>
                <a:ea typeface="Arial"/>
                <a:cs typeface="Arial"/>
                <a:sym typeface="Arial"/>
              </a:rPr>
              <a:t>N Engl J Med</a:t>
            </a:r>
            <a:r>
              <a:rPr lang="en-US" sz="1200">
                <a:solidFill>
                  <a:schemeClr val="dk1"/>
                </a:solidFill>
                <a:latin typeface="Arial"/>
                <a:ea typeface="Arial"/>
                <a:cs typeface="Arial"/>
                <a:sym typeface="Arial"/>
              </a:rPr>
              <a:t>. 2001; Xie X et al. </a:t>
            </a:r>
            <a:r>
              <a:rPr lang="en-US" sz="1200" i="1">
                <a:solidFill>
                  <a:schemeClr val="dk1"/>
                </a:solidFill>
                <a:latin typeface="Arial"/>
                <a:ea typeface="Arial"/>
                <a:cs typeface="Arial"/>
                <a:sym typeface="Arial"/>
              </a:rPr>
              <a:t>AJKD</a:t>
            </a:r>
            <a:r>
              <a:rPr lang="en-US" sz="1200">
                <a:solidFill>
                  <a:schemeClr val="dk1"/>
                </a:solidFill>
                <a:latin typeface="Arial"/>
                <a:ea typeface="Arial"/>
                <a:cs typeface="Arial"/>
                <a:sym typeface="Arial"/>
              </a:rPr>
              <a:t>. 2016.  </a:t>
            </a:r>
            <a:endParaRPr/>
          </a:p>
        </p:txBody>
      </p:sp>
      <p:pic>
        <p:nvPicPr>
          <p:cNvPr id="1237" name="Google Shape;1237;p97"/>
          <p:cNvPicPr preferRelativeResize="0"/>
          <p:nvPr/>
        </p:nvPicPr>
        <p:blipFill rotWithShape="1">
          <a:blip r:embed="rId3">
            <a:alphaModFix/>
          </a:blip>
          <a:srcRect/>
          <a:stretch/>
        </p:blipFill>
        <p:spPr>
          <a:xfrm>
            <a:off x="305999" y="1456354"/>
            <a:ext cx="4919144" cy="4745580"/>
          </a:xfrm>
          <a:prstGeom prst="rect">
            <a:avLst/>
          </a:prstGeom>
          <a:noFill/>
          <a:ln>
            <a:noFill/>
          </a:ln>
        </p:spPr>
      </p:pic>
      <p:grpSp>
        <p:nvGrpSpPr>
          <p:cNvPr id="1238" name="Google Shape;1238;p97"/>
          <p:cNvGrpSpPr/>
          <p:nvPr/>
        </p:nvGrpSpPr>
        <p:grpSpPr>
          <a:xfrm>
            <a:off x="5754422" y="1710355"/>
            <a:ext cx="6454853" cy="3708854"/>
            <a:chOff x="5851800" y="1704975"/>
            <a:chExt cx="6498269" cy="3733800"/>
          </a:xfrm>
        </p:grpSpPr>
        <p:pic>
          <p:nvPicPr>
            <p:cNvPr id="1239" name="Google Shape;1239;p97" descr="Chart&#10;&#10;Description automatically generated"/>
            <p:cNvPicPr preferRelativeResize="0"/>
            <p:nvPr/>
          </p:nvPicPr>
          <p:blipFill rotWithShape="1">
            <a:blip r:embed="rId4">
              <a:alphaModFix/>
            </a:blip>
            <a:srcRect/>
            <a:stretch/>
          </p:blipFill>
          <p:spPr>
            <a:xfrm>
              <a:off x="5851800" y="1704975"/>
              <a:ext cx="5715000" cy="3733800"/>
            </a:xfrm>
            <a:prstGeom prst="rect">
              <a:avLst/>
            </a:prstGeom>
            <a:noFill/>
            <a:ln>
              <a:noFill/>
            </a:ln>
          </p:spPr>
        </p:pic>
        <p:sp>
          <p:nvSpPr>
            <p:cNvPr id="1240" name="Google Shape;1240;p97"/>
            <p:cNvSpPr txBox="1"/>
            <p:nvPr/>
          </p:nvSpPr>
          <p:spPr>
            <a:xfrm>
              <a:off x="6323900" y="1789218"/>
              <a:ext cx="6026169"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4990"/>
                  </a:solidFill>
                  <a:latin typeface="Arial"/>
                  <a:ea typeface="Arial"/>
                  <a:cs typeface="Arial"/>
                  <a:sym typeface="Arial"/>
                </a:rPr>
                <a:t>ACEi/ARB and Kidney Failure 	    Odds Ratio (95% CI)</a:t>
              </a:r>
              <a:endParaRPr/>
            </a:p>
            <a:p>
              <a:pPr marL="0" marR="0" lvl="0" indent="0" algn="l" rtl="0">
                <a:spcBef>
                  <a:spcPts val="0"/>
                </a:spcBef>
                <a:spcAft>
                  <a:spcPts val="0"/>
                </a:spcAft>
                <a:buNone/>
              </a:pPr>
              <a:endParaRPr sz="1800" b="1">
                <a:solidFill>
                  <a:srgbClr val="004990"/>
                </a:solidFill>
                <a:latin typeface="Arial"/>
                <a:ea typeface="Arial"/>
                <a:cs typeface="Arial"/>
                <a:sym typeface="Arial"/>
              </a:endParaRPr>
            </a:p>
          </p:txBody>
        </p:sp>
      </p:grpSp>
      <p:pic>
        <p:nvPicPr>
          <p:cNvPr id="9" name="Google Shape;1695;p142" descr="Logo&#10;&#10;Description automatically generated">
            <a:extLst>
              <a:ext uri="{FF2B5EF4-FFF2-40B4-BE49-F238E27FC236}">
                <a16:creationId xmlns:a16="http://schemas.microsoft.com/office/drawing/2014/main" id="{96AD5364-01F2-4040-A1C5-BB7CB40DE51D}"/>
              </a:ext>
            </a:extLst>
          </p:cNvPr>
          <p:cNvPicPr preferRelativeResize="0">
            <a:picLocks noChangeAspect="1"/>
          </p:cNvPicPr>
          <p:nvPr/>
        </p:nvPicPr>
        <p:blipFill rotWithShape="1">
          <a:blip r:embed="rId5">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p44"/>
          <p:cNvPicPr preferRelativeResize="0"/>
          <p:nvPr/>
        </p:nvPicPr>
        <p:blipFill rotWithShape="1">
          <a:blip r:embed="rId3">
            <a:alphaModFix/>
          </a:blip>
          <a:srcRect/>
          <a:stretch/>
        </p:blipFill>
        <p:spPr>
          <a:xfrm>
            <a:off x="2608289" y="1067433"/>
            <a:ext cx="6985416" cy="5666614"/>
          </a:xfrm>
          <a:prstGeom prst="rect">
            <a:avLst/>
          </a:prstGeom>
          <a:noFill/>
          <a:ln>
            <a:noFill/>
          </a:ln>
        </p:spPr>
      </p:pic>
      <p:sp>
        <p:nvSpPr>
          <p:cNvPr id="765" name="Google Shape;765;p44"/>
          <p:cNvSpPr txBox="1">
            <a:spLocks noGrp="1"/>
          </p:cNvSpPr>
          <p:nvPr>
            <p:ph type="body" idx="1"/>
          </p:nvPr>
        </p:nvSpPr>
        <p:spPr>
          <a:xfrm>
            <a:off x="1372616" y="6503232"/>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r>
              <a:rPr lang="en-US" u="sng" dirty="0">
                <a:solidFill>
                  <a:schemeClr val="tx1"/>
                </a:solidFill>
                <a:hlinkClick r:id="rId4">
                  <a:extLst>
                    <a:ext uri="{A12FA001-AC4F-418D-AE19-62706E023703}">
                      <ahyp:hlinkClr xmlns:ahyp="http://schemas.microsoft.com/office/drawing/2018/hyperlinkcolor" val="tx"/>
                    </a:ext>
                  </a:extLst>
                </a:hlinkClick>
              </a:rPr>
              <a:t>Kidney Disease Statistics for the United States | NIDDK (nih.gov)</a:t>
            </a:r>
            <a:endParaRPr b="1" dirty="0">
              <a:solidFill>
                <a:schemeClr val="tx1"/>
              </a:solidFill>
            </a:endParaRPr>
          </a:p>
        </p:txBody>
      </p:sp>
      <p:sp>
        <p:nvSpPr>
          <p:cNvPr id="766" name="Google Shape;766;p44"/>
          <p:cNvSpPr txBox="1">
            <a:spLocks noGrp="1"/>
          </p:cNvSpPr>
          <p:nvPr>
            <p:ph type="body" idx="2"/>
          </p:nvPr>
        </p:nvSpPr>
        <p:spPr>
          <a:xfrm>
            <a:off x="176400" y="408366"/>
            <a:ext cx="11091600" cy="48013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i="0"/>
              <a:t>Kidney Disease Statistics for the United States: Mortality</a:t>
            </a:r>
            <a:endParaRPr/>
          </a:p>
        </p:txBody>
      </p:sp>
      <p:pic>
        <p:nvPicPr>
          <p:cNvPr id="6" name="Google Shape;1695;p142" descr="Logo&#10;&#10;Description automatically generated">
            <a:extLst>
              <a:ext uri="{FF2B5EF4-FFF2-40B4-BE49-F238E27FC236}">
                <a16:creationId xmlns:a16="http://schemas.microsoft.com/office/drawing/2014/main" id="{06542E71-C2BA-D944-930B-D79A9E02DA34}"/>
              </a:ext>
            </a:extLst>
          </p:cNvPr>
          <p:cNvPicPr preferRelativeResize="0">
            <a:picLocks noChangeAspect="1"/>
          </p:cNvPicPr>
          <p:nvPr/>
        </p:nvPicPr>
        <p:blipFill rotWithShape="1">
          <a:blip r:embed="rId5">
            <a:alphaModFix/>
          </a:blip>
          <a:srcRect l="6234" t="10916" r="5398" b="12516"/>
          <a:stretch/>
        </p:blipFill>
        <p:spPr>
          <a:xfrm>
            <a:off x="78001" y="6197232"/>
            <a:ext cx="1294615" cy="612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98"/>
          <p:cNvSpPr/>
          <p:nvPr/>
        </p:nvSpPr>
        <p:spPr>
          <a:xfrm>
            <a:off x="11175391" y="5869681"/>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1247" name="Google Shape;1247;p98" descr="Image"/>
          <p:cNvPicPr preferRelativeResize="0"/>
          <p:nvPr/>
        </p:nvPicPr>
        <p:blipFill rotWithShape="1">
          <a:blip r:embed="rId3">
            <a:alphaModFix/>
          </a:blip>
          <a:srcRect/>
          <a:stretch/>
        </p:blipFill>
        <p:spPr>
          <a:xfrm>
            <a:off x="1367593" y="1082810"/>
            <a:ext cx="9509673" cy="5323098"/>
          </a:xfrm>
          <a:prstGeom prst="rect">
            <a:avLst/>
          </a:prstGeom>
          <a:noFill/>
          <a:ln w="9525" cap="flat" cmpd="sng">
            <a:solidFill>
              <a:schemeClr val="dk1"/>
            </a:solidFill>
            <a:prstDash val="solid"/>
            <a:round/>
            <a:headEnd type="none" w="sm" len="sm"/>
            <a:tailEnd type="none" w="sm" len="sm"/>
          </a:ln>
        </p:spPr>
      </p:pic>
      <p:sp>
        <p:nvSpPr>
          <p:cNvPr id="1248" name="Google Shape;1248;p98"/>
          <p:cNvSpPr txBox="1"/>
          <p:nvPr/>
        </p:nvSpPr>
        <p:spPr>
          <a:xfrm>
            <a:off x="320040" y="369404"/>
            <a:ext cx="1161070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Benefits of Intensive BP Lowering in CKD </a:t>
            </a:r>
            <a:endParaRPr sz="28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99"/>
          <p:cNvSpPr txBox="1"/>
          <p:nvPr/>
        </p:nvSpPr>
        <p:spPr>
          <a:xfrm>
            <a:off x="320040" y="369404"/>
            <a:ext cx="1161070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Mortality Benefits of Intensive BP Lowering in CKD </a:t>
            </a:r>
            <a:endParaRPr sz="2800">
              <a:solidFill>
                <a:srgbClr val="000000"/>
              </a:solidFill>
              <a:latin typeface="Arial"/>
              <a:ea typeface="Arial"/>
              <a:cs typeface="Arial"/>
              <a:sym typeface="Arial"/>
            </a:endParaRPr>
          </a:p>
        </p:txBody>
      </p:sp>
      <p:pic>
        <p:nvPicPr>
          <p:cNvPr id="1255" name="Google Shape;1255;p99"/>
          <p:cNvPicPr preferRelativeResize="0"/>
          <p:nvPr/>
        </p:nvPicPr>
        <p:blipFill rotWithShape="1">
          <a:blip r:embed="rId3">
            <a:alphaModFix/>
          </a:blip>
          <a:srcRect/>
          <a:stretch/>
        </p:blipFill>
        <p:spPr>
          <a:xfrm>
            <a:off x="137576" y="2143897"/>
            <a:ext cx="5987815" cy="2551670"/>
          </a:xfrm>
          <a:prstGeom prst="rect">
            <a:avLst/>
          </a:prstGeom>
          <a:noFill/>
          <a:ln>
            <a:noFill/>
          </a:ln>
        </p:spPr>
      </p:pic>
      <p:pic>
        <p:nvPicPr>
          <p:cNvPr id="1256" name="Google Shape;1256;p99"/>
          <p:cNvPicPr preferRelativeResize="0"/>
          <p:nvPr/>
        </p:nvPicPr>
        <p:blipFill rotWithShape="1">
          <a:blip r:embed="rId4">
            <a:alphaModFix/>
          </a:blip>
          <a:srcRect/>
          <a:stretch/>
        </p:blipFill>
        <p:spPr>
          <a:xfrm>
            <a:off x="6557061" y="1638364"/>
            <a:ext cx="3228257" cy="3358850"/>
          </a:xfrm>
          <a:prstGeom prst="rect">
            <a:avLst/>
          </a:prstGeom>
          <a:noFill/>
          <a:ln>
            <a:noFill/>
          </a:ln>
        </p:spPr>
      </p:pic>
      <p:pic>
        <p:nvPicPr>
          <p:cNvPr id="1257" name="Google Shape;1257;p99"/>
          <p:cNvPicPr preferRelativeResize="0"/>
          <p:nvPr/>
        </p:nvPicPr>
        <p:blipFill rotWithShape="1">
          <a:blip r:embed="rId5">
            <a:alphaModFix/>
          </a:blip>
          <a:srcRect/>
          <a:stretch/>
        </p:blipFill>
        <p:spPr>
          <a:xfrm>
            <a:off x="9846920" y="1592928"/>
            <a:ext cx="1910077" cy="3653608"/>
          </a:xfrm>
          <a:prstGeom prst="rect">
            <a:avLst/>
          </a:prstGeom>
          <a:noFill/>
          <a:ln>
            <a:noFill/>
          </a:ln>
        </p:spPr>
      </p:pic>
      <p:sp>
        <p:nvSpPr>
          <p:cNvPr id="1258" name="Google Shape;1258;p99"/>
          <p:cNvSpPr txBox="1"/>
          <p:nvPr/>
        </p:nvSpPr>
        <p:spPr>
          <a:xfrm>
            <a:off x="2551193" y="5925750"/>
            <a:ext cx="11605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SPRINT</a:t>
            </a:r>
            <a:endParaRPr sz="1800">
              <a:solidFill>
                <a:srgbClr val="000000"/>
              </a:solidFill>
              <a:latin typeface="Arial"/>
              <a:ea typeface="Arial"/>
              <a:cs typeface="Arial"/>
              <a:sym typeface="Arial"/>
            </a:endParaRPr>
          </a:p>
        </p:txBody>
      </p:sp>
      <p:sp>
        <p:nvSpPr>
          <p:cNvPr id="1259" name="Google Shape;1259;p99"/>
          <p:cNvSpPr txBox="1"/>
          <p:nvPr/>
        </p:nvSpPr>
        <p:spPr>
          <a:xfrm>
            <a:off x="3277158" y="5071991"/>
            <a:ext cx="284823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Cheung AK et al. </a:t>
            </a:r>
            <a:r>
              <a:rPr lang="en-US" sz="1000" i="1">
                <a:solidFill>
                  <a:srgbClr val="000000"/>
                </a:solidFill>
                <a:latin typeface="Arial"/>
                <a:ea typeface="Arial"/>
                <a:cs typeface="Arial"/>
                <a:sym typeface="Arial"/>
              </a:rPr>
              <a:t>JASN</a:t>
            </a:r>
            <a:r>
              <a:rPr lang="en-US" sz="1000">
                <a:solidFill>
                  <a:srgbClr val="000000"/>
                </a:solidFill>
                <a:latin typeface="Arial"/>
                <a:ea typeface="Arial"/>
                <a:cs typeface="Arial"/>
                <a:sym typeface="Arial"/>
              </a:rPr>
              <a:t>. 28: 2812–2823, 2017</a:t>
            </a:r>
            <a:endParaRPr sz="1000">
              <a:solidFill>
                <a:srgbClr val="000000"/>
              </a:solidFill>
              <a:latin typeface="Arial"/>
              <a:ea typeface="Arial"/>
              <a:cs typeface="Arial"/>
              <a:sym typeface="Arial"/>
            </a:endParaRPr>
          </a:p>
        </p:txBody>
      </p:sp>
      <p:sp>
        <p:nvSpPr>
          <p:cNvPr id="1260" name="Google Shape;1260;p99"/>
          <p:cNvSpPr txBox="1"/>
          <p:nvPr/>
        </p:nvSpPr>
        <p:spPr>
          <a:xfrm>
            <a:off x="8272850" y="5443608"/>
            <a:ext cx="357110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Malhotra R., et al. </a:t>
            </a:r>
            <a:r>
              <a:rPr lang="en-US" sz="1000" i="1">
                <a:solidFill>
                  <a:srgbClr val="000000"/>
                </a:solidFill>
                <a:latin typeface="Arial"/>
                <a:ea typeface="Arial"/>
                <a:cs typeface="Arial"/>
                <a:sym typeface="Arial"/>
              </a:rPr>
              <a:t>JAMA Intern Med</a:t>
            </a:r>
            <a:r>
              <a:rPr lang="en-US" sz="1000">
                <a:solidFill>
                  <a:srgbClr val="000000"/>
                </a:solidFill>
                <a:latin typeface="Arial"/>
                <a:ea typeface="Arial"/>
                <a:cs typeface="Arial"/>
                <a:sym typeface="Arial"/>
              </a:rPr>
              <a:t>. 177: 1498-1505, 2017</a:t>
            </a:r>
            <a:endParaRPr/>
          </a:p>
        </p:txBody>
      </p:sp>
      <p:sp>
        <p:nvSpPr>
          <p:cNvPr id="1261" name="Google Shape;1261;p99"/>
          <p:cNvSpPr txBox="1"/>
          <p:nvPr/>
        </p:nvSpPr>
        <p:spPr>
          <a:xfrm>
            <a:off x="7840362" y="5925750"/>
            <a:ext cx="329925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Malhotra et al. systematic review and meta-analysis</a:t>
            </a:r>
            <a:endParaRPr sz="1800">
              <a:solidFill>
                <a:srgbClr val="000000"/>
              </a:solidFill>
              <a:latin typeface="Arial"/>
              <a:ea typeface="Arial"/>
              <a:cs typeface="Arial"/>
              <a:sym typeface="Arial"/>
            </a:endParaRPr>
          </a:p>
        </p:txBody>
      </p:sp>
      <p:pic>
        <p:nvPicPr>
          <p:cNvPr id="11" name="Google Shape;1695;p142" descr="Logo&#10;&#10;Description automatically generated">
            <a:extLst>
              <a:ext uri="{FF2B5EF4-FFF2-40B4-BE49-F238E27FC236}">
                <a16:creationId xmlns:a16="http://schemas.microsoft.com/office/drawing/2014/main" id="{AFFBC834-9CB4-584A-AD8B-77099A5E8756}"/>
              </a:ext>
            </a:extLst>
          </p:cNvPr>
          <p:cNvPicPr preferRelativeResize="0">
            <a:picLocks noChangeAspect="1"/>
          </p:cNvPicPr>
          <p:nvPr/>
        </p:nvPicPr>
        <p:blipFill rotWithShape="1">
          <a:blip r:embed="rId6">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pic>
        <p:nvPicPr>
          <p:cNvPr id="1267" name="Google Shape;1267;p100"/>
          <p:cNvPicPr preferRelativeResize="0"/>
          <p:nvPr/>
        </p:nvPicPr>
        <p:blipFill rotWithShape="1">
          <a:blip r:embed="rId3">
            <a:alphaModFix/>
          </a:blip>
          <a:srcRect/>
          <a:stretch/>
        </p:blipFill>
        <p:spPr>
          <a:xfrm>
            <a:off x="456518" y="1138722"/>
            <a:ext cx="7498082" cy="5076871"/>
          </a:xfrm>
          <a:prstGeom prst="rect">
            <a:avLst/>
          </a:prstGeom>
          <a:noFill/>
          <a:ln w="9525" cap="flat" cmpd="sng">
            <a:solidFill>
              <a:schemeClr val="dk1"/>
            </a:solidFill>
            <a:prstDash val="solid"/>
            <a:round/>
            <a:headEnd type="none" w="sm" len="sm"/>
            <a:tailEnd type="none" w="sm" len="sm"/>
          </a:ln>
        </p:spPr>
      </p:pic>
      <p:sp>
        <p:nvSpPr>
          <p:cNvPr id="1268" name="Google Shape;1268;p100"/>
          <p:cNvSpPr txBox="1"/>
          <p:nvPr/>
        </p:nvSpPr>
        <p:spPr>
          <a:xfrm>
            <a:off x="320040" y="369404"/>
            <a:ext cx="1161070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Statins Lower CVD Risk in Persons with CKD G3 or G4</a:t>
            </a:r>
            <a:endParaRPr/>
          </a:p>
        </p:txBody>
      </p:sp>
      <p:pic>
        <p:nvPicPr>
          <p:cNvPr id="1269" name="Google Shape;1269;p100"/>
          <p:cNvPicPr preferRelativeResize="0"/>
          <p:nvPr/>
        </p:nvPicPr>
        <p:blipFill rotWithShape="1">
          <a:blip r:embed="rId4">
            <a:alphaModFix/>
          </a:blip>
          <a:srcRect/>
          <a:stretch/>
        </p:blipFill>
        <p:spPr>
          <a:xfrm>
            <a:off x="7818122" y="3095017"/>
            <a:ext cx="4189822" cy="88867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7" name="Google Shape;1695;p142" descr="Logo&#10;&#10;Description automatically generated">
            <a:extLst>
              <a:ext uri="{FF2B5EF4-FFF2-40B4-BE49-F238E27FC236}">
                <a16:creationId xmlns:a16="http://schemas.microsoft.com/office/drawing/2014/main" id="{9967DD67-691C-BA40-91ED-69BDBDDCE28C}"/>
              </a:ext>
            </a:extLst>
          </p:cNvPr>
          <p:cNvPicPr preferRelativeResize="0">
            <a:picLocks noChangeAspect="1"/>
          </p:cNvPicPr>
          <p:nvPr/>
        </p:nvPicPr>
        <p:blipFill rotWithShape="1">
          <a:blip r:embed="rId5">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pic>
        <p:nvPicPr>
          <p:cNvPr id="1275" name="Google Shape;1275;p101"/>
          <p:cNvPicPr preferRelativeResize="0"/>
          <p:nvPr/>
        </p:nvPicPr>
        <p:blipFill rotWithShape="1">
          <a:blip r:embed="rId3">
            <a:alphaModFix/>
          </a:blip>
          <a:srcRect/>
          <a:stretch/>
        </p:blipFill>
        <p:spPr>
          <a:xfrm>
            <a:off x="3288389" y="1162077"/>
            <a:ext cx="5615221" cy="157354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276" name="Google Shape;1276;p101"/>
          <p:cNvSpPr txBox="1"/>
          <p:nvPr/>
        </p:nvSpPr>
        <p:spPr>
          <a:xfrm>
            <a:off x="229704" y="375689"/>
            <a:ext cx="1210478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Glucose Control Lowers Risk of CKD Progression in Type 2 Diabetes</a:t>
            </a:r>
            <a:endParaRPr/>
          </a:p>
        </p:txBody>
      </p:sp>
      <p:grpSp>
        <p:nvGrpSpPr>
          <p:cNvPr id="1277" name="Google Shape;1277;p101"/>
          <p:cNvGrpSpPr/>
          <p:nvPr/>
        </p:nvGrpSpPr>
        <p:grpSpPr>
          <a:xfrm>
            <a:off x="912404" y="2940002"/>
            <a:ext cx="10367192" cy="3270878"/>
            <a:chOff x="514350" y="3207636"/>
            <a:chExt cx="10367192" cy="3270878"/>
          </a:xfrm>
        </p:grpSpPr>
        <p:pic>
          <p:nvPicPr>
            <p:cNvPr id="1278" name="Google Shape;1278;p101"/>
            <p:cNvPicPr preferRelativeResize="0"/>
            <p:nvPr/>
          </p:nvPicPr>
          <p:blipFill rotWithShape="1">
            <a:blip r:embed="rId4">
              <a:alphaModFix/>
            </a:blip>
            <a:srcRect/>
            <a:stretch/>
          </p:blipFill>
          <p:spPr>
            <a:xfrm>
              <a:off x="514350" y="3207636"/>
              <a:ext cx="10367192" cy="315887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279" name="Google Shape;1279;p101"/>
            <p:cNvSpPr/>
            <p:nvPr/>
          </p:nvSpPr>
          <p:spPr>
            <a:xfrm>
              <a:off x="662940" y="6149340"/>
              <a:ext cx="9532620" cy="329174"/>
            </a:xfrm>
            <a:prstGeom prst="rect">
              <a:avLst/>
            </a:prstGeom>
            <a:noFill/>
            <a:ln w="508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pic>
        <p:nvPicPr>
          <p:cNvPr id="8" name="Google Shape;1695;p142" descr="Logo&#10;&#10;Description automatically generated">
            <a:extLst>
              <a:ext uri="{FF2B5EF4-FFF2-40B4-BE49-F238E27FC236}">
                <a16:creationId xmlns:a16="http://schemas.microsoft.com/office/drawing/2014/main" id="{B5554927-0115-E24B-A4D8-E0B22DB9555C}"/>
              </a:ext>
            </a:extLst>
          </p:cNvPr>
          <p:cNvPicPr preferRelativeResize="0">
            <a:picLocks noChangeAspect="1"/>
          </p:cNvPicPr>
          <p:nvPr/>
        </p:nvPicPr>
        <p:blipFill rotWithShape="1">
          <a:blip r:embed="rId5">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02"/>
          <p:cNvSpPr/>
          <p:nvPr/>
        </p:nvSpPr>
        <p:spPr>
          <a:xfrm>
            <a:off x="8195481" y="6498922"/>
            <a:ext cx="3152632"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Ferrannini, E. </a:t>
            </a:r>
            <a:r>
              <a:rPr lang="en-US" sz="1200" i="1">
                <a:solidFill>
                  <a:srgbClr val="000000"/>
                </a:solidFill>
                <a:latin typeface="Arial"/>
                <a:ea typeface="Arial"/>
                <a:cs typeface="Arial"/>
                <a:sym typeface="Arial"/>
              </a:rPr>
              <a:t>Cell Metab</a:t>
            </a:r>
            <a:r>
              <a:rPr lang="en-US" sz="1200">
                <a:solidFill>
                  <a:srgbClr val="000000"/>
                </a:solidFill>
                <a:latin typeface="Arial"/>
                <a:ea typeface="Arial"/>
                <a:cs typeface="Arial"/>
                <a:sym typeface="Arial"/>
              </a:rPr>
              <a:t>. 2017;26:27-38</a:t>
            </a:r>
            <a:r>
              <a:rPr lang="en-US" sz="1200">
                <a:solidFill>
                  <a:srgbClr val="004990"/>
                </a:solidFill>
                <a:latin typeface="Arial"/>
                <a:ea typeface="Arial"/>
                <a:cs typeface="Arial"/>
                <a:sym typeface="Arial"/>
              </a:rPr>
              <a:t>.</a:t>
            </a:r>
            <a:endParaRPr/>
          </a:p>
        </p:txBody>
      </p:sp>
      <p:grpSp>
        <p:nvGrpSpPr>
          <p:cNvPr id="1286" name="Google Shape;1286;p102"/>
          <p:cNvGrpSpPr/>
          <p:nvPr/>
        </p:nvGrpSpPr>
        <p:grpSpPr>
          <a:xfrm>
            <a:off x="1089711" y="1433603"/>
            <a:ext cx="9550920" cy="4860694"/>
            <a:chOff x="2443469" y="2173832"/>
            <a:chExt cx="7215147" cy="3671963"/>
          </a:xfrm>
        </p:grpSpPr>
        <p:sp>
          <p:nvSpPr>
            <p:cNvPr id="1287" name="Google Shape;1287;p102"/>
            <p:cNvSpPr txBox="1"/>
            <p:nvPr/>
          </p:nvSpPr>
          <p:spPr>
            <a:xfrm>
              <a:off x="8443492" y="2195517"/>
              <a:ext cx="1215124"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Arial"/>
                  <a:ea typeface="Arial"/>
                  <a:cs typeface="Arial"/>
                  <a:sym typeface="Arial"/>
                </a:rPr>
                <a:t>BLOOD</a:t>
              </a:r>
              <a:endParaRPr/>
            </a:p>
          </p:txBody>
        </p:sp>
        <p:sp>
          <p:nvSpPr>
            <p:cNvPr id="1288" name="Google Shape;1288;p102"/>
            <p:cNvSpPr txBox="1"/>
            <p:nvPr/>
          </p:nvSpPr>
          <p:spPr>
            <a:xfrm>
              <a:off x="2485616" y="2185055"/>
              <a:ext cx="932846"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C000"/>
                  </a:solidFill>
                  <a:latin typeface="Arial"/>
                  <a:ea typeface="Arial"/>
                  <a:cs typeface="Arial"/>
                  <a:sym typeface="Arial"/>
                </a:rPr>
                <a:t>URINE</a:t>
              </a:r>
              <a:endParaRPr/>
            </a:p>
          </p:txBody>
        </p:sp>
        <p:sp>
          <p:nvSpPr>
            <p:cNvPr id="1289" name="Google Shape;1289;p102"/>
            <p:cNvSpPr txBox="1"/>
            <p:nvPr/>
          </p:nvSpPr>
          <p:spPr>
            <a:xfrm>
              <a:off x="4661639" y="2173832"/>
              <a:ext cx="2538677"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Arial"/>
                  <a:ea typeface="Arial"/>
                  <a:cs typeface="Arial"/>
                  <a:sym typeface="Arial"/>
                </a:rPr>
                <a:t>PROXIMAL TUBULE</a:t>
              </a:r>
              <a:endParaRPr/>
            </a:p>
          </p:txBody>
        </p:sp>
        <p:grpSp>
          <p:nvGrpSpPr>
            <p:cNvPr id="1290" name="Google Shape;1290;p102"/>
            <p:cNvGrpSpPr/>
            <p:nvPr/>
          </p:nvGrpSpPr>
          <p:grpSpPr>
            <a:xfrm>
              <a:off x="4661637" y="2796469"/>
              <a:ext cx="2538678" cy="3049326"/>
              <a:chOff x="4209905" y="2170140"/>
              <a:chExt cx="3384904" cy="4065768"/>
            </a:xfrm>
          </p:grpSpPr>
          <p:sp>
            <p:nvSpPr>
              <p:cNvPr id="1291" name="Google Shape;1291;p102"/>
              <p:cNvSpPr/>
              <p:nvPr/>
            </p:nvSpPr>
            <p:spPr>
              <a:xfrm>
                <a:off x="4585886" y="2170140"/>
                <a:ext cx="3008923" cy="4065768"/>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2" name="Google Shape;1292;p102"/>
              <p:cNvSpPr/>
              <p:nvPr/>
            </p:nvSpPr>
            <p:spPr>
              <a:xfrm>
                <a:off x="4212905" y="2384901"/>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3" name="Google Shape;1293;p102"/>
              <p:cNvSpPr/>
              <p:nvPr/>
            </p:nvSpPr>
            <p:spPr>
              <a:xfrm>
                <a:off x="4215405" y="2537301"/>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4" name="Google Shape;1294;p102"/>
              <p:cNvSpPr/>
              <p:nvPr/>
            </p:nvSpPr>
            <p:spPr>
              <a:xfrm>
                <a:off x="4212904" y="2703594"/>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5" name="Google Shape;1295;p102"/>
              <p:cNvSpPr/>
              <p:nvPr/>
            </p:nvSpPr>
            <p:spPr>
              <a:xfrm>
                <a:off x="4212905" y="2864028"/>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6" name="Google Shape;1296;p102"/>
              <p:cNvSpPr/>
              <p:nvPr/>
            </p:nvSpPr>
            <p:spPr>
              <a:xfrm>
                <a:off x="4215405" y="3016428"/>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7" name="Google Shape;1297;p102"/>
              <p:cNvSpPr/>
              <p:nvPr/>
            </p:nvSpPr>
            <p:spPr>
              <a:xfrm>
                <a:off x="4212904" y="3182721"/>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8" name="Google Shape;1298;p102"/>
              <p:cNvSpPr/>
              <p:nvPr/>
            </p:nvSpPr>
            <p:spPr>
              <a:xfrm>
                <a:off x="4212905" y="3349676"/>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99" name="Google Shape;1299;p102"/>
              <p:cNvSpPr/>
              <p:nvPr/>
            </p:nvSpPr>
            <p:spPr>
              <a:xfrm>
                <a:off x="4215405" y="3502076"/>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0" name="Google Shape;1300;p102"/>
              <p:cNvSpPr/>
              <p:nvPr/>
            </p:nvSpPr>
            <p:spPr>
              <a:xfrm>
                <a:off x="4212904" y="3668369"/>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1" name="Google Shape;1301;p102"/>
              <p:cNvSpPr/>
              <p:nvPr/>
            </p:nvSpPr>
            <p:spPr>
              <a:xfrm>
                <a:off x="4211072" y="3827100"/>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2" name="Google Shape;1302;p102"/>
              <p:cNvSpPr/>
              <p:nvPr/>
            </p:nvSpPr>
            <p:spPr>
              <a:xfrm>
                <a:off x="4213572" y="3979500"/>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3" name="Google Shape;1303;p102"/>
              <p:cNvSpPr/>
              <p:nvPr/>
            </p:nvSpPr>
            <p:spPr>
              <a:xfrm>
                <a:off x="4211071" y="4145793"/>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4" name="Google Shape;1304;p102"/>
              <p:cNvSpPr/>
              <p:nvPr/>
            </p:nvSpPr>
            <p:spPr>
              <a:xfrm>
                <a:off x="4211072" y="4291534"/>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5" name="Google Shape;1305;p102"/>
              <p:cNvSpPr/>
              <p:nvPr/>
            </p:nvSpPr>
            <p:spPr>
              <a:xfrm>
                <a:off x="4213572" y="4443934"/>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6" name="Google Shape;1306;p102"/>
              <p:cNvSpPr/>
              <p:nvPr/>
            </p:nvSpPr>
            <p:spPr>
              <a:xfrm>
                <a:off x="4211071" y="4610227"/>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7" name="Google Shape;1307;p102"/>
              <p:cNvSpPr/>
              <p:nvPr/>
            </p:nvSpPr>
            <p:spPr>
              <a:xfrm>
                <a:off x="4211072" y="4783651"/>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8" name="Google Shape;1308;p102"/>
              <p:cNvSpPr/>
              <p:nvPr/>
            </p:nvSpPr>
            <p:spPr>
              <a:xfrm>
                <a:off x="4213572" y="4936051"/>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9" name="Google Shape;1309;p102"/>
              <p:cNvSpPr/>
              <p:nvPr/>
            </p:nvSpPr>
            <p:spPr>
              <a:xfrm>
                <a:off x="4211071" y="5102344"/>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0" name="Google Shape;1310;p102"/>
              <p:cNvSpPr/>
              <p:nvPr/>
            </p:nvSpPr>
            <p:spPr>
              <a:xfrm>
                <a:off x="4211072" y="5268514"/>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1" name="Google Shape;1311;p102"/>
              <p:cNvSpPr/>
              <p:nvPr/>
            </p:nvSpPr>
            <p:spPr>
              <a:xfrm>
                <a:off x="4213572" y="5420914"/>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2" name="Google Shape;1312;p102"/>
              <p:cNvSpPr/>
              <p:nvPr/>
            </p:nvSpPr>
            <p:spPr>
              <a:xfrm>
                <a:off x="4211071" y="5587207"/>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3" name="Google Shape;1313;p102"/>
              <p:cNvSpPr/>
              <p:nvPr/>
            </p:nvSpPr>
            <p:spPr>
              <a:xfrm>
                <a:off x="4211072" y="5761775"/>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4" name="Google Shape;1314;p102"/>
              <p:cNvSpPr/>
              <p:nvPr/>
            </p:nvSpPr>
            <p:spPr>
              <a:xfrm>
                <a:off x="4213572" y="5914175"/>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5" name="Google Shape;1315;p102"/>
              <p:cNvSpPr/>
              <p:nvPr/>
            </p:nvSpPr>
            <p:spPr>
              <a:xfrm>
                <a:off x="4211071" y="2239121"/>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6" name="Google Shape;1316;p102"/>
              <p:cNvSpPr/>
              <p:nvPr/>
            </p:nvSpPr>
            <p:spPr>
              <a:xfrm>
                <a:off x="4209905" y="6059495"/>
                <a:ext cx="629587" cy="58496"/>
              </a:xfrm>
              <a:prstGeom prst="roundRect">
                <a:avLst>
                  <a:gd name="adj" fmla="val 16667"/>
                </a:avLst>
              </a:prstGeom>
              <a:solidFill>
                <a:srgbClr val="688A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grpSp>
          <p:nvGrpSpPr>
            <p:cNvPr id="1317" name="Google Shape;1317;p102"/>
            <p:cNvGrpSpPr/>
            <p:nvPr/>
          </p:nvGrpSpPr>
          <p:grpSpPr>
            <a:xfrm>
              <a:off x="2443469" y="3924889"/>
              <a:ext cx="932846" cy="462626"/>
              <a:chOff x="1524739" y="3878692"/>
              <a:chExt cx="1243795" cy="616834"/>
            </a:xfrm>
          </p:grpSpPr>
          <p:sp>
            <p:nvSpPr>
              <p:cNvPr id="1318" name="Google Shape;1318;p102"/>
              <p:cNvSpPr/>
              <p:nvPr/>
            </p:nvSpPr>
            <p:spPr>
              <a:xfrm>
                <a:off x="1524739" y="3878692"/>
                <a:ext cx="1243795" cy="616834"/>
              </a:xfrm>
              <a:prstGeom prst="hexagon">
                <a:avLst>
                  <a:gd name="adj" fmla="val 25000"/>
                  <a:gd name="vf" fmla="val 115470"/>
                </a:avLst>
              </a:prstGeom>
              <a:solidFill>
                <a:srgbClr val="00B0F0"/>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19" name="Google Shape;1319;p102"/>
              <p:cNvSpPr txBox="1"/>
              <p:nvPr/>
            </p:nvSpPr>
            <p:spPr>
              <a:xfrm>
                <a:off x="1524739" y="4000376"/>
                <a:ext cx="124379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50" b="1">
                    <a:solidFill>
                      <a:srgbClr val="FFFFFF"/>
                    </a:solidFill>
                    <a:latin typeface="Arial"/>
                    <a:ea typeface="Arial"/>
                    <a:cs typeface="Arial"/>
                    <a:sym typeface="Arial"/>
                  </a:rPr>
                  <a:t>Glucose</a:t>
                </a:r>
                <a:endParaRPr/>
              </a:p>
            </p:txBody>
          </p:sp>
        </p:grpSp>
        <p:grpSp>
          <p:nvGrpSpPr>
            <p:cNvPr id="1320" name="Google Shape;1320;p102"/>
            <p:cNvGrpSpPr/>
            <p:nvPr/>
          </p:nvGrpSpPr>
          <p:grpSpPr>
            <a:xfrm>
              <a:off x="2646194" y="2769278"/>
              <a:ext cx="573374" cy="656706"/>
              <a:chOff x="1764387" y="2596927"/>
              <a:chExt cx="764498" cy="875607"/>
            </a:xfrm>
          </p:grpSpPr>
          <p:sp>
            <p:nvSpPr>
              <p:cNvPr id="1321" name="Google Shape;1321;p102"/>
              <p:cNvSpPr/>
              <p:nvPr/>
            </p:nvSpPr>
            <p:spPr>
              <a:xfrm>
                <a:off x="1764387" y="2596927"/>
                <a:ext cx="764498" cy="804341"/>
              </a:xfrm>
              <a:prstGeom prst="ellipse">
                <a:avLst/>
              </a:prstGeom>
              <a:solidFill>
                <a:srgbClr val="92D050"/>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22" name="Google Shape;1322;p102"/>
              <p:cNvSpPr txBox="1"/>
              <p:nvPr/>
            </p:nvSpPr>
            <p:spPr>
              <a:xfrm>
                <a:off x="1825247" y="2785166"/>
                <a:ext cx="672757" cy="6873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50" b="1">
                    <a:solidFill>
                      <a:srgbClr val="FFFFFF"/>
                    </a:solidFill>
                    <a:latin typeface="Arial"/>
                    <a:ea typeface="Arial"/>
                    <a:cs typeface="Arial"/>
                    <a:sym typeface="Arial"/>
                  </a:rPr>
                  <a:t>Na</a:t>
                </a:r>
                <a:r>
                  <a:rPr lang="en-US" sz="1650" b="1" baseline="30000">
                    <a:solidFill>
                      <a:srgbClr val="FFFFFF"/>
                    </a:solidFill>
                    <a:latin typeface="Arial"/>
                    <a:ea typeface="Arial"/>
                    <a:cs typeface="Arial"/>
                    <a:sym typeface="Arial"/>
                  </a:rPr>
                  <a:t>+</a:t>
                </a:r>
                <a:endParaRPr/>
              </a:p>
            </p:txBody>
          </p:sp>
        </p:grpSp>
        <p:cxnSp>
          <p:nvCxnSpPr>
            <p:cNvPr id="1323" name="Google Shape;1323;p102"/>
            <p:cNvCxnSpPr/>
            <p:nvPr/>
          </p:nvCxnSpPr>
          <p:spPr>
            <a:xfrm>
              <a:off x="3488514" y="3037180"/>
              <a:ext cx="825288" cy="552453"/>
            </a:xfrm>
            <a:prstGeom prst="straightConnector1">
              <a:avLst/>
            </a:prstGeom>
            <a:noFill/>
            <a:ln w="66675" cap="flat" cmpd="sng">
              <a:solidFill>
                <a:schemeClr val="accent4"/>
              </a:solidFill>
              <a:prstDash val="solid"/>
              <a:miter lim="800000"/>
              <a:headEnd type="none" w="sm" len="sm"/>
              <a:tailEnd type="none" w="sm" len="sm"/>
            </a:ln>
          </p:spPr>
        </p:cxnSp>
        <p:cxnSp>
          <p:nvCxnSpPr>
            <p:cNvPr id="1324" name="Google Shape;1324;p102"/>
            <p:cNvCxnSpPr/>
            <p:nvPr/>
          </p:nvCxnSpPr>
          <p:spPr>
            <a:xfrm rot="10800000" flipH="1">
              <a:off x="3488514" y="3576661"/>
              <a:ext cx="823295" cy="576828"/>
            </a:xfrm>
            <a:prstGeom prst="straightConnector1">
              <a:avLst/>
            </a:prstGeom>
            <a:noFill/>
            <a:ln w="66675" cap="flat" cmpd="sng">
              <a:solidFill>
                <a:schemeClr val="accent4"/>
              </a:solidFill>
              <a:prstDash val="solid"/>
              <a:miter lim="800000"/>
              <a:headEnd type="none" w="sm" len="sm"/>
              <a:tailEnd type="none" w="sm" len="sm"/>
            </a:ln>
          </p:spPr>
        </p:cxnSp>
        <p:cxnSp>
          <p:nvCxnSpPr>
            <p:cNvPr id="1325" name="Google Shape;1325;p102"/>
            <p:cNvCxnSpPr/>
            <p:nvPr/>
          </p:nvCxnSpPr>
          <p:spPr>
            <a:xfrm>
              <a:off x="5571573" y="3453121"/>
              <a:ext cx="1053241" cy="0"/>
            </a:xfrm>
            <a:prstGeom prst="straightConnector1">
              <a:avLst/>
            </a:prstGeom>
            <a:noFill/>
            <a:ln w="66675" cap="flat" cmpd="sng">
              <a:solidFill>
                <a:schemeClr val="accent4"/>
              </a:solidFill>
              <a:prstDash val="solid"/>
              <a:miter lim="800000"/>
              <a:headEnd type="none" w="sm" len="sm"/>
              <a:tailEnd type="triangle" w="med" len="med"/>
            </a:ln>
          </p:spPr>
        </p:cxnSp>
        <p:grpSp>
          <p:nvGrpSpPr>
            <p:cNvPr id="1326" name="Google Shape;1326;p102"/>
            <p:cNvGrpSpPr/>
            <p:nvPr/>
          </p:nvGrpSpPr>
          <p:grpSpPr>
            <a:xfrm>
              <a:off x="6745882" y="5007371"/>
              <a:ext cx="932846" cy="498230"/>
              <a:chOff x="7205095" y="4943466"/>
              <a:chExt cx="1243795" cy="664307"/>
            </a:xfrm>
          </p:grpSpPr>
          <p:sp>
            <p:nvSpPr>
              <p:cNvPr id="1327" name="Google Shape;1327;p102"/>
              <p:cNvSpPr/>
              <p:nvPr/>
            </p:nvSpPr>
            <p:spPr>
              <a:xfrm>
                <a:off x="7209220" y="4943466"/>
                <a:ext cx="1203569" cy="664307"/>
              </a:xfrm>
              <a:prstGeom prst="ellipse">
                <a:avLst/>
              </a:prstGeom>
              <a:solidFill>
                <a:srgbClr val="00B0F0"/>
              </a:solidFill>
              <a:ln w="9525" cap="flat" cmpd="sng">
                <a:solidFill>
                  <a:srgbClr val="1D24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28" name="Google Shape;1328;p102"/>
              <p:cNvSpPr txBox="1"/>
              <p:nvPr/>
            </p:nvSpPr>
            <p:spPr>
              <a:xfrm>
                <a:off x="7205095" y="5086311"/>
                <a:ext cx="1243795"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GLUT</a:t>
                </a:r>
                <a:endParaRPr/>
              </a:p>
            </p:txBody>
          </p:sp>
        </p:grpSp>
        <p:grpSp>
          <p:nvGrpSpPr>
            <p:cNvPr id="1329" name="Google Shape;1329;p102"/>
            <p:cNvGrpSpPr/>
            <p:nvPr/>
          </p:nvGrpSpPr>
          <p:grpSpPr>
            <a:xfrm>
              <a:off x="5813036" y="4222206"/>
              <a:ext cx="932846" cy="462626"/>
              <a:chOff x="1524739" y="3878692"/>
              <a:chExt cx="1243795" cy="616834"/>
            </a:xfrm>
          </p:grpSpPr>
          <p:sp>
            <p:nvSpPr>
              <p:cNvPr id="1330" name="Google Shape;1330;p102"/>
              <p:cNvSpPr/>
              <p:nvPr/>
            </p:nvSpPr>
            <p:spPr>
              <a:xfrm>
                <a:off x="1524739" y="3878692"/>
                <a:ext cx="1243795" cy="616834"/>
              </a:xfrm>
              <a:prstGeom prst="hexagon">
                <a:avLst>
                  <a:gd name="adj" fmla="val 25000"/>
                  <a:gd name="vf" fmla="val 115470"/>
                </a:avLst>
              </a:prstGeom>
              <a:solidFill>
                <a:srgbClr val="00B0F0">
                  <a:alpha val="33725"/>
                </a:srgbClr>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31" name="Google Shape;1331;p102"/>
              <p:cNvSpPr txBox="1"/>
              <p:nvPr/>
            </p:nvSpPr>
            <p:spPr>
              <a:xfrm>
                <a:off x="1524739" y="4000376"/>
                <a:ext cx="124379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50" b="1">
                    <a:solidFill>
                      <a:srgbClr val="FFFFFF"/>
                    </a:solidFill>
                    <a:latin typeface="Arial"/>
                    <a:ea typeface="Arial"/>
                    <a:cs typeface="Arial"/>
                    <a:sym typeface="Arial"/>
                  </a:rPr>
                  <a:t>Glucose</a:t>
                </a:r>
                <a:endParaRPr/>
              </a:p>
            </p:txBody>
          </p:sp>
        </p:grpSp>
        <p:grpSp>
          <p:nvGrpSpPr>
            <p:cNvPr id="1332" name="Google Shape;1332;p102"/>
            <p:cNvGrpSpPr/>
            <p:nvPr/>
          </p:nvGrpSpPr>
          <p:grpSpPr>
            <a:xfrm>
              <a:off x="4852937" y="3087132"/>
              <a:ext cx="799277" cy="948648"/>
              <a:chOff x="4745944" y="2480375"/>
              <a:chExt cx="822469" cy="975237"/>
            </a:xfrm>
          </p:grpSpPr>
          <p:sp>
            <p:nvSpPr>
              <p:cNvPr id="1333" name="Google Shape;1333;p102"/>
              <p:cNvSpPr/>
              <p:nvPr/>
            </p:nvSpPr>
            <p:spPr>
              <a:xfrm>
                <a:off x="4798646" y="2480375"/>
                <a:ext cx="538542" cy="970004"/>
              </a:xfrm>
              <a:prstGeom prst="can">
                <a:avLst>
                  <a:gd name="adj" fmla="val 25000"/>
                </a:avLst>
              </a:prstGeom>
              <a:solidFill>
                <a:srgbClr val="D519B2"/>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34" name="Google Shape;1334;p102"/>
              <p:cNvSpPr txBox="1"/>
              <p:nvPr/>
            </p:nvSpPr>
            <p:spPr>
              <a:xfrm>
                <a:off x="4745944" y="2791166"/>
                <a:ext cx="822469" cy="6644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FF"/>
                    </a:solidFill>
                    <a:latin typeface="Arial"/>
                    <a:ea typeface="Arial"/>
                    <a:cs typeface="Arial"/>
                    <a:sym typeface="Arial"/>
                  </a:rPr>
                  <a:t>SGLT2</a:t>
                </a:r>
                <a:endParaRPr/>
              </a:p>
            </p:txBody>
          </p:sp>
        </p:grpSp>
        <p:grpSp>
          <p:nvGrpSpPr>
            <p:cNvPr id="1335" name="Google Shape;1335;p102"/>
            <p:cNvGrpSpPr/>
            <p:nvPr/>
          </p:nvGrpSpPr>
          <p:grpSpPr>
            <a:xfrm>
              <a:off x="8725770" y="5065374"/>
              <a:ext cx="932846" cy="462626"/>
              <a:chOff x="1524739" y="3878692"/>
              <a:chExt cx="1243795" cy="616834"/>
            </a:xfrm>
          </p:grpSpPr>
          <p:sp>
            <p:nvSpPr>
              <p:cNvPr id="1336" name="Google Shape;1336;p102"/>
              <p:cNvSpPr/>
              <p:nvPr/>
            </p:nvSpPr>
            <p:spPr>
              <a:xfrm>
                <a:off x="1524739" y="3878692"/>
                <a:ext cx="1243795" cy="616834"/>
              </a:xfrm>
              <a:prstGeom prst="hexagon">
                <a:avLst>
                  <a:gd name="adj" fmla="val 25000"/>
                  <a:gd name="vf" fmla="val 115470"/>
                </a:avLst>
              </a:prstGeom>
              <a:solidFill>
                <a:srgbClr val="00B0F0"/>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37" name="Google Shape;1337;p102"/>
              <p:cNvSpPr txBox="1"/>
              <p:nvPr/>
            </p:nvSpPr>
            <p:spPr>
              <a:xfrm>
                <a:off x="1524739" y="4000376"/>
                <a:ext cx="124379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50" b="1">
                    <a:solidFill>
                      <a:srgbClr val="FFFFFF"/>
                    </a:solidFill>
                    <a:latin typeface="Arial"/>
                    <a:ea typeface="Arial"/>
                    <a:cs typeface="Arial"/>
                    <a:sym typeface="Arial"/>
                  </a:rPr>
                  <a:t>Glucose</a:t>
                </a:r>
                <a:endParaRPr/>
              </a:p>
            </p:txBody>
          </p:sp>
        </p:grpSp>
        <p:cxnSp>
          <p:nvCxnSpPr>
            <p:cNvPr id="1338" name="Google Shape;1338;p102"/>
            <p:cNvCxnSpPr/>
            <p:nvPr/>
          </p:nvCxnSpPr>
          <p:spPr>
            <a:xfrm>
              <a:off x="4302154" y="3590740"/>
              <a:ext cx="525176" cy="4186"/>
            </a:xfrm>
            <a:prstGeom prst="straightConnector1">
              <a:avLst/>
            </a:prstGeom>
            <a:noFill/>
            <a:ln w="66675" cap="flat" cmpd="sng">
              <a:solidFill>
                <a:schemeClr val="accent4"/>
              </a:solidFill>
              <a:prstDash val="solid"/>
              <a:miter lim="800000"/>
              <a:headEnd type="none" w="sm" len="sm"/>
              <a:tailEnd type="triangle" w="med" len="med"/>
            </a:ln>
          </p:spPr>
        </p:cxnSp>
        <p:grpSp>
          <p:nvGrpSpPr>
            <p:cNvPr id="1339" name="Google Shape;1339;p102"/>
            <p:cNvGrpSpPr/>
            <p:nvPr/>
          </p:nvGrpSpPr>
          <p:grpSpPr>
            <a:xfrm>
              <a:off x="8623410" y="2870141"/>
              <a:ext cx="932846" cy="603256"/>
              <a:chOff x="1652892" y="2596927"/>
              <a:chExt cx="1243795" cy="804341"/>
            </a:xfrm>
          </p:grpSpPr>
          <p:sp>
            <p:nvSpPr>
              <p:cNvPr id="1340" name="Google Shape;1340;p102"/>
              <p:cNvSpPr/>
              <p:nvPr/>
            </p:nvSpPr>
            <p:spPr>
              <a:xfrm>
                <a:off x="1764387" y="2596927"/>
                <a:ext cx="764498" cy="804341"/>
              </a:xfrm>
              <a:prstGeom prst="ellipse">
                <a:avLst/>
              </a:prstGeom>
              <a:solidFill>
                <a:srgbClr val="92D050"/>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41" name="Google Shape;1341;p102"/>
              <p:cNvSpPr txBox="1"/>
              <p:nvPr/>
            </p:nvSpPr>
            <p:spPr>
              <a:xfrm>
                <a:off x="1652892" y="2817599"/>
                <a:ext cx="124379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50" b="1">
                    <a:solidFill>
                      <a:srgbClr val="FFFFFF"/>
                    </a:solidFill>
                    <a:latin typeface="Arial"/>
                    <a:ea typeface="Arial"/>
                    <a:cs typeface="Arial"/>
                    <a:sym typeface="Arial"/>
                  </a:rPr>
                  <a:t>3 Na</a:t>
                </a:r>
                <a:r>
                  <a:rPr lang="en-US" sz="1650" b="1" baseline="30000">
                    <a:solidFill>
                      <a:srgbClr val="FFFFFF"/>
                    </a:solidFill>
                    <a:latin typeface="Arial"/>
                    <a:ea typeface="Arial"/>
                    <a:cs typeface="Arial"/>
                    <a:sym typeface="Arial"/>
                  </a:rPr>
                  <a:t>+</a:t>
                </a:r>
                <a:endParaRPr/>
              </a:p>
            </p:txBody>
          </p:sp>
        </p:grpSp>
        <p:sp>
          <p:nvSpPr>
            <p:cNvPr id="1342" name="Google Shape;1342;p102"/>
            <p:cNvSpPr txBox="1"/>
            <p:nvPr/>
          </p:nvSpPr>
          <p:spPr>
            <a:xfrm>
              <a:off x="8708258" y="3852261"/>
              <a:ext cx="596205" cy="346249"/>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50" b="1">
                  <a:solidFill>
                    <a:srgbClr val="FFFFFF"/>
                  </a:solidFill>
                  <a:latin typeface="Arial"/>
                  <a:ea typeface="Arial"/>
                  <a:cs typeface="Arial"/>
                  <a:sym typeface="Arial"/>
                </a:rPr>
                <a:t>2 K</a:t>
              </a:r>
              <a:r>
                <a:rPr lang="en-US" sz="1650" b="1" baseline="30000">
                  <a:solidFill>
                    <a:srgbClr val="FFFFFF"/>
                  </a:solidFill>
                  <a:latin typeface="Arial"/>
                  <a:ea typeface="Arial"/>
                  <a:cs typeface="Arial"/>
                  <a:sym typeface="Arial"/>
                </a:rPr>
                <a:t>+</a:t>
              </a:r>
              <a:endParaRPr/>
            </a:p>
          </p:txBody>
        </p:sp>
        <p:cxnSp>
          <p:nvCxnSpPr>
            <p:cNvPr id="1343" name="Google Shape;1343;p102"/>
            <p:cNvCxnSpPr/>
            <p:nvPr/>
          </p:nvCxnSpPr>
          <p:spPr>
            <a:xfrm>
              <a:off x="5631609" y="3599777"/>
              <a:ext cx="443925" cy="553712"/>
            </a:xfrm>
            <a:prstGeom prst="straightConnector1">
              <a:avLst/>
            </a:prstGeom>
            <a:noFill/>
            <a:ln w="66675" cap="flat" cmpd="sng">
              <a:solidFill>
                <a:schemeClr val="accent4"/>
              </a:solidFill>
              <a:prstDash val="dot"/>
              <a:miter lim="800000"/>
              <a:headEnd type="none" w="sm" len="sm"/>
              <a:tailEnd type="triangle" w="med" len="med"/>
            </a:ln>
          </p:spPr>
        </p:cxnSp>
        <p:cxnSp>
          <p:nvCxnSpPr>
            <p:cNvPr id="1344" name="Google Shape;1344;p102"/>
            <p:cNvCxnSpPr/>
            <p:nvPr/>
          </p:nvCxnSpPr>
          <p:spPr>
            <a:xfrm>
              <a:off x="6376254" y="4710400"/>
              <a:ext cx="345647" cy="431786"/>
            </a:xfrm>
            <a:prstGeom prst="straightConnector1">
              <a:avLst/>
            </a:prstGeom>
            <a:noFill/>
            <a:ln w="66675" cap="flat" cmpd="sng">
              <a:solidFill>
                <a:schemeClr val="accent4"/>
              </a:solidFill>
              <a:prstDash val="dot"/>
              <a:miter lim="800000"/>
              <a:headEnd type="none" w="sm" len="sm"/>
              <a:tailEnd type="triangle" w="med" len="med"/>
            </a:ln>
          </p:spPr>
        </p:cxnSp>
        <p:cxnSp>
          <p:nvCxnSpPr>
            <p:cNvPr id="1345" name="Google Shape;1345;p102"/>
            <p:cNvCxnSpPr/>
            <p:nvPr/>
          </p:nvCxnSpPr>
          <p:spPr>
            <a:xfrm>
              <a:off x="7678729" y="5306033"/>
              <a:ext cx="1053241" cy="0"/>
            </a:xfrm>
            <a:prstGeom prst="straightConnector1">
              <a:avLst/>
            </a:prstGeom>
            <a:noFill/>
            <a:ln w="66675" cap="flat" cmpd="sng">
              <a:solidFill>
                <a:schemeClr val="accent4"/>
              </a:solidFill>
              <a:prstDash val="dot"/>
              <a:miter lim="800000"/>
              <a:headEnd type="none" w="sm" len="sm"/>
              <a:tailEnd type="triangle" w="med" len="med"/>
            </a:ln>
          </p:spPr>
        </p:cxnSp>
        <p:cxnSp>
          <p:nvCxnSpPr>
            <p:cNvPr id="1346" name="Google Shape;1346;p102"/>
            <p:cNvCxnSpPr>
              <a:endCxn id="1341" idx="1"/>
            </p:cNvCxnSpPr>
            <p:nvPr/>
          </p:nvCxnSpPr>
          <p:spPr>
            <a:xfrm rot="10800000" flipH="1">
              <a:off x="7621410" y="3208769"/>
              <a:ext cx="1002000" cy="258600"/>
            </a:xfrm>
            <a:prstGeom prst="straightConnector1">
              <a:avLst/>
            </a:prstGeom>
            <a:noFill/>
            <a:ln w="66675" cap="flat" cmpd="sng">
              <a:solidFill>
                <a:schemeClr val="accent4"/>
              </a:solidFill>
              <a:prstDash val="solid"/>
              <a:miter lim="800000"/>
              <a:headEnd type="none" w="sm" len="sm"/>
              <a:tailEnd type="triangle" w="med" len="med"/>
            </a:ln>
          </p:spPr>
        </p:cxnSp>
        <p:cxnSp>
          <p:nvCxnSpPr>
            <p:cNvPr id="1347" name="Google Shape;1347;p102"/>
            <p:cNvCxnSpPr>
              <a:stCxn id="1342" idx="1"/>
            </p:cNvCxnSpPr>
            <p:nvPr/>
          </p:nvCxnSpPr>
          <p:spPr>
            <a:xfrm rot="10800000">
              <a:off x="7678658" y="3576585"/>
              <a:ext cx="1029600" cy="448800"/>
            </a:xfrm>
            <a:prstGeom prst="straightConnector1">
              <a:avLst/>
            </a:prstGeom>
            <a:noFill/>
            <a:ln w="66675" cap="flat" cmpd="sng">
              <a:solidFill>
                <a:srgbClr val="FFC000"/>
              </a:solidFill>
              <a:prstDash val="solid"/>
              <a:miter lim="800000"/>
              <a:headEnd type="none" w="sm" len="sm"/>
              <a:tailEnd type="triangle" w="med" len="med"/>
            </a:ln>
          </p:spPr>
        </p:cxnSp>
        <p:cxnSp>
          <p:nvCxnSpPr>
            <p:cNvPr id="1348" name="Google Shape;1348;p102"/>
            <p:cNvCxnSpPr/>
            <p:nvPr/>
          </p:nvCxnSpPr>
          <p:spPr>
            <a:xfrm rot="10800000">
              <a:off x="6060076" y="3688946"/>
              <a:ext cx="718893" cy="5798"/>
            </a:xfrm>
            <a:prstGeom prst="straightConnector1">
              <a:avLst/>
            </a:prstGeom>
            <a:noFill/>
            <a:ln w="66675" cap="flat" cmpd="sng">
              <a:solidFill>
                <a:srgbClr val="FFC000"/>
              </a:solidFill>
              <a:prstDash val="solid"/>
              <a:miter lim="800000"/>
              <a:headEnd type="none" w="sm" len="sm"/>
              <a:tailEnd type="triangle" w="med" len="med"/>
            </a:ln>
          </p:spPr>
        </p:cxnSp>
        <p:sp>
          <p:nvSpPr>
            <p:cNvPr id="1349" name="Google Shape;1349;p102"/>
            <p:cNvSpPr txBox="1"/>
            <p:nvPr/>
          </p:nvSpPr>
          <p:spPr>
            <a:xfrm>
              <a:off x="6684850" y="3231916"/>
              <a:ext cx="966803" cy="646331"/>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Na</a:t>
              </a:r>
              <a:r>
                <a:rPr lang="en-US" sz="1800" b="1" baseline="30000">
                  <a:solidFill>
                    <a:srgbClr val="FFFFFF"/>
                  </a:solidFill>
                  <a:latin typeface="Arial"/>
                  <a:ea typeface="Arial"/>
                  <a:cs typeface="Arial"/>
                  <a:sym typeface="Arial"/>
                </a:rPr>
                <a:t>+</a:t>
              </a:r>
              <a:r>
                <a:rPr lang="en-US" sz="1800" b="1">
                  <a:solidFill>
                    <a:srgbClr val="FFFFFF"/>
                  </a:solidFill>
                  <a:latin typeface="Arial"/>
                  <a:ea typeface="Arial"/>
                  <a:cs typeface="Arial"/>
                  <a:sym typeface="Arial"/>
                </a:rPr>
                <a:t>/K</a:t>
              </a:r>
              <a:r>
                <a:rPr lang="en-US" sz="1800" b="1" baseline="30000">
                  <a:solidFill>
                    <a:srgbClr val="FFFFFF"/>
                  </a:solidFill>
                  <a:latin typeface="Arial"/>
                  <a:ea typeface="Arial"/>
                  <a:cs typeface="Arial"/>
                  <a:sym typeface="Arial"/>
                </a:rPr>
                <a:t>+</a:t>
              </a:r>
              <a:endParaRPr/>
            </a:p>
            <a:p>
              <a:pPr marL="0" marR="0" lvl="0" indent="0" algn="ctr" rtl="0">
                <a:spcBef>
                  <a:spcPts val="0"/>
                </a:spcBef>
                <a:spcAft>
                  <a:spcPts val="0"/>
                </a:spcAft>
                <a:buNone/>
              </a:pPr>
              <a:r>
                <a:rPr lang="en-US" sz="1800" b="1">
                  <a:solidFill>
                    <a:srgbClr val="FFFFFF"/>
                  </a:solidFill>
                  <a:latin typeface="Arial"/>
                  <a:ea typeface="Arial"/>
                  <a:cs typeface="Arial"/>
                  <a:sym typeface="Arial"/>
                </a:rPr>
                <a:t>ATPase</a:t>
              </a:r>
              <a:endParaRPr/>
            </a:p>
          </p:txBody>
        </p:sp>
        <p:cxnSp>
          <p:nvCxnSpPr>
            <p:cNvPr id="1350" name="Google Shape;1350;p102"/>
            <p:cNvCxnSpPr/>
            <p:nvPr/>
          </p:nvCxnSpPr>
          <p:spPr>
            <a:xfrm>
              <a:off x="4800085" y="3015627"/>
              <a:ext cx="605850" cy="1013504"/>
            </a:xfrm>
            <a:prstGeom prst="straightConnector1">
              <a:avLst/>
            </a:prstGeom>
            <a:noFill/>
            <a:ln w="127000" cap="flat" cmpd="sng">
              <a:solidFill>
                <a:srgbClr val="FF0000"/>
              </a:solidFill>
              <a:prstDash val="solid"/>
              <a:miter lim="800000"/>
              <a:headEnd type="none" w="sm" len="sm"/>
              <a:tailEnd type="none" w="sm" len="sm"/>
            </a:ln>
          </p:spPr>
        </p:cxnSp>
        <p:cxnSp>
          <p:nvCxnSpPr>
            <p:cNvPr id="1351" name="Google Shape;1351;p102"/>
            <p:cNvCxnSpPr/>
            <p:nvPr/>
          </p:nvCxnSpPr>
          <p:spPr>
            <a:xfrm flipH="1">
              <a:off x="4792214" y="3011233"/>
              <a:ext cx="574250" cy="1041374"/>
            </a:xfrm>
            <a:prstGeom prst="straightConnector1">
              <a:avLst/>
            </a:prstGeom>
            <a:noFill/>
            <a:ln w="127000" cap="flat" cmpd="sng">
              <a:solidFill>
                <a:srgbClr val="FF0000"/>
              </a:solidFill>
              <a:prstDash val="solid"/>
              <a:miter lim="800000"/>
              <a:headEnd type="none" w="sm" len="sm"/>
              <a:tailEnd type="none" w="sm" len="sm"/>
            </a:ln>
          </p:spPr>
        </p:cxnSp>
      </p:grpSp>
      <p:sp>
        <p:nvSpPr>
          <p:cNvPr id="1352" name="Google Shape;1352;p102"/>
          <p:cNvSpPr txBox="1">
            <a:spLocks noGrp="1"/>
          </p:cNvSpPr>
          <p:nvPr>
            <p:ph type="body" idx="2"/>
          </p:nvPr>
        </p:nvSpPr>
        <p:spPr>
          <a:xfrm>
            <a:off x="306388" y="467140"/>
            <a:ext cx="11091862" cy="4794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SGLT2 Inhibitors: the New Cardiorenal Miracle Drugs</a:t>
            </a:r>
            <a:endParaRPr/>
          </a:p>
        </p:txBody>
      </p:sp>
      <p:pic>
        <p:nvPicPr>
          <p:cNvPr id="71" name="Google Shape;1695;p142" descr="Logo&#10;&#10;Description automatically generated">
            <a:extLst>
              <a:ext uri="{FF2B5EF4-FFF2-40B4-BE49-F238E27FC236}">
                <a16:creationId xmlns:a16="http://schemas.microsoft.com/office/drawing/2014/main" id="{26D06DA9-3133-C649-AB25-7CCD0976F766}"/>
              </a:ext>
            </a:extLst>
          </p:cNvPr>
          <p:cNvPicPr preferRelativeResize="0">
            <a:picLocks noChangeAspect="1"/>
          </p:cNvPicPr>
          <p:nvPr/>
        </p:nvPicPr>
        <p:blipFill rotWithShape="1">
          <a:blip r:embed="rId3">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103"/>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59" name="Google Shape;1359;p103"/>
          <p:cNvSpPr txBox="1"/>
          <p:nvPr/>
        </p:nvSpPr>
        <p:spPr>
          <a:xfrm>
            <a:off x="229704" y="375689"/>
            <a:ext cx="1210478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Effects of SGLT2 Inhibitors on Major Kidney Outcomes*</a:t>
            </a:r>
            <a:endParaRPr sz="2800">
              <a:solidFill>
                <a:srgbClr val="000000"/>
              </a:solidFill>
              <a:latin typeface="Arial"/>
              <a:ea typeface="Arial"/>
              <a:cs typeface="Arial"/>
              <a:sym typeface="Arial"/>
            </a:endParaRPr>
          </a:p>
        </p:txBody>
      </p:sp>
      <p:pic>
        <p:nvPicPr>
          <p:cNvPr id="1360" name="Google Shape;1360;p103"/>
          <p:cNvPicPr preferRelativeResize="0"/>
          <p:nvPr/>
        </p:nvPicPr>
        <p:blipFill rotWithShape="1">
          <a:blip r:embed="rId3">
            <a:alphaModFix/>
          </a:blip>
          <a:srcRect/>
          <a:stretch/>
        </p:blipFill>
        <p:spPr>
          <a:xfrm>
            <a:off x="2050064" y="1390136"/>
            <a:ext cx="8144261" cy="4396302"/>
          </a:xfrm>
          <a:prstGeom prst="rect">
            <a:avLst/>
          </a:prstGeom>
          <a:noFill/>
          <a:ln>
            <a:noFill/>
          </a:ln>
        </p:spPr>
      </p:pic>
      <p:sp>
        <p:nvSpPr>
          <p:cNvPr id="1361" name="Google Shape;1361;p103"/>
          <p:cNvSpPr txBox="1"/>
          <p:nvPr/>
        </p:nvSpPr>
        <p:spPr>
          <a:xfrm>
            <a:off x="6461269" y="6301032"/>
            <a:ext cx="396033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Neuen BL et al. </a:t>
            </a:r>
            <a:r>
              <a:rPr lang="en-US" sz="1000" i="1">
                <a:solidFill>
                  <a:srgbClr val="000000"/>
                </a:solidFill>
                <a:latin typeface="Arial"/>
                <a:ea typeface="Arial"/>
                <a:cs typeface="Arial"/>
                <a:sym typeface="Arial"/>
              </a:rPr>
              <a:t>Lancet Diabetes Endocrinol</a:t>
            </a:r>
            <a:r>
              <a:rPr lang="en-US" sz="1000">
                <a:solidFill>
                  <a:srgbClr val="000000"/>
                </a:solidFill>
                <a:latin typeface="Arial"/>
                <a:ea typeface="Arial"/>
                <a:cs typeface="Arial"/>
                <a:sym typeface="Arial"/>
              </a:rPr>
              <a:t>. 7: 845-854, 2019</a:t>
            </a:r>
            <a:endParaRPr/>
          </a:p>
        </p:txBody>
      </p:sp>
      <p:sp>
        <p:nvSpPr>
          <p:cNvPr id="1362" name="Google Shape;1362;p103"/>
          <p:cNvSpPr txBox="1"/>
          <p:nvPr/>
        </p:nvSpPr>
        <p:spPr>
          <a:xfrm>
            <a:off x="2050064" y="5755546"/>
            <a:ext cx="436309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*based on CANVAS, DECLARE-TIMI 58, EMPA-REG, and CREDENCE </a:t>
            </a:r>
            <a:endParaRPr sz="10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104"/>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69" name="Google Shape;1369;p104"/>
          <p:cNvSpPr txBox="1"/>
          <p:nvPr/>
        </p:nvSpPr>
        <p:spPr>
          <a:xfrm>
            <a:off x="229704" y="375689"/>
            <a:ext cx="1210478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Effects of SGLT2 Inhibitors on Early CKD*</a:t>
            </a:r>
            <a:endParaRPr sz="2800">
              <a:solidFill>
                <a:srgbClr val="000000"/>
              </a:solidFill>
              <a:latin typeface="Arial"/>
              <a:ea typeface="Arial"/>
              <a:cs typeface="Arial"/>
              <a:sym typeface="Arial"/>
            </a:endParaRPr>
          </a:p>
        </p:txBody>
      </p:sp>
      <p:pic>
        <p:nvPicPr>
          <p:cNvPr id="1370" name="Google Shape;1370;p104"/>
          <p:cNvPicPr preferRelativeResize="0"/>
          <p:nvPr/>
        </p:nvPicPr>
        <p:blipFill rotWithShape="1">
          <a:blip r:embed="rId3">
            <a:alphaModFix/>
          </a:blip>
          <a:srcRect/>
          <a:stretch/>
        </p:blipFill>
        <p:spPr>
          <a:xfrm>
            <a:off x="1634996" y="1144376"/>
            <a:ext cx="8614933" cy="3594439"/>
          </a:xfrm>
          <a:prstGeom prst="rect">
            <a:avLst/>
          </a:prstGeom>
          <a:noFill/>
          <a:ln>
            <a:noFill/>
          </a:ln>
        </p:spPr>
      </p:pic>
      <p:sp>
        <p:nvSpPr>
          <p:cNvPr id="1371" name="Google Shape;1371;p104"/>
          <p:cNvSpPr/>
          <p:nvPr/>
        </p:nvSpPr>
        <p:spPr>
          <a:xfrm>
            <a:off x="2332514" y="5169414"/>
            <a:ext cx="778795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Effect of SGLT2 inhibitors on substantial loss of kidney function, kidney failure, or death due to kidney disease as stratified by </a:t>
            </a:r>
            <a:r>
              <a:rPr lang="en-US" sz="1800" b="1" u="sng">
                <a:solidFill>
                  <a:srgbClr val="000000"/>
                </a:solidFill>
                <a:latin typeface="Arial"/>
                <a:ea typeface="Arial"/>
                <a:cs typeface="Arial"/>
                <a:sym typeface="Arial"/>
              </a:rPr>
              <a:t>baseline GFR</a:t>
            </a:r>
            <a:endParaRPr sz="1800" b="1" u="sng">
              <a:solidFill>
                <a:srgbClr val="000000"/>
              </a:solidFill>
              <a:latin typeface="Arial"/>
              <a:ea typeface="Arial"/>
              <a:cs typeface="Arial"/>
              <a:sym typeface="Arial"/>
            </a:endParaRPr>
          </a:p>
        </p:txBody>
      </p:sp>
      <p:sp>
        <p:nvSpPr>
          <p:cNvPr id="1372" name="Google Shape;1372;p104"/>
          <p:cNvSpPr txBox="1"/>
          <p:nvPr/>
        </p:nvSpPr>
        <p:spPr>
          <a:xfrm>
            <a:off x="6726940" y="6054811"/>
            <a:ext cx="396033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Neuen BL et al. </a:t>
            </a:r>
            <a:r>
              <a:rPr lang="en-US" sz="1000" i="1">
                <a:solidFill>
                  <a:srgbClr val="000000"/>
                </a:solidFill>
                <a:latin typeface="Arial"/>
                <a:ea typeface="Arial"/>
                <a:cs typeface="Arial"/>
                <a:sym typeface="Arial"/>
              </a:rPr>
              <a:t>Lancet Diabetes Endocrinol</a:t>
            </a:r>
            <a:r>
              <a:rPr lang="en-US" sz="1000">
                <a:solidFill>
                  <a:srgbClr val="000000"/>
                </a:solidFill>
                <a:latin typeface="Arial"/>
                <a:ea typeface="Arial"/>
                <a:cs typeface="Arial"/>
                <a:sym typeface="Arial"/>
              </a:rPr>
              <a:t>. 7: 845-854, 2019</a:t>
            </a:r>
            <a:endParaRPr/>
          </a:p>
        </p:txBody>
      </p:sp>
      <p:sp>
        <p:nvSpPr>
          <p:cNvPr id="1373" name="Google Shape;1373;p104"/>
          <p:cNvSpPr txBox="1"/>
          <p:nvPr/>
        </p:nvSpPr>
        <p:spPr>
          <a:xfrm>
            <a:off x="1579369" y="4738815"/>
            <a:ext cx="436309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*based on CANVAS, DECLARE-TIMI 58, EMPA-REG, and CREDENCE </a:t>
            </a:r>
            <a:endParaRPr sz="1000">
              <a:solidFill>
                <a:srgbClr val="000000"/>
              </a:solidFill>
              <a:latin typeface="Arial"/>
              <a:ea typeface="Arial"/>
              <a:cs typeface="Arial"/>
              <a:sym typeface="Arial"/>
            </a:endParaRPr>
          </a:p>
        </p:txBody>
      </p:sp>
      <p:sp>
        <p:nvSpPr>
          <p:cNvPr id="1374" name="Google Shape;1374;p104"/>
          <p:cNvSpPr txBox="1"/>
          <p:nvPr/>
        </p:nvSpPr>
        <p:spPr>
          <a:xfrm>
            <a:off x="586854" y="1480782"/>
            <a:ext cx="5595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G1</a:t>
            </a:r>
            <a:endParaRPr sz="1800" b="1">
              <a:solidFill>
                <a:srgbClr val="000000"/>
              </a:solidFill>
              <a:latin typeface="Arial"/>
              <a:ea typeface="Arial"/>
              <a:cs typeface="Arial"/>
              <a:sym typeface="Arial"/>
            </a:endParaRPr>
          </a:p>
        </p:txBody>
      </p:sp>
      <p:sp>
        <p:nvSpPr>
          <p:cNvPr id="1375" name="Google Shape;1375;p104"/>
          <p:cNvSpPr/>
          <p:nvPr/>
        </p:nvSpPr>
        <p:spPr>
          <a:xfrm>
            <a:off x="586854" y="2684776"/>
            <a:ext cx="49244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G2</a:t>
            </a:r>
            <a:endParaRPr sz="1800" b="1">
              <a:solidFill>
                <a:srgbClr val="000000"/>
              </a:solidFill>
              <a:latin typeface="Arial"/>
              <a:ea typeface="Arial"/>
              <a:cs typeface="Arial"/>
              <a:sym typeface="Arial"/>
            </a:endParaRPr>
          </a:p>
        </p:txBody>
      </p:sp>
      <p:sp>
        <p:nvSpPr>
          <p:cNvPr id="1376" name="Google Shape;1376;p104"/>
          <p:cNvSpPr/>
          <p:nvPr/>
        </p:nvSpPr>
        <p:spPr>
          <a:xfrm>
            <a:off x="586853" y="3858483"/>
            <a:ext cx="62068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G3a</a:t>
            </a:r>
            <a:endParaRPr sz="1800" b="1">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105"/>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83" name="Google Shape;1383;p105"/>
          <p:cNvSpPr txBox="1"/>
          <p:nvPr/>
        </p:nvSpPr>
        <p:spPr>
          <a:xfrm>
            <a:off x="229704" y="375689"/>
            <a:ext cx="1210478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Effects of SGLT2 Inhibitors on Early CKD*</a:t>
            </a:r>
            <a:endParaRPr sz="2800">
              <a:solidFill>
                <a:srgbClr val="000000"/>
              </a:solidFill>
              <a:latin typeface="Arial"/>
              <a:ea typeface="Arial"/>
              <a:cs typeface="Arial"/>
              <a:sym typeface="Arial"/>
            </a:endParaRPr>
          </a:p>
        </p:txBody>
      </p:sp>
      <p:sp>
        <p:nvSpPr>
          <p:cNvPr id="1384" name="Google Shape;1384;p105"/>
          <p:cNvSpPr/>
          <p:nvPr/>
        </p:nvSpPr>
        <p:spPr>
          <a:xfrm>
            <a:off x="2168612" y="4533551"/>
            <a:ext cx="7951856"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Effect of SGLT2 inhibitors on substantial loss of kidney function, kidney failure, or death due to kidney disease as stratified by </a:t>
            </a:r>
            <a:r>
              <a:rPr lang="en-US" sz="1800" b="1" u="sng">
                <a:solidFill>
                  <a:srgbClr val="000000"/>
                </a:solidFill>
                <a:latin typeface="Arial"/>
                <a:ea typeface="Arial"/>
                <a:cs typeface="Arial"/>
                <a:sym typeface="Arial"/>
              </a:rPr>
              <a:t>baseline albuminuria</a:t>
            </a:r>
            <a:endParaRPr sz="1800" b="1" u="sng">
              <a:solidFill>
                <a:srgbClr val="000000"/>
              </a:solidFill>
              <a:latin typeface="Arial"/>
              <a:ea typeface="Arial"/>
              <a:cs typeface="Arial"/>
              <a:sym typeface="Arial"/>
            </a:endParaRPr>
          </a:p>
        </p:txBody>
      </p:sp>
      <p:sp>
        <p:nvSpPr>
          <p:cNvPr id="1385" name="Google Shape;1385;p105"/>
          <p:cNvSpPr txBox="1"/>
          <p:nvPr/>
        </p:nvSpPr>
        <p:spPr>
          <a:xfrm>
            <a:off x="6726940" y="6054811"/>
            <a:ext cx="396033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Neuen BL et al. </a:t>
            </a:r>
            <a:r>
              <a:rPr lang="en-US" sz="1000" i="1">
                <a:solidFill>
                  <a:srgbClr val="000000"/>
                </a:solidFill>
                <a:latin typeface="Arial"/>
                <a:ea typeface="Arial"/>
                <a:cs typeface="Arial"/>
                <a:sym typeface="Arial"/>
              </a:rPr>
              <a:t>Lancet Diabetes Endocrinol</a:t>
            </a:r>
            <a:r>
              <a:rPr lang="en-US" sz="1000">
                <a:solidFill>
                  <a:srgbClr val="000000"/>
                </a:solidFill>
                <a:latin typeface="Arial"/>
                <a:ea typeface="Arial"/>
                <a:cs typeface="Arial"/>
                <a:sym typeface="Arial"/>
              </a:rPr>
              <a:t>. 7: 845-854, 2019</a:t>
            </a:r>
            <a:endParaRPr/>
          </a:p>
        </p:txBody>
      </p:sp>
      <p:pic>
        <p:nvPicPr>
          <p:cNvPr id="1386" name="Google Shape;1386;p105"/>
          <p:cNvPicPr preferRelativeResize="0"/>
          <p:nvPr/>
        </p:nvPicPr>
        <p:blipFill rotWithShape="1">
          <a:blip r:embed="rId3">
            <a:alphaModFix/>
          </a:blip>
          <a:srcRect/>
          <a:stretch/>
        </p:blipFill>
        <p:spPr>
          <a:xfrm>
            <a:off x="1716509" y="1504092"/>
            <a:ext cx="8856061" cy="2277464"/>
          </a:xfrm>
          <a:prstGeom prst="rect">
            <a:avLst/>
          </a:prstGeom>
          <a:noFill/>
          <a:ln>
            <a:noFill/>
          </a:ln>
        </p:spPr>
      </p:pic>
      <p:sp>
        <p:nvSpPr>
          <p:cNvPr id="1387" name="Google Shape;1387;p105"/>
          <p:cNvSpPr txBox="1"/>
          <p:nvPr/>
        </p:nvSpPr>
        <p:spPr>
          <a:xfrm>
            <a:off x="1716509" y="3942578"/>
            <a:ext cx="436309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*based on CANVAS, DECLARE-TIMI 58, EMPA-REG, and CREDENCE </a:t>
            </a:r>
            <a:endParaRPr sz="1000">
              <a:solidFill>
                <a:srgbClr val="000000"/>
              </a:solidFill>
              <a:latin typeface="Arial"/>
              <a:ea typeface="Arial"/>
              <a:cs typeface="Arial"/>
              <a:sym typeface="Arial"/>
            </a:endParaRPr>
          </a:p>
        </p:txBody>
      </p:sp>
      <p:sp>
        <p:nvSpPr>
          <p:cNvPr id="1388" name="Google Shape;1388;p105"/>
          <p:cNvSpPr/>
          <p:nvPr/>
        </p:nvSpPr>
        <p:spPr>
          <a:xfrm>
            <a:off x="827402" y="1790848"/>
            <a:ext cx="49244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A1</a:t>
            </a:r>
            <a:endParaRPr sz="1800" b="1">
              <a:solidFill>
                <a:srgbClr val="000000"/>
              </a:solidFill>
              <a:latin typeface="Arial"/>
              <a:ea typeface="Arial"/>
              <a:cs typeface="Arial"/>
              <a:sym typeface="Arial"/>
            </a:endParaRPr>
          </a:p>
        </p:txBody>
      </p:sp>
      <p:sp>
        <p:nvSpPr>
          <p:cNvPr id="1389" name="Google Shape;1389;p105"/>
          <p:cNvSpPr/>
          <p:nvPr/>
        </p:nvSpPr>
        <p:spPr>
          <a:xfrm>
            <a:off x="827401" y="2864345"/>
            <a:ext cx="47961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A2</a:t>
            </a:r>
            <a:endParaRPr sz="1800" b="1">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106"/>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96" name="Google Shape;1396;p106"/>
          <p:cNvSpPr txBox="1"/>
          <p:nvPr/>
        </p:nvSpPr>
        <p:spPr>
          <a:xfrm>
            <a:off x="229704" y="375689"/>
            <a:ext cx="1210478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SGLT2 Inhibitors: Evidence Summary of Cardiovascular and Kidney Benefits</a:t>
            </a:r>
            <a:endParaRPr sz="2800">
              <a:solidFill>
                <a:srgbClr val="000000"/>
              </a:solidFill>
              <a:latin typeface="Arial"/>
              <a:ea typeface="Arial"/>
              <a:cs typeface="Arial"/>
              <a:sym typeface="Arial"/>
            </a:endParaRPr>
          </a:p>
        </p:txBody>
      </p:sp>
      <p:pic>
        <p:nvPicPr>
          <p:cNvPr id="1397" name="Google Shape;1397;p106"/>
          <p:cNvPicPr preferRelativeResize="0"/>
          <p:nvPr/>
        </p:nvPicPr>
        <p:blipFill rotWithShape="1">
          <a:blip r:embed="rId3">
            <a:alphaModFix/>
          </a:blip>
          <a:srcRect/>
          <a:stretch/>
        </p:blipFill>
        <p:spPr>
          <a:xfrm>
            <a:off x="775643" y="1513703"/>
            <a:ext cx="10257415" cy="4217516"/>
          </a:xfrm>
          <a:prstGeom prst="rect">
            <a:avLst/>
          </a:prstGeom>
          <a:noFill/>
          <a:ln>
            <a:noFill/>
          </a:ln>
        </p:spPr>
      </p:pic>
      <p:sp>
        <p:nvSpPr>
          <p:cNvPr id="1398" name="Google Shape;1398;p106"/>
          <p:cNvSpPr txBox="1"/>
          <p:nvPr/>
        </p:nvSpPr>
        <p:spPr>
          <a:xfrm>
            <a:off x="7764907" y="6054811"/>
            <a:ext cx="334999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Kang A &amp; Jardine M. </a:t>
            </a:r>
            <a:r>
              <a:rPr lang="en-US" sz="1000" i="1">
                <a:solidFill>
                  <a:srgbClr val="000000"/>
                </a:solidFill>
                <a:latin typeface="Arial"/>
                <a:ea typeface="Arial"/>
                <a:cs typeface="Arial"/>
                <a:sym typeface="Arial"/>
              </a:rPr>
              <a:t>Nat Rev Nephrol</a:t>
            </a:r>
            <a:r>
              <a:rPr lang="en-US" sz="1000">
                <a:solidFill>
                  <a:srgbClr val="000000"/>
                </a:solidFill>
                <a:latin typeface="Arial"/>
                <a:ea typeface="Arial"/>
                <a:cs typeface="Arial"/>
                <a:sym typeface="Arial"/>
              </a:rPr>
              <a:t>. 17: 83-84, 2021</a:t>
            </a:r>
            <a:endParaRPr sz="10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107"/>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05" name="Google Shape;1405;p107"/>
          <p:cNvSpPr txBox="1"/>
          <p:nvPr/>
        </p:nvSpPr>
        <p:spPr>
          <a:xfrm>
            <a:off x="229704" y="375689"/>
            <a:ext cx="1210478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SGLT2 Inhibitors: Primary Kidney Outcome Trials</a:t>
            </a:r>
            <a:endParaRPr sz="2800">
              <a:solidFill>
                <a:srgbClr val="000000"/>
              </a:solidFill>
              <a:latin typeface="Arial"/>
              <a:ea typeface="Arial"/>
              <a:cs typeface="Arial"/>
              <a:sym typeface="Arial"/>
            </a:endParaRPr>
          </a:p>
        </p:txBody>
      </p:sp>
      <p:sp>
        <p:nvSpPr>
          <p:cNvPr id="1406" name="Google Shape;1406;p107"/>
          <p:cNvSpPr txBox="1"/>
          <p:nvPr/>
        </p:nvSpPr>
        <p:spPr>
          <a:xfrm>
            <a:off x="946264" y="5935726"/>
            <a:ext cx="733917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CREDENCE</a:t>
            </a:r>
            <a:r>
              <a:rPr lang="en-US" sz="1200">
                <a:solidFill>
                  <a:srgbClr val="000000"/>
                </a:solidFill>
                <a:latin typeface="Arial"/>
                <a:ea typeface="Arial"/>
                <a:cs typeface="Arial"/>
                <a:sym typeface="Arial"/>
              </a:rPr>
              <a:t>: Perkovic et al. </a:t>
            </a:r>
            <a:r>
              <a:rPr lang="en-US" sz="1200" i="1">
                <a:solidFill>
                  <a:srgbClr val="000000"/>
                </a:solidFill>
                <a:latin typeface="Arial"/>
                <a:ea typeface="Arial"/>
                <a:cs typeface="Arial"/>
                <a:sym typeface="Arial"/>
              </a:rPr>
              <a:t>N Engl J Med </a:t>
            </a:r>
            <a:r>
              <a:rPr lang="en-US" sz="1200">
                <a:solidFill>
                  <a:srgbClr val="000000"/>
                </a:solidFill>
                <a:latin typeface="Arial"/>
                <a:ea typeface="Arial"/>
                <a:cs typeface="Arial"/>
                <a:sym typeface="Arial"/>
              </a:rPr>
              <a:t>2019, 380: 2295-2306</a:t>
            </a:r>
            <a:endParaRPr/>
          </a:p>
          <a:p>
            <a:pPr marL="0" marR="0" lvl="0" indent="0" algn="l" rtl="0">
              <a:spcBef>
                <a:spcPts val="0"/>
              </a:spcBef>
              <a:spcAft>
                <a:spcPts val="0"/>
              </a:spcAft>
              <a:buNone/>
            </a:pPr>
            <a:r>
              <a:rPr lang="en-US" sz="1200" b="1">
                <a:solidFill>
                  <a:srgbClr val="000000"/>
                </a:solidFill>
                <a:latin typeface="Arial"/>
                <a:ea typeface="Arial"/>
                <a:cs typeface="Arial"/>
                <a:sym typeface="Arial"/>
              </a:rPr>
              <a:t>DAPA-CKD: </a:t>
            </a:r>
            <a:r>
              <a:rPr lang="en-US" sz="1200">
                <a:solidFill>
                  <a:srgbClr val="000000"/>
                </a:solidFill>
                <a:latin typeface="Arial"/>
                <a:ea typeface="Arial"/>
                <a:cs typeface="Arial"/>
                <a:sym typeface="Arial"/>
              </a:rPr>
              <a:t>Heerspink et al. </a:t>
            </a:r>
            <a:r>
              <a:rPr lang="en-US" sz="1200" i="1">
                <a:solidFill>
                  <a:srgbClr val="000000"/>
                </a:solidFill>
                <a:latin typeface="Arial"/>
                <a:ea typeface="Arial"/>
                <a:cs typeface="Arial"/>
                <a:sym typeface="Arial"/>
              </a:rPr>
              <a:t>N Engl J Med</a:t>
            </a:r>
            <a:r>
              <a:rPr lang="en-US" sz="1200">
                <a:solidFill>
                  <a:srgbClr val="000000"/>
                </a:solidFill>
                <a:latin typeface="Arial"/>
                <a:ea typeface="Arial"/>
                <a:cs typeface="Arial"/>
                <a:sym typeface="Arial"/>
              </a:rPr>
              <a:t>. 2020; 383: 1436-1446</a:t>
            </a:r>
            <a:endParaRPr sz="1200">
              <a:solidFill>
                <a:srgbClr val="000000"/>
              </a:solidFill>
              <a:latin typeface="Arial"/>
              <a:ea typeface="Arial"/>
              <a:cs typeface="Arial"/>
              <a:sym typeface="Arial"/>
            </a:endParaRPr>
          </a:p>
          <a:p>
            <a:pPr marL="0" marR="0" lvl="0" indent="0" algn="l" rtl="0">
              <a:spcBef>
                <a:spcPts val="0"/>
              </a:spcBef>
              <a:spcAft>
                <a:spcPts val="0"/>
              </a:spcAft>
              <a:buNone/>
            </a:pPr>
            <a:r>
              <a:rPr lang="en-US" sz="1200" b="1">
                <a:solidFill>
                  <a:srgbClr val="000000"/>
                </a:solidFill>
                <a:latin typeface="Arial"/>
                <a:ea typeface="Arial"/>
                <a:cs typeface="Arial"/>
                <a:sym typeface="Arial"/>
              </a:rPr>
              <a:t>EMPA-KIDNEY</a:t>
            </a:r>
            <a:r>
              <a:rPr lang="en-US" sz="1200">
                <a:solidFill>
                  <a:srgbClr val="000000"/>
                </a:solidFill>
                <a:latin typeface="Arial"/>
                <a:ea typeface="Arial"/>
                <a:cs typeface="Arial"/>
                <a:sym typeface="Arial"/>
              </a:rPr>
              <a:t>: Ongoing; Herrington WG, et al. </a:t>
            </a:r>
            <a:r>
              <a:rPr lang="en-US" sz="1200" i="1">
                <a:solidFill>
                  <a:srgbClr val="000000"/>
                </a:solidFill>
                <a:latin typeface="Arial"/>
                <a:ea typeface="Arial"/>
                <a:cs typeface="Arial"/>
                <a:sym typeface="Arial"/>
              </a:rPr>
              <a:t>Clin Kidney J</a:t>
            </a:r>
            <a:r>
              <a:rPr lang="en-US" sz="1200">
                <a:solidFill>
                  <a:srgbClr val="000000"/>
                </a:solidFill>
                <a:latin typeface="Arial"/>
                <a:ea typeface="Arial"/>
                <a:cs typeface="Arial"/>
                <a:sym typeface="Arial"/>
              </a:rPr>
              <a:t>. 2018; 11:749-761. </a:t>
            </a:r>
            <a:endParaRPr sz="1800">
              <a:solidFill>
                <a:srgbClr val="000000"/>
              </a:solidFill>
              <a:latin typeface="Arial"/>
              <a:ea typeface="Arial"/>
              <a:cs typeface="Arial"/>
              <a:sym typeface="Arial"/>
            </a:endParaRPr>
          </a:p>
        </p:txBody>
      </p:sp>
      <p:graphicFrame>
        <p:nvGraphicFramePr>
          <p:cNvPr id="1407" name="Google Shape;1407;p107"/>
          <p:cNvGraphicFramePr/>
          <p:nvPr/>
        </p:nvGraphicFramePr>
        <p:xfrm>
          <a:off x="1154351" y="1544432"/>
          <a:ext cx="7489625" cy="3991800"/>
        </p:xfrm>
        <a:graphic>
          <a:graphicData uri="http://schemas.openxmlformats.org/drawingml/2006/table">
            <a:tbl>
              <a:tblPr firstRow="1" bandRow="1">
                <a:noFill/>
                <a:tableStyleId>{607A588D-99C2-432F-B354-2773FEFCE4A1}</a:tableStyleId>
              </a:tblPr>
              <a:tblGrid>
                <a:gridCol w="704550">
                  <a:extLst>
                    <a:ext uri="{9D8B030D-6E8A-4147-A177-3AD203B41FA5}">
                      <a16:colId xmlns:a16="http://schemas.microsoft.com/office/drawing/2014/main" val="20000"/>
                    </a:ext>
                  </a:extLst>
                </a:gridCol>
                <a:gridCol w="939400">
                  <a:extLst>
                    <a:ext uri="{9D8B030D-6E8A-4147-A177-3AD203B41FA5}">
                      <a16:colId xmlns:a16="http://schemas.microsoft.com/office/drawing/2014/main" val="20001"/>
                    </a:ext>
                  </a:extLst>
                </a:gridCol>
                <a:gridCol w="894225">
                  <a:extLst>
                    <a:ext uri="{9D8B030D-6E8A-4147-A177-3AD203B41FA5}">
                      <a16:colId xmlns:a16="http://schemas.microsoft.com/office/drawing/2014/main" val="20002"/>
                    </a:ext>
                  </a:extLst>
                </a:gridCol>
                <a:gridCol w="1720700">
                  <a:extLst>
                    <a:ext uri="{9D8B030D-6E8A-4147-A177-3AD203B41FA5}">
                      <a16:colId xmlns:a16="http://schemas.microsoft.com/office/drawing/2014/main" val="20003"/>
                    </a:ext>
                  </a:extLst>
                </a:gridCol>
                <a:gridCol w="1639425">
                  <a:extLst>
                    <a:ext uri="{9D8B030D-6E8A-4147-A177-3AD203B41FA5}">
                      <a16:colId xmlns:a16="http://schemas.microsoft.com/office/drawing/2014/main" val="20004"/>
                    </a:ext>
                  </a:extLst>
                </a:gridCol>
                <a:gridCol w="1591325">
                  <a:extLst>
                    <a:ext uri="{9D8B030D-6E8A-4147-A177-3AD203B41FA5}">
                      <a16:colId xmlns:a16="http://schemas.microsoft.com/office/drawing/2014/main" val="20005"/>
                    </a:ext>
                  </a:extLst>
                </a:gridCol>
              </a:tblGrid>
              <a:tr h="336575">
                <a:tc>
                  <a:txBody>
                    <a:bodyPr/>
                    <a:lstStyle/>
                    <a:p>
                      <a:pPr marL="0" marR="0" lvl="0" indent="0" algn="l" rtl="0">
                        <a:spcBef>
                          <a:spcPts val="0"/>
                        </a:spcBef>
                        <a:spcAft>
                          <a:spcPts val="0"/>
                        </a:spcAft>
                        <a:buNone/>
                      </a:pPr>
                      <a:endParaRPr sz="15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073763"/>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3">
                  <a:txBody>
                    <a:bodyPr/>
                    <a:lstStyle/>
                    <a:p>
                      <a:pPr marL="0" marR="0" lvl="0" indent="0" algn="ctr" rtl="0">
                        <a:spcBef>
                          <a:spcPts val="0"/>
                        </a:spcBef>
                        <a:spcAft>
                          <a:spcPts val="0"/>
                        </a:spcAft>
                        <a:buNone/>
                      </a:pPr>
                      <a:r>
                        <a:rPr lang="en-US" sz="1500">
                          <a:solidFill>
                            <a:srgbClr val="073763"/>
                          </a:solidFill>
                        </a:rPr>
                        <a:t>Albuminuria stages, description and range</a:t>
                      </a: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solidFill>
                      <a:srgbClr val="C4E2F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6575">
                <a:tc>
                  <a:txBody>
                    <a:bodyPr/>
                    <a:lstStyle/>
                    <a:p>
                      <a:pPr marL="0" marR="0" lvl="0" indent="0" algn="l" rtl="0">
                        <a:spcBef>
                          <a:spcPts val="0"/>
                        </a:spcBef>
                        <a:spcAft>
                          <a:spcPts val="0"/>
                        </a:spcAft>
                        <a:buNone/>
                      </a:pPr>
                      <a:endParaRPr sz="15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073763"/>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A1</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A2</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A3</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extLst>
                  <a:ext uri="{0D108BD9-81ED-4DB2-BD59-A6C34878D82A}">
                    <a16:rowId xmlns:a16="http://schemas.microsoft.com/office/drawing/2014/main" val="10001"/>
                  </a:ext>
                </a:extLst>
              </a:tr>
              <a:tr h="538475">
                <a:tc>
                  <a:txBody>
                    <a:bodyPr/>
                    <a:lstStyle/>
                    <a:p>
                      <a:pPr marL="0" marR="0" lvl="0" indent="0" algn="l" rtl="0">
                        <a:spcBef>
                          <a:spcPts val="0"/>
                        </a:spcBef>
                        <a:spcAft>
                          <a:spcPts val="0"/>
                        </a:spcAft>
                        <a:buNone/>
                      </a:pPr>
                      <a:endParaRPr sz="15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073763"/>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solidFill>
                            <a:srgbClr val="073763"/>
                          </a:solidFill>
                        </a:rPr>
                        <a:t>Normal to mildly increased</a:t>
                      </a:r>
                      <a:endParaRPr sz="14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solidFill>
                            <a:srgbClr val="073763"/>
                          </a:solidFill>
                        </a:rPr>
                        <a:t>Moderately increased</a:t>
                      </a:r>
                      <a:endParaRPr sz="14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solidFill>
                            <a:srgbClr val="073763"/>
                          </a:solidFill>
                        </a:rPr>
                        <a:t>Severely increased</a:t>
                      </a:r>
                      <a:endParaRPr sz="14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extLst>
                  <a:ext uri="{0D108BD9-81ED-4DB2-BD59-A6C34878D82A}">
                    <a16:rowId xmlns:a16="http://schemas.microsoft.com/office/drawing/2014/main" val="10002"/>
                  </a:ext>
                </a:extLst>
              </a:tr>
              <a:tr h="336575">
                <a:tc>
                  <a:txBody>
                    <a:bodyPr/>
                    <a:lstStyle/>
                    <a:p>
                      <a:pPr marL="0" marR="0" lvl="0" indent="0" algn="l" rtl="0">
                        <a:spcBef>
                          <a:spcPts val="0"/>
                        </a:spcBef>
                        <a:spcAft>
                          <a:spcPts val="0"/>
                        </a:spcAft>
                        <a:buNone/>
                      </a:pPr>
                      <a:endParaRPr sz="15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073763"/>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&lt;30 mg/g</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30 – 300 mg/g</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&gt;300 mg/g</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extLst>
                  <a:ext uri="{0D108BD9-81ED-4DB2-BD59-A6C34878D82A}">
                    <a16:rowId xmlns:a16="http://schemas.microsoft.com/office/drawing/2014/main" val="10003"/>
                  </a:ext>
                </a:extLst>
              </a:tr>
              <a:tr h="336575">
                <a:tc rowSpan="6">
                  <a:txBody>
                    <a:bodyPr/>
                    <a:lstStyle/>
                    <a:p>
                      <a:pPr marL="0" marR="0" lvl="0" indent="0" algn="ctr" rtl="0">
                        <a:spcBef>
                          <a:spcPts val="0"/>
                        </a:spcBef>
                        <a:spcAft>
                          <a:spcPts val="0"/>
                        </a:spcAft>
                        <a:buNone/>
                      </a:pPr>
                      <a:r>
                        <a:rPr lang="en-US" sz="1500"/>
                        <a:t>GFR category</a:t>
                      </a:r>
                      <a:endParaRPr sz="1500"/>
                    </a:p>
                  </a:txBody>
                  <a:tcPr marL="91450" marR="91450" marT="45725" marB="45725">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solidFill>
                      <a:srgbClr val="C4E2FC"/>
                    </a:solidFill>
                  </a:tcPr>
                </a:tc>
                <a:tc>
                  <a:txBody>
                    <a:bodyPr/>
                    <a:lstStyle/>
                    <a:p>
                      <a:pPr marL="0" marR="0" lvl="0" indent="0" algn="ctr" rtl="0">
                        <a:spcBef>
                          <a:spcPts val="0"/>
                        </a:spcBef>
                        <a:spcAft>
                          <a:spcPts val="0"/>
                        </a:spcAft>
                        <a:buNone/>
                      </a:pPr>
                      <a:r>
                        <a:rPr lang="en-US" sz="1500">
                          <a:solidFill>
                            <a:srgbClr val="073763"/>
                          </a:solidFill>
                        </a:rPr>
                        <a:t>G1</a:t>
                      </a: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≥90</a:t>
                      </a: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rgbClr val="073763"/>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chemeClr val="lt1"/>
                      </a:solidFill>
                      <a:prstDash val="solid"/>
                      <a:round/>
                      <a:headEnd type="none" w="sm" len="sm"/>
                      <a:tailEnd type="none" w="sm" len="sm"/>
                    </a:lnB>
                    <a:solidFill>
                      <a:srgbClr val="92D05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000"/>
                    </a:solidFill>
                  </a:tcPr>
                </a:tc>
                <a:extLst>
                  <a:ext uri="{0D108BD9-81ED-4DB2-BD59-A6C34878D82A}">
                    <a16:rowId xmlns:a16="http://schemas.microsoft.com/office/drawing/2014/main" val="10004"/>
                  </a:ext>
                </a:extLst>
              </a:tr>
              <a:tr h="336575">
                <a:tc vMerge="1">
                  <a:txBody>
                    <a:bodyPr/>
                    <a:lstStyle/>
                    <a:p>
                      <a:endParaRPr lang="en-US"/>
                    </a:p>
                  </a:txBody>
                  <a:tcPr/>
                </a:tc>
                <a:tc>
                  <a:txBody>
                    <a:bodyPr/>
                    <a:lstStyle/>
                    <a:p>
                      <a:pPr marL="0" marR="0" lvl="0" indent="0" algn="ctr" rtl="0">
                        <a:lnSpc>
                          <a:spcPct val="100000"/>
                        </a:lnSpc>
                        <a:spcBef>
                          <a:spcPts val="0"/>
                        </a:spcBef>
                        <a:spcAft>
                          <a:spcPts val="0"/>
                        </a:spcAft>
                        <a:buClr>
                          <a:srgbClr val="073763"/>
                        </a:buClr>
                        <a:buSzPts val="1500"/>
                        <a:buFont typeface="Arial"/>
                        <a:buNone/>
                      </a:pPr>
                      <a:r>
                        <a:rPr lang="en-US" sz="1500">
                          <a:solidFill>
                            <a:srgbClr val="073763"/>
                          </a:solidFill>
                        </a:rPr>
                        <a:t>G2</a:t>
                      </a: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60 – 89</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rgbClr val="073763"/>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2D05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000"/>
                    </a:solidFill>
                  </a:tcPr>
                </a:tc>
                <a:extLst>
                  <a:ext uri="{0D108BD9-81ED-4DB2-BD59-A6C34878D82A}">
                    <a16:rowId xmlns:a16="http://schemas.microsoft.com/office/drawing/2014/main" val="10005"/>
                  </a:ext>
                </a:extLst>
              </a:tr>
              <a:tr h="336575">
                <a:tc vMerge="1">
                  <a:txBody>
                    <a:bodyPr/>
                    <a:lstStyle/>
                    <a:p>
                      <a:endParaRPr lang="en-US"/>
                    </a:p>
                  </a:txBody>
                  <a:tcPr/>
                </a:tc>
                <a:tc>
                  <a:txBody>
                    <a:bodyPr/>
                    <a:lstStyle/>
                    <a:p>
                      <a:pPr marL="0" marR="0" lvl="0" indent="0" algn="ctr" rtl="0">
                        <a:lnSpc>
                          <a:spcPct val="100000"/>
                        </a:lnSpc>
                        <a:spcBef>
                          <a:spcPts val="0"/>
                        </a:spcBef>
                        <a:spcAft>
                          <a:spcPts val="0"/>
                        </a:spcAft>
                        <a:buClr>
                          <a:srgbClr val="073763"/>
                        </a:buClr>
                        <a:buSzPts val="1500"/>
                        <a:buFont typeface="Arial"/>
                        <a:buNone/>
                      </a:pPr>
                      <a:r>
                        <a:rPr lang="en-US" sz="1500">
                          <a:solidFill>
                            <a:srgbClr val="073763"/>
                          </a:solidFill>
                        </a:rPr>
                        <a:t>G3a</a:t>
                      </a:r>
                      <a:endParaRPr/>
                    </a:p>
                    <a:p>
                      <a:pPr marL="0" marR="0" lvl="0" indent="0" algn="ctr" rtl="0">
                        <a:lnSpc>
                          <a:spcPct val="100000"/>
                        </a:lnSpc>
                        <a:spcBef>
                          <a:spcPts val="0"/>
                        </a:spcBef>
                        <a:spcAft>
                          <a:spcPts val="0"/>
                        </a:spcAft>
                        <a:buClr>
                          <a:schemeClr val="dk1"/>
                        </a:buClr>
                        <a:buSzPts val="1500"/>
                        <a:buFont typeface="Arial"/>
                        <a:buNone/>
                      </a:pP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45 – 59</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rgbClr val="073763"/>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0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0000"/>
                    </a:solidFill>
                  </a:tcPr>
                </a:tc>
                <a:extLst>
                  <a:ext uri="{0D108BD9-81ED-4DB2-BD59-A6C34878D82A}">
                    <a16:rowId xmlns:a16="http://schemas.microsoft.com/office/drawing/2014/main" val="10006"/>
                  </a:ext>
                </a:extLst>
              </a:tr>
              <a:tr h="336575">
                <a:tc vMerge="1">
                  <a:txBody>
                    <a:bodyPr/>
                    <a:lstStyle/>
                    <a:p>
                      <a:endParaRPr lang="en-US"/>
                    </a:p>
                  </a:txBody>
                  <a:tcPr/>
                </a:tc>
                <a:tc>
                  <a:txBody>
                    <a:bodyPr/>
                    <a:lstStyle/>
                    <a:p>
                      <a:pPr marL="0" marR="0" lvl="0" indent="0" algn="ctr" rtl="0">
                        <a:lnSpc>
                          <a:spcPct val="100000"/>
                        </a:lnSpc>
                        <a:spcBef>
                          <a:spcPts val="0"/>
                        </a:spcBef>
                        <a:spcAft>
                          <a:spcPts val="0"/>
                        </a:spcAft>
                        <a:buClr>
                          <a:srgbClr val="073763"/>
                        </a:buClr>
                        <a:buSzPts val="1500"/>
                        <a:buFont typeface="Arial"/>
                        <a:buNone/>
                      </a:pPr>
                      <a:r>
                        <a:rPr lang="en-US" sz="1500">
                          <a:solidFill>
                            <a:srgbClr val="073763"/>
                          </a:solidFill>
                        </a:rPr>
                        <a:t>G3b</a:t>
                      </a:r>
                      <a:endParaRPr/>
                    </a:p>
                    <a:p>
                      <a:pPr marL="0" marR="0" lvl="0" indent="0" algn="ctr" rtl="0">
                        <a:lnSpc>
                          <a:spcPct val="100000"/>
                        </a:lnSpc>
                        <a:spcBef>
                          <a:spcPts val="0"/>
                        </a:spcBef>
                        <a:spcAft>
                          <a:spcPts val="0"/>
                        </a:spcAft>
                        <a:buClr>
                          <a:schemeClr val="dk1"/>
                        </a:buClr>
                        <a:buSzPts val="1500"/>
                        <a:buFont typeface="Arial"/>
                        <a:buNone/>
                      </a:pP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30 – 44</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rgbClr val="073763"/>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0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00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0000"/>
                    </a:solidFill>
                  </a:tcPr>
                </a:tc>
                <a:extLst>
                  <a:ext uri="{0D108BD9-81ED-4DB2-BD59-A6C34878D82A}">
                    <a16:rowId xmlns:a16="http://schemas.microsoft.com/office/drawing/2014/main" val="10007"/>
                  </a:ext>
                </a:extLst>
              </a:tr>
              <a:tr h="336575">
                <a:tc vMerge="1">
                  <a:txBody>
                    <a:bodyPr/>
                    <a:lstStyle/>
                    <a:p>
                      <a:endParaRPr lang="en-US"/>
                    </a:p>
                  </a:txBody>
                  <a:tcPr/>
                </a:tc>
                <a:tc>
                  <a:txBody>
                    <a:bodyPr/>
                    <a:lstStyle/>
                    <a:p>
                      <a:pPr marL="0" marR="0" lvl="0" indent="0" algn="ctr" rtl="0">
                        <a:spcBef>
                          <a:spcPts val="0"/>
                        </a:spcBef>
                        <a:spcAft>
                          <a:spcPts val="0"/>
                        </a:spcAft>
                        <a:buNone/>
                      </a:pPr>
                      <a:r>
                        <a:rPr lang="en-US" sz="1500">
                          <a:solidFill>
                            <a:srgbClr val="073763"/>
                          </a:solidFill>
                        </a:rPr>
                        <a:t>G4</a:t>
                      </a: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15 – 29</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rgbClr val="073763"/>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00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00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00000"/>
                    </a:solidFill>
                  </a:tcPr>
                </a:tc>
                <a:extLst>
                  <a:ext uri="{0D108BD9-81ED-4DB2-BD59-A6C34878D82A}">
                    <a16:rowId xmlns:a16="http://schemas.microsoft.com/office/drawing/2014/main" val="10008"/>
                  </a:ext>
                </a:extLst>
              </a:tr>
              <a:tr h="336575">
                <a:tc vMerge="1">
                  <a:txBody>
                    <a:bodyPr/>
                    <a:lstStyle/>
                    <a:p>
                      <a:endParaRPr lang="en-US"/>
                    </a:p>
                  </a:txBody>
                  <a:tcPr/>
                </a:tc>
                <a:tc>
                  <a:txBody>
                    <a:bodyPr/>
                    <a:lstStyle/>
                    <a:p>
                      <a:pPr marL="0" marR="0" lvl="0" indent="0" algn="ctr" rtl="0">
                        <a:spcBef>
                          <a:spcPts val="0"/>
                        </a:spcBef>
                        <a:spcAft>
                          <a:spcPts val="0"/>
                        </a:spcAft>
                        <a:buNone/>
                      </a:pPr>
                      <a:r>
                        <a:rPr lang="en-US" sz="1500">
                          <a:solidFill>
                            <a:srgbClr val="073763"/>
                          </a:solidFill>
                        </a:rPr>
                        <a:t>G5</a:t>
                      </a:r>
                      <a:endParaRPr sz="1500">
                        <a:solidFill>
                          <a:srgbClr val="073763"/>
                        </a:solidFill>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solidFill>
                            <a:srgbClr val="073763"/>
                          </a:solidFill>
                        </a:rPr>
                        <a:t>&lt;15</a:t>
                      </a:r>
                      <a:endParaRPr/>
                    </a:p>
                  </a:txBody>
                  <a:tcPr marL="91450" marR="91450" marT="45725" marB="45725" anchor="ctr">
                    <a:lnL w="12700" cap="flat" cmpd="sng">
                      <a:solidFill>
                        <a:srgbClr val="073763"/>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rgbClr val="073763"/>
                      </a:solidFill>
                      <a:prstDash val="solid"/>
                      <a:round/>
                      <a:headEnd type="none" w="sm" len="sm"/>
                      <a:tailEnd type="none" w="sm" len="sm"/>
                    </a:lnT>
                    <a:lnB w="12700" cap="flat" cmpd="sng">
                      <a:solidFill>
                        <a:srgbClr val="073763"/>
                      </a:solidFill>
                      <a:prstDash val="solid"/>
                      <a:round/>
                      <a:headEnd type="none" w="sm" len="sm"/>
                      <a:tailEnd type="none" w="sm" len="sm"/>
                    </a:lnB>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rgbClr val="073763"/>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73763"/>
                      </a:solidFill>
                      <a:prstDash val="solid"/>
                      <a:round/>
                      <a:headEnd type="none" w="sm" len="sm"/>
                      <a:tailEnd type="none" w="sm" len="sm"/>
                    </a:lnB>
                    <a:solidFill>
                      <a:srgbClr val="C000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73763"/>
                      </a:solidFill>
                      <a:prstDash val="solid"/>
                      <a:round/>
                      <a:headEnd type="none" w="sm" len="sm"/>
                      <a:tailEnd type="none" w="sm" len="sm"/>
                    </a:lnB>
                    <a:solidFill>
                      <a:srgbClr val="C00000"/>
                    </a:solidFill>
                  </a:tcPr>
                </a:tc>
                <a:tc>
                  <a:txBody>
                    <a:bodyPr/>
                    <a:lstStyle/>
                    <a:p>
                      <a:pPr marL="0" marR="0" lvl="0" indent="0" algn="l" rtl="0">
                        <a:spcBef>
                          <a:spcPts val="0"/>
                        </a:spcBef>
                        <a:spcAft>
                          <a:spcPts val="0"/>
                        </a:spcAft>
                        <a:buNone/>
                      </a:pPr>
                      <a:endParaRPr sz="1500">
                        <a:solidFill>
                          <a:srgbClr val="073763"/>
                        </a:solidFill>
                      </a:endParaRPr>
                    </a:p>
                  </a:txBody>
                  <a:tcPr marL="91450" marR="91450" marT="45725" marB="45725">
                    <a:lnL w="12700" cap="flat" cmpd="sng">
                      <a:solidFill>
                        <a:schemeClr val="lt1"/>
                      </a:solidFill>
                      <a:prstDash val="solid"/>
                      <a:round/>
                      <a:headEnd type="none" w="sm" len="sm"/>
                      <a:tailEnd type="none" w="sm" len="sm"/>
                    </a:lnL>
                    <a:lnR w="12700" cap="flat" cmpd="sng">
                      <a:solidFill>
                        <a:srgbClr val="073763"/>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73763"/>
                      </a:solidFill>
                      <a:prstDash val="solid"/>
                      <a:round/>
                      <a:headEnd type="none" w="sm" len="sm"/>
                      <a:tailEnd type="none" w="sm" len="sm"/>
                    </a:lnB>
                    <a:solidFill>
                      <a:srgbClr val="C00000"/>
                    </a:solidFill>
                  </a:tcPr>
                </a:tc>
                <a:extLst>
                  <a:ext uri="{0D108BD9-81ED-4DB2-BD59-A6C34878D82A}">
                    <a16:rowId xmlns:a16="http://schemas.microsoft.com/office/drawing/2014/main" val="10009"/>
                  </a:ext>
                </a:extLst>
              </a:tr>
            </a:tbl>
          </a:graphicData>
        </a:graphic>
      </p:graphicFrame>
      <p:sp>
        <p:nvSpPr>
          <p:cNvPr id="1408" name="Google Shape;1408;p107"/>
          <p:cNvSpPr/>
          <p:nvPr/>
        </p:nvSpPr>
        <p:spPr>
          <a:xfrm>
            <a:off x="7043172" y="3429000"/>
            <a:ext cx="1600783" cy="1449146"/>
          </a:xfrm>
          <a:prstGeom prst="rect">
            <a:avLst/>
          </a:prstGeom>
          <a:solidFill>
            <a:srgbClr val="ECF2D9">
              <a:alpha val="50980"/>
            </a:srgbClr>
          </a:solidFill>
          <a:ln w="381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aphicFrame>
        <p:nvGraphicFramePr>
          <p:cNvPr id="1409" name="Google Shape;1409;p107"/>
          <p:cNvGraphicFramePr/>
          <p:nvPr/>
        </p:nvGraphicFramePr>
        <p:xfrm>
          <a:off x="3686535" y="4130972"/>
          <a:ext cx="2990425" cy="941450"/>
        </p:xfrm>
        <a:graphic>
          <a:graphicData uri="http://schemas.openxmlformats.org/drawingml/2006/table">
            <a:tbl>
              <a:tblPr firstRow="1" bandRow="1">
                <a:noFill/>
                <a:tableStyleId>{508614AA-3155-402E-94BF-991646A880DB}</a:tableStyleId>
              </a:tblPr>
              <a:tblGrid>
                <a:gridCol w="2990425">
                  <a:extLst>
                    <a:ext uri="{9D8B030D-6E8A-4147-A177-3AD203B41FA5}">
                      <a16:colId xmlns:a16="http://schemas.microsoft.com/office/drawing/2014/main" val="20000"/>
                    </a:ext>
                  </a:extLst>
                </a:gridCol>
              </a:tblGrid>
              <a:tr h="470725">
                <a:tc>
                  <a:txBody>
                    <a:bodyPr/>
                    <a:lstStyle/>
                    <a:p>
                      <a:pPr marL="0" marR="0" lvl="0" indent="0" algn="l" rtl="0">
                        <a:spcBef>
                          <a:spcPts val="0"/>
                        </a:spcBef>
                        <a:spcAft>
                          <a:spcPts val="0"/>
                        </a:spcAft>
                        <a:buNone/>
                      </a:pPr>
                      <a:endParaRPr sz="1100">
                        <a:solidFill>
                          <a:srgbClr val="7030A0"/>
                        </a:solidFill>
                      </a:endParaRPr>
                    </a:p>
                  </a:txBody>
                  <a:tcPr marL="91450" marR="91450" marT="45725" marB="45725">
                    <a:lnL w="57150" cap="flat" cmpd="sng">
                      <a:solidFill>
                        <a:srgbClr val="7030A0"/>
                      </a:solidFill>
                      <a:prstDash val="dash"/>
                      <a:round/>
                      <a:headEnd type="none" w="sm" len="sm"/>
                      <a:tailEnd type="none" w="sm" len="sm"/>
                    </a:lnL>
                    <a:lnT w="57150" cap="flat" cmpd="sng">
                      <a:solidFill>
                        <a:srgbClr val="7030A0"/>
                      </a:solidFill>
                      <a:prstDash val="dash"/>
                      <a:round/>
                      <a:headEnd type="none" w="sm" len="sm"/>
                      <a:tailEnd type="none" w="sm" len="sm"/>
                    </a:lnT>
                    <a:lnB w="9525" cap="flat" cmpd="sng">
                      <a:solidFill>
                        <a:srgbClr val="000000">
                          <a:alpha val="0"/>
                        </a:srgbClr>
                      </a:solidFill>
                      <a:prstDash val="solid"/>
                      <a:round/>
                      <a:headEnd type="none" w="sm" len="sm"/>
                      <a:tailEnd type="none" w="sm" len="sm"/>
                    </a:lnB>
                    <a:solidFill>
                      <a:srgbClr val="7030A0">
                        <a:alpha val="22745"/>
                      </a:srgbClr>
                    </a:solidFill>
                  </a:tcPr>
                </a:tc>
                <a:extLst>
                  <a:ext uri="{0D108BD9-81ED-4DB2-BD59-A6C34878D82A}">
                    <a16:rowId xmlns:a16="http://schemas.microsoft.com/office/drawing/2014/main" val="10000"/>
                  </a:ext>
                </a:extLst>
              </a:tr>
              <a:tr h="470725">
                <a:tc>
                  <a:txBody>
                    <a:bodyPr/>
                    <a:lstStyle/>
                    <a:p>
                      <a:pPr marL="0" marR="0" lvl="0" indent="0" algn="l" rtl="0">
                        <a:spcBef>
                          <a:spcPts val="0"/>
                        </a:spcBef>
                        <a:spcAft>
                          <a:spcPts val="0"/>
                        </a:spcAft>
                        <a:buNone/>
                      </a:pPr>
                      <a:endParaRPr sz="1100"/>
                    </a:p>
                  </a:txBody>
                  <a:tcPr marL="91450" marR="91450" marT="45725" marB="45725">
                    <a:lnL w="57150" cap="flat" cmpd="sng">
                      <a:solidFill>
                        <a:srgbClr val="7030A0"/>
                      </a:solidFill>
                      <a:prstDash val="dash"/>
                      <a:round/>
                      <a:headEnd type="none" w="sm" len="sm"/>
                      <a:tailEnd type="none" w="sm" len="sm"/>
                    </a:lnL>
                    <a:lnT w="9525" cap="flat" cmpd="sng">
                      <a:solidFill>
                        <a:srgbClr val="000000">
                          <a:alpha val="0"/>
                        </a:srgbClr>
                      </a:solidFill>
                      <a:prstDash val="solid"/>
                      <a:round/>
                      <a:headEnd type="none" w="sm" len="sm"/>
                      <a:tailEnd type="none" w="sm" len="sm"/>
                    </a:lnT>
                    <a:lnB w="57150" cap="flat" cmpd="sng">
                      <a:solidFill>
                        <a:srgbClr val="7030A0"/>
                      </a:solidFill>
                      <a:prstDash val="dash"/>
                      <a:round/>
                      <a:headEnd type="none" w="sm" len="sm"/>
                      <a:tailEnd type="none" w="sm" len="sm"/>
                    </a:lnB>
                    <a:solidFill>
                      <a:srgbClr val="FF0000">
                        <a:alpha val="22745"/>
                      </a:srgbClr>
                    </a:solidFill>
                  </a:tcPr>
                </a:tc>
                <a:extLst>
                  <a:ext uri="{0D108BD9-81ED-4DB2-BD59-A6C34878D82A}">
                    <a16:rowId xmlns:a16="http://schemas.microsoft.com/office/drawing/2014/main" val="10001"/>
                  </a:ext>
                </a:extLst>
              </a:tr>
            </a:tbl>
          </a:graphicData>
        </a:graphic>
      </p:graphicFrame>
      <p:sp>
        <p:nvSpPr>
          <p:cNvPr id="1410" name="Google Shape;1410;p107"/>
          <p:cNvSpPr txBox="1"/>
          <p:nvPr/>
        </p:nvSpPr>
        <p:spPr>
          <a:xfrm>
            <a:off x="8758460" y="2118286"/>
            <a:ext cx="2878573" cy="769441"/>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754973"/>
                </a:solidFill>
                <a:latin typeface="Arial"/>
                <a:ea typeface="Arial"/>
                <a:cs typeface="Arial"/>
                <a:sym typeface="Arial"/>
              </a:rPr>
              <a:t>CREDENCE</a:t>
            </a:r>
            <a:r>
              <a:rPr lang="en-US" sz="1600">
                <a:solidFill>
                  <a:srgbClr val="181D2F"/>
                </a:solidFill>
                <a:latin typeface="Arial"/>
                <a:ea typeface="Arial"/>
                <a:cs typeface="Arial"/>
                <a:sym typeface="Arial"/>
              </a:rPr>
              <a:t> </a:t>
            </a:r>
            <a:r>
              <a:rPr lang="en-US" sz="1600">
                <a:solidFill>
                  <a:srgbClr val="C00000"/>
                </a:solidFill>
                <a:latin typeface="Arial"/>
                <a:ea typeface="Arial"/>
                <a:cs typeface="Arial"/>
                <a:sym typeface="Arial"/>
              </a:rPr>
              <a:t>(DKD)</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eGFR ≥30 to &lt;90 mL/min/1.73 m</a:t>
            </a:r>
            <a:r>
              <a:rPr lang="en-US" sz="1400" baseline="30000">
                <a:solidFill>
                  <a:srgbClr val="181D2F"/>
                </a:solidFill>
                <a:latin typeface="Arial"/>
                <a:ea typeface="Arial"/>
                <a:cs typeface="Arial"/>
                <a:sym typeface="Arial"/>
              </a:rPr>
              <a:t>2</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and UACR ≥300 mg/g  </a:t>
            </a:r>
            <a:endParaRPr/>
          </a:p>
        </p:txBody>
      </p:sp>
      <p:sp>
        <p:nvSpPr>
          <p:cNvPr id="1411" name="Google Shape;1411;p107"/>
          <p:cNvSpPr txBox="1"/>
          <p:nvPr/>
        </p:nvSpPr>
        <p:spPr>
          <a:xfrm>
            <a:off x="8758462" y="3046362"/>
            <a:ext cx="2878572" cy="769441"/>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181D2F"/>
                </a:solidFill>
                <a:latin typeface="Arial"/>
                <a:ea typeface="Arial"/>
                <a:cs typeface="Arial"/>
                <a:sym typeface="Arial"/>
              </a:rPr>
              <a:t>DAPA-CKD </a:t>
            </a:r>
            <a:r>
              <a:rPr lang="en-US" sz="1600">
                <a:solidFill>
                  <a:srgbClr val="C00000"/>
                </a:solidFill>
                <a:latin typeface="Arial"/>
                <a:ea typeface="Arial"/>
                <a:cs typeface="Arial"/>
                <a:sym typeface="Arial"/>
              </a:rPr>
              <a:t>(CKD)</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eGFR ≥25 to &lt;75 mL/min/1.73 m</a:t>
            </a:r>
            <a:r>
              <a:rPr lang="en-US" sz="1400" baseline="30000">
                <a:solidFill>
                  <a:srgbClr val="181D2F"/>
                </a:solidFill>
                <a:latin typeface="Arial"/>
                <a:ea typeface="Arial"/>
                <a:cs typeface="Arial"/>
                <a:sym typeface="Arial"/>
              </a:rPr>
              <a:t>2</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and UACR ≥200 mg/g  </a:t>
            </a:r>
            <a:endParaRPr/>
          </a:p>
        </p:txBody>
      </p:sp>
      <p:sp>
        <p:nvSpPr>
          <p:cNvPr id="1412" name="Google Shape;1412;p107"/>
          <p:cNvSpPr txBox="1"/>
          <p:nvPr/>
        </p:nvSpPr>
        <p:spPr>
          <a:xfrm>
            <a:off x="8758462" y="3992269"/>
            <a:ext cx="2878572" cy="1200329"/>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7030A0"/>
                </a:solidFill>
                <a:latin typeface="Arial"/>
                <a:ea typeface="Arial"/>
                <a:cs typeface="Arial"/>
                <a:sym typeface="Arial"/>
              </a:rPr>
              <a:t>EMPA-KIDNEY</a:t>
            </a:r>
            <a:r>
              <a:rPr lang="en-US" sz="1600">
                <a:solidFill>
                  <a:srgbClr val="181D2F"/>
                </a:solidFill>
                <a:latin typeface="Arial"/>
                <a:ea typeface="Arial"/>
                <a:cs typeface="Arial"/>
                <a:sym typeface="Arial"/>
              </a:rPr>
              <a:t> </a:t>
            </a:r>
            <a:r>
              <a:rPr lang="en-US" sz="1600">
                <a:solidFill>
                  <a:srgbClr val="C00000"/>
                </a:solidFill>
                <a:latin typeface="Arial"/>
                <a:ea typeface="Arial"/>
                <a:cs typeface="Arial"/>
                <a:sym typeface="Arial"/>
              </a:rPr>
              <a:t>(CKD)</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eGFR ≥45 to &lt;75 mL/min/1.73 m</a:t>
            </a:r>
            <a:r>
              <a:rPr lang="en-US" sz="1400" baseline="30000">
                <a:solidFill>
                  <a:srgbClr val="181D2F"/>
                </a:solidFill>
                <a:latin typeface="Arial"/>
                <a:ea typeface="Arial"/>
                <a:cs typeface="Arial"/>
                <a:sym typeface="Arial"/>
              </a:rPr>
              <a:t>2</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and UACR ≥200 mg/g  </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OR</a:t>
            </a:r>
            <a:endParaRPr/>
          </a:p>
          <a:p>
            <a:pPr marL="0" marR="0" lvl="0" indent="0" algn="l" rtl="0">
              <a:spcBef>
                <a:spcPts val="0"/>
              </a:spcBef>
              <a:spcAft>
                <a:spcPts val="0"/>
              </a:spcAft>
              <a:buNone/>
            </a:pPr>
            <a:r>
              <a:rPr lang="en-US" sz="1400">
                <a:solidFill>
                  <a:srgbClr val="181D2F"/>
                </a:solidFill>
                <a:latin typeface="Arial"/>
                <a:ea typeface="Arial"/>
                <a:cs typeface="Arial"/>
                <a:sym typeface="Arial"/>
              </a:rPr>
              <a:t>eGFR ≥20 to &lt;45 mL/min/1.73 m</a:t>
            </a:r>
            <a:r>
              <a:rPr lang="en-US" sz="1400" baseline="30000">
                <a:solidFill>
                  <a:srgbClr val="181D2F"/>
                </a:solidFill>
                <a:latin typeface="Arial"/>
                <a:ea typeface="Arial"/>
                <a:cs typeface="Arial"/>
                <a:sym typeface="Arial"/>
              </a:rPr>
              <a:t>2</a:t>
            </a:r>
            <a:endParaRPr sz="1400">
              <a:solidFill>
                <a:srgbClr val="181D2F"/>
              </a:solidFill>
              <a:latin typeface="Arial"/>
              <a:ea typeface="Arial"/>
              <a:cs typeface="Arial"/>
              <a:sym typeface="Arial"/>
            </a:endParaRPr>
          </a:p>
        </p:txBody>
      </p:sp>
      <p:sp>
        <p:nvSpPr>
          <p:cNvPr id="1413" name="Google Shape;1413;p107"/>
          <p:cNvSpPr/>
          <p:nvPr/>
        </p:nvSpPr>
        <p:spPr>
          <a:xfrm>
            <a:off x="6679828" y="3623263"/>
            <a:ext cx="2002064" cy="1331315"/>
          </a:xfrm>
          <a:prstGeom prst="rect">
            <a:avLst/>
          </a:prstGeom>
          <a:solidFill>
            <a:srgbClr val="56A9F3">
              <a:alpha val="60000"/>
            </a:srgbClr>
          </a:solidFill>
          <a:ln w="50800" cap="flat" cmpd="sng">
            <a:solidFill>
              <a:srgbClr val="0070C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14" name="Google Shape;1414;p107"/>
          <p:cNvSpPr txBox="1"/>
          <p:nvPr/>
        </p:nvSpPr>
        <p:spPr>
          <a:xfrm>
            <a:off x="1104181" y="5486396"/>
            <a:ext cx="10601865" cy="5903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03A5F"/>
              </a:buClr>
              <a:buSzPts val="1200"/>
              <a:buFont typeface="Arial"/>
              <a:buNone/>
            </a:pPr>
            <a:r>
              <a:rPr lang="en-US" sz="1200">
                <a:solidFill>
                  <a:srgbClr val="303A5F"/>
                </a:solidFill>
                <a:latin typeface="Arial"/>
                <a:ea typeface="Arial"/>
                <a:cs typeface="Arial"/>
                <a:sym typeface="Arial"/>
              </a:rPr>
              <a:t>The cardiovascular outcome trials are indicated in the circles and positioned based on their mean eGFR and median UACR</a:t>
            </a:r>
            <a:endParaRPr sz="1200">
              <a:solidFill>
                <a:srgbClr val="303A5F"/>
              </a:solidFill>
              <a:latin typeface="Arial"/>
              <a:ea typeface="Arial"/>
              <a:cs typeface="Arial"/>
              <a:sym typeface="Arial"/>
            </a:endParaRPr>
          </a:p>
        </p:txBody>
      </p:sp>
      <p:sp>
        <p:nvSpPr>
          <p:cNvPr id="1415" name="Google Shape;1415;p107"/>
          <p:cNvSpPr txBox="1"/>
          <p:nvPr/>
        </p:nvSpPr>
        <p:spPr>
          <a:xfrm>
            <a:off x="7898100" y="5922078"/>
            <a:ext cx="229964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Courtesy of Dr. Peter Rossing</a:t>
            </a:r>
            <a:endParaRPr sz="12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45"/>
          <p:cNvPicPr preferRelativeResize="0"/>
          <p:nvPr/>
        </p:nvPicPr>
        <p:blipFill rotWithShape="1">
          <a:blip r:embed="rId3">
            <a:alphaModFix/>
          </a:blip>
          <a:srcRect/>
          <a:stretch/>
        </p:blipFill>
        <p:spPr>
          <a:xfrm>
            <a:off x="2481662" y="2726893"/>
            <a:ext cx="8164063" cy="3710048"/>
          </a:xfrm>
          <a:prstGeom prst="rect">
            <a:avLst/>
          </a:prstGeom>
          <a:noFill/>
          <a:ln w="9525" cap="flat" cmpd="sng">
            <a:solidFill>
              <a:schemeClr val="dk1"/>
            </a:solidFill>
            <a:prstDash val="solid"/>
            <a:round/>
            <a:headEnd type="none" w="sm" len="sm"/>
            <a:tailEnd type="none" w="sm" len="sm"/>
          </a:ln>
        </p:spPr>
      </p:pic>
      <p:pic>
        <p:nvPicPr>
          <p:cNvPr id="773" name="Google Shape;773;p45"/>
          <p:cNvPicPr preferRelativeResize="0"/>
          <p:nvPr/>
        </p:nvPicPr>
        <p:blipFill rotWithShape="1">
          <a:blip r:embed="rId4">
            <a:alphaModFix/>
          </a:blip>
          <a:srcRect/>
          <a:stretch/>
        </p:blipFill>
        <p:spPr>
          <a:xfrm>
            <a:off x="317174" y="421059"/>
            <a:ext cx="8319775" cy="2023081"/>
          </a:xfrm>
          <a:prstGeom prst="rect">
            <a:avLst/>
          </a:prstGeom>
          <a:noFill/>
          <a:ln w="9525" cap="flat" cmpd="sng">
            <a:solidFill>
              <a:schemeClr val="dk1"/>
            </a:solidFill>
            <a:prstDash val="solid"/>
            <a:round/>
            <a:headEnd type="none" w="sm" len="sm"/>
            <a:tailEnd type="none" w="sm" len="sm"/>
          </a:ln>
        </p:spPr>
      </p:pic>
      <p:sp>
        <p:nvSpPr>
          <p:cNvPr id="774" name="Google Shape;774;p45"/>
          <p:cNvSpPr/>
          <p:nvPr/>
        </p:nvSpPr>
        <p:spPr>
          <a:xfrm>
            <a:off x="2481662" y="5204199"/>
            <a:ext cx="7733282" cy="359860"/>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 name="Google Shape;765;p44">
            <a:extLst>
              <a:ext uri="{FF2B5EF4-FFF2-40B4-BE49-F238E27FC236}">
                <a16:creationId xmlns:a16="http://schemas.microsoft.com/office/drawing/2014/main" id="{4EFFF21A-7469-D64F-868A-BE56BBDF3F2F}"/>
              </a:ext>
            </a:extLst>
          </p:cNvPr>
          <p:cNvSpPr txBox="1">
            <a:spLocks/>
          </p:cNvSpPr>
          <p:nvPr/>
        </p:nvSpPr>
        <p:spPr>
          <a:xfrm>
            <a:off x="2133600" y="6506182"/>
            <a:ext cx="11268000" cy="3672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lnSpc>
                <a:spcPct val="100000"/>
              </a:lnSpc>
              <a:spcBef>
                <a:spcPts val="0"/>
              </a:spcBef>
              <a:buSzPts val="1200"/>
            </a:pPr>
            <a:r>
              <a:rPr lang="en-US" sz="1000" dirty="0">
                <a:latin typeface="+mn-lt"/>
                <a:ea typeface="Calibri"/>
                <a:cs typeface="Calibri"/>
                <a:sym typeface="Calibri"/>
              </a:rPr>
              <a:t>Crews DC, Bello AK, </a:t>
            </a:r>
            <a:r>
              <a:rPr lang="en-US" sz="1000" dirty="0" err="1">
                <a:latin typeface="+mn-lt"/>
                <a:ea typeface="Calibri"/>
                <a:cs typeface="Calibri"/>
                <a:sym typeface="Calibri"/>
              </a:rPr>
              <a:t>Saadi</a:t>
            </a:r>
            <a:r>
              <a:rPr lang="en-US" sz="1000" dirty="0">
                <a:latin typeface="+mn-lt"/>
                <a:ea typeface="Calibri"/>
                <a:cs typeface="Calibri"/>
                <a:sym typeface="Calibri"/>
              </a:rPr>
              <a:t> G, World Kidney Day Steering C. Burden, access, and disparities in kidney disease. Kidney Int Rep 2019;4:372-9.</a:t>
            </a:r>
            <a:endParaRPr lang="en-US" sz="1000" dirty="0">
              <a:latin typeface="+mn-lt"/>
            </a:endParaRPr>
          </a:p>
        </p:txBody>
      </p:sp>
      <p:pic>
        <p:nvPicPr>
          <p:cNvPr id="6" name="Google Shape;1695;p142" descr="Logo&#10;&#10;Description automatically generated">
            <a:extLst>
              <a:ext uri="{FF2B5EF4-FFF2-40B4-BE49-F238E27FC236}">
                <a16:creationId xmlns:a16="http://schemas.microsoft.com/office/drawing/2014/main" id="{018E0D01-BE86-9F40-8EEC-3BA6AB3F6037}"/>
              </a:ext>
            </a:extLst>
          </p:cNvPr>
          <p:cNvPicPr preferRelativeResize="0">
            <a:picLocks noChangeAspect="1"/>
          </p:cNvPicPr>
          <p:nvPr/>
        </p:nvPicPr>
        <p:blipFill rotWithShape="1">
          <a:blip r:embed="rId5">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108"/>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1422" name="Google Shape;1422;p108"/>
          <p:cNvPicPr preferRelativeResize="0"/>
          <p:nvPr/>
        </p:nvPicPr>
        <p:blipFill rotWithShape="1">
          <a:blip r:embed="rId3">
            <a:alphaModFix/>
          </a:blip>
          <a:srcRect/>
          <a:stretch/>
        </p:blipFill>
        <p:spPr>
          <a:xfrm>
            <a:off x="283850" y="305549"/>
            <a:ext cx="11586050" cy="6480947"/>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pic>
        <p:nvPicPr>
          <p:cNvPr id="1428" name="Google Shape;1428;p109" descr="C:\Users\Michael Cheung\Downloads\DAPACKD.jpg"/>
          <p:cNvPicPr preferRelativeResize="0"/>
          <p:nvPr/>
        </p:nvPicPr>
        <p:blipFill rotWithShape="1">
          <a:blip r:embed="rId3">
            <a:alphaModFix/>
          </a:blip>
          <a:srcRect/>
          <a:stretch/>
        </p:blipFill>
        <p:spPr>
          <a:xfrm>
            <a:off x="1011522" y="391716"/>
            <a:ext cx="10168956" cy="6355598"/>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434" name="Google Shape;1434;p110" descr="Image"/>
          <p:cNvPicPr preferRelativeResize="0"/>
          <p:nvPr/>
        </p:nvPicPr>
        <p:blipFill rotWithShape="1">
          <a:blip r:embed="rId3">
            <a:alphaModFix/>
          </a:blip>
          <a:srcRect/>
          <a:stretch/>
        </p:blipFill>
        <p:spPr>
          <a:xfrm>
            <a:off x="199628" y="354513"/>
            <a:ext cx="11039680" cy="6373423"/>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111"/>
          <p:cNvSpPr/>
          <p:nvPr/>
        </p:nvSpPr>
        <p:spPr>
          <a:xfrm>
            <a:off x="11217755"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41" name="Google Shape;1441;p111"/>
          <p:cNvSpPr txBox="1"/>
          <p:nvPr/>
        </p:nvSpPr>
        <p:spPr>
          <a:xfrm>
            <a:off x="216280" y="292166"/>
            <a:ext cx="12328653"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GLP-1 RA Recommended for Persons with Diabetes and eGFR </a:t>
            </a:r>
            <a:br>
              <a:rPr lang="en-US" sz="2800">
                <a:solidFill>
                  <a:srgbClr val="000000"/>
                </a:solidFill>
                <a:latin typeface="Arial"/>
                <a:ea typeface="Arial"/>
                <a:cs typeface="Arial"/>
                <a:sym typeface="Arial"/>
              </a:rPr>
            </a:br>
            <a:r>
              <a:rPr lang="en-US" sz="2800">
                <a:solidFill>
                  <a:srgbClr val="000000"/>
                </a:solidFill>
                <a:latin typeface="Arial"/>
                <a:ea typeface="Arial"/>
                <a:cs typeface="Arial"/>
                <a:sym typeface="Arial"/>
              </a:rPr>
              <a:t>&lt;30 ml/min/1.73 m</a:t>
            </a:r>
            <a:r>
              <a:rPr lang="en-US" sz="2800" baseline="30000">
                <a:solidFill>
                  <a:srgbClr val="000000"/>
                </a:solidFill>
                <a:latin typeface="Arial"/>
                <a:ea typeface="Arial"/>
                <a:cs typeface="Arial"/>
                <a:sym typeface="Arial"/>
              </a:rPr>
              <a:t>2</a:t>
            </a:r>
            <a:endParaRPr/>
          </a:p>
        </p:txBody>
      </p:sp>
      <p:pic>
        <p:nvPicPr>
          <p:cNvPr id="1442" name="Google Shape;1442;p111"/>
          <p:cNvPicPr preferRelativeResize="0"/>
          <p:nvPr/>
        </p:nvPicPr>
        <p:blipFill rotWithShape="1">
          <a:blip r:embed="rId3">
            <a:alphaModFix/>
          </a:blip>
          <a:srcRect/>
          <a:stretch/>
        </p:blipFill>
        <p:spPr>
          <a:xfrm>
            <a:off x="2050492" y="1047937"/>
            <a:ext cx="7847269" cy="57092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112"/>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49" name="Google Shape;1449;p112"/>
          <p:cNvSpPr txBox="1"/>
          <p:nvPr/>
        </p:nvSpPr>
        <p:spPr>
          <a:xfrm>
            <a:off x="229704" y="375689"/>
            <a:ext cx="1210478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Effects of GLP-1RA on All-Cause Mortality and CV Outcomes*</a:t>
            </a:r>
            <a:endParaRPr sz="2800">
              <a:solidFill>
                <a:srgbClr val="000000"/>
              </a:solidFill>
              <a:latin typeface="Arial"/>
              <a:ea typeface="Arial"/>
              <a:cs typeface="Arial"/>
              <a:sym typeface="Arial"/>
            </a:endParaRPr>
          </a:p>
        </p:txBody>
      </p:sp>
      <p:sp>
        <p:nvSpPr>
          <p:cNvPr id="1450" name="Google Shape;1450;p112"/>
          <p:cNvSpPr txBox="1"/>
          <p:nvPr/>
        </p:nvSpPr>
        <p:spPr>
          <a:xfrm>
            <a:off x="8231661" y="6547252"/>
            <a:ext cx="396033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a:ea typeface="Arial"/>
                <a:cs typeface="Arial"/>
                <a:sym typeface="Arial"/>
              </a:rPr>
              <a:t>Kristensen SL et al. </a:t>
            </a:r>
            <a:r>
              <a:rPr lang="en-US" sz="1000" i="1" dirty="0">
                <a:solidFill>
                  <a:srgbClr val="000000"/>
                </a:solidFill>
                <a:latin typeface="Arial"/>
                <a:ea typeface="Arial"/>
                <a:cs typeface="Arial"/>
                <a:sym typeface="Arial"/>
              </a:rPr>
              <a:t>Lancet Diabetes Endocrinol</a:t>
            </a:r>
            <a:r>
              <a:rPr lang="en-US" sz="1000" dirty="0">
                <a:solidFill>
                  <a:srgbClr val="000000"/>
                </a:solidFill>
                <a:latin typeface="Arial"/>
                <a:ea typeface="Arial"/>
                <a:cs typeface="Arial"/>
                <a:sym typeface="Arial"/>
              </a:rPr>
              <a:t>. 7: 776-785, 2019</a:t>
            </a:r>
            <a:endParaRPr dirty="0"/>
          </a:p>
        </p:txBody>
      </p:sp>
      <p:sp>
        <p:nvSpPr>
          <p:cNvPr id="1451" name="Google Shape;1451;p112"/>
          <p:cNvSpPr txBox="1"/>
          <p:nvPr/>
        </p:nvSpPr>
        <p:spPr>
          <a:xfrm>
            <a:off x="0" y="6547252"/>
            <a:ext cx="532662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*based on ELIXA, EXSCEL, HARMONY, LEADER, PIONEER 6, REWIND, SUSTAIN-6</a:t>
            </a:r>
            <a:endParaRPr sz="1000">
              <a:solidFill>
                <a:srgbClr val="000000"/>
              </a:solidFill>
              <a:latin typeface="Arial"/>
              <a:ea typeface="Arial"/>
              <a:cs typeface="Arial"/>
              <a:sym typeface="Arial"/>
            </a:endParaRPr>
          </a:p>
        </p:txBody>
      </p:sp>
      <p:pic>
        <p:nvPicPr>
          <p:cNvPr id="1452" name="Google Shape;1452;p112"/>
          <p:cNvPicPr preferRelativeResize="0"/>
          <p:nvPr/>
        </p:nvPicPr>
        <p:blipFill rotWithShape="1">
          <a:blip r:embed="rId3">
            <a:alphaModFix/>
          </a:blip>
          <a:srcRect/>
          <a:stretch/>
        </p:blipFill>
        <p:spPr>
          <a:xfrm>
            <a:off x="2954337" y="946578"/>
            <a:ext cx="6281737" cy="1962150"/>
          </a:xfrm>
          <a:prstGeom prst="rect">
            <a:avLst/>
          </a:prstGeom>
          <a:noFill/>
          <a:ln>
            <a:noFill/>
          </a:ln>
        </p:spPr>
      </p:pic>
      <p:pic>
        <p:nvPicPr>
          <p:cNvPr id="1453" name="Google Shape;1453;p112"/>
          <p:cNvPicPr preferRelativeResize="0"/>
          <p:nvPr/>
        </p:nvPicPr>
        <p:blipFill rotWithShape="1">
          <a:blip r:embed="rId4">
            <a:alphaModFix/>
          </a:blip>
          <a:srcRect/>
          <a:stretch/>
        </p:blipFill>
        <p:spPr>
          <a:xfrm>
            <a:off x="2904910" y="3045940"/>
            <a:ext cx="6106738" cy="3193306"/>
          </a:xfrm>
          <a:prstGeom prst="rect">
            <a:avLst/>
          </a:prstGeom>
          <a:noFill/>
          <a:ln>
            <a:noFill/>
          </a:ln>
        </p:spPr>
      </p:pic>
      <p:cxnSp>
        <p:nvCxnSpPr>
          <p:cNvPr id="1454" name="Google Shape;1454;p112"/>
          <p:cNvCxnSpPr/>
          <p:nvPr/>
        </p:nvCxnSpPr>
        <p:spPr>
          <a:xfrm>
            <a:off x="3008870" y="2986332"/>
            <a:ext cx="6153665"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113"/>
          <p:cNvSpPr/>
          <p:nvPr/>
        </p:nvSpPr>
        <p:spPr>
          <a:xfrm>
            <a:off x="11277600" y="5943600"/>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61" name="Google Shape;1461;p113"/>
          <p:cNvSpPr txBox="1"/>
          <p:nvPr/>
        </p:nvSpPr>
        <p:spPr>
          <a:xfrm>
            <a:off x="229704" y="375689"/>
            <a:ext cx="1210478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Effects of GLP-1RA on Kidney Outcomes and Heart Failure*</a:t>
            </a:r>
            <a:endParaRPr sz="2800">
              <a:solidFill>
                <a:srgbClr val="000000"/>
              </a:solidFill>
              <a:latin typeface="Arial"/>
              <a:ea typeface="Arial"/>
              <a:cs typeface="Arial"/>
              <a:sym typeface="Arial"/>
            </a:endParaRPr>
          </a:p>
        </p:txBody>
      </p:sp>
      <p:sp>
        <p:nvSpPr>
          <p:cNvPr id="1462" name="Google Shape;1462;p113"/>
          <p:cNvSpPr txBox="1"/>
          <p:nvPr/>
        </p:nvSpPr>
        <p:spPr>
          <a:xfrm>
            <a:off x="8153661" y="6517927"/>
            <a:ext cx="396033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a:ea typeface="Arial"/>
                <a:cs typeface="Arial"/>
                <a:sym typeface="Arial"/>
              </a:rPr>
              <a:t>Kristensen SL et al. </a:t>
            </a:r>
            <a:r>
              <a:rPr lang="en-US" sz="1000" i="1" dirty="0">
                <a:solidFill>
                  <a:srgbClr val="000000"/>
                </a:solidFill>
                <a:latin typeface="Arial"/>
                <a:ea typeface="Arial"/>
                <a:cs typeface="Arial"/>
                <a:sym typeface="Arial"/>
              </a:rPr>
              <a:t>Lancet Diabetes Endocrinol</a:t>
            </a:r>
            <a:r>
              <a:rPr lang="en-US" sz="1000" dirty="0">
                <a:solidFill>
                  <a:srgbClr val="000000"/>
                </a:solidFill>
                <a:latin typeface="Arial"/>
                <a:ea typeface="Arial"/>
                <a:cs typeface="Arial"/>
                <a:sym typeface="Arial"/>
              </a:rPr>
              <a:t>. 7: 776-785, 2019</a:t>
            </a:r>
            <a:endParaRPr dirty="0"/>
          </a:p>
        </p:txBody>
      </p:sp>
      <p:sp>
        <p:nvSpPr>
          <p:cNvPr id="1463" name="Google Shape;1463;p113"/>
          <p:cNvSpPr txBox="1"/>
          <p:nvPr/>
        </p:nvSpPr>
        <p:spPr>
          <a:xfrm>
            <a:off x="78000" y="6517927"/>
            <a:ext cx="532662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rgbClr val="000000"/>
                </a:solidFill>
                <a:latin typeface="Arial"/>
                <a:ea typeface="Arial"/>
                <a:cs typeface="Arial"/>
                <a:sym typeface="Arial"/>
              </a:rPr>
              <a:t>*based on ELIXA, EXSCEL, HARMONY, LEADER, PIONEER 6, REWIND, SUSTAIN-6</a:t>
            </a:r>
            <a:endParaRPr sz="1000" dirty="0">
              <a:solidFill>
                <a:srgbClr val="000000"/>
              </a:solidFill>
              <a:latin typeface="Arial"/>
              <a:ea typeface="Arial"/>
              <a:cs typeface="Arial"/>
              <a:sym typeface="Arial"/>
            </a:endParaRPr>
          </a:p>
        </p:txBody>
      </p:sp>
      <p:pic>
        <p:nvPicPr>
          <p:cNvPr id="1464" name="Google Shape;1464;p113"/>
          <p:cNvPicPr preferRelativeResize="0"/>
          <p:nvPr/>
        </p:nvPicPr>
        <p:blipFill rotWithShape="1">
          <a:blip r:embed="rId3">
            <a:alphaModFix/>
          </a:blip>
          <a:srcRect r="19303"/>
          <a:stretch/>
        </p:blipFill>
        <p:spPr>
          <a:xfrm>
            <a:off x="2741313" y="1045219"/>
            <a:ext cx="6260584" cy="50625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114"/>
          <p:cNvSpPr txBox="1">
            <a:spLocks noGrp="1"/>
          </p:cNvSpPr>
          <p:nvPr>
            <p:ph type="body" idx="3"/>
          </p:nvPr>
        </p:nvSpPr>
        <p:spPr>
          <a:xfrm>
            <a:off x="280299" y="413350"/>
            <a:ext cx="11142205" cy="487402"/>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For more information on pharmacotherapies for patients with diabetes and CKD, please refer to the KDIGO Speaker’s Guide noted below:</a:t>
            </a:r>
            <a:endParaRPr/>
          </a:p>
        </p:txBody>
      </p:sp>
      <p:sp>
        <p:nvSpPr>
          <p:cNvPr id="1471" name="Google Shape;1471;p114"/>
          <p:cNvSpPr txBox="1"/>
          <p:nvPr/>
        </p:nvSpPr>
        <p:spPr>
          <a:xfrm>
            <a:off x="280301" y="1918741"/>
            <a:ext cx="5221089"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Arial"/>
                <a:ea typeface="Arial"/>
                <a:cs typeface="Arial"/>
                <a:sym typeface="Arial"/>
              </a:rPr>
              <a:t>KDIGO Diabetes in CKD Guideline Website: </a:t>
            </a:r>
            <a:br>
              <a:rPr lang="en-US" sz="2400" b="1">
                <a:solidFill>
                  <a:srgbClr val="000000"/>
                </a:solidFill>
                <a:latin typeface="Arial"/>
                <a:ea typeface="Arial"/>
                <a:cs typeface="Arial"/>
                <a:sym typeface="Arial"/>
              </a:rPr>
            </a:br>
            <a:r>
              <a:rPr lang="en-US" sz="2400" u="sng">
                <a:solidFill>
                  <a:schemeClr val="hlink"/>
                </a:solidFill>
                <a:latin typeface="Arial"/>
                <a:ea typeface="Arial"/>
                <a:cs typeface="Arial"/>
                <a:sym typeface="Arial"/>
                <a:hlinkClick r:id="rId3"/>
              </a:rPr>
              <a:t>https://kdigo.org/guidelines/diabetes-ckd/</a:t>
            </a:r>
            <a:endParaRPr sz="2400">
              <a:solidFill>
                <a:srgbClr val="000000"/>
              </a:solidFill>
              <a:latin typeface="Arial"/>
              <a:ea typeface="Arial"/>
              <a:cs typeface="Arial"/>
              <a:sym typeface="Arial"/>
            </a:endParaRPr>
          </a:p>
          <a:p>
            <a:pPr marL="0" marR="0" lvl="0" indent="0" algn="l" rtl="0">
              <a:spcBef>
                <a:spcPts val="0"/>
              </a:spcBef>
              <a:spcAft>
                <a:spcPts val="0"/>
              </a:spcAft>
              <a:buNone/>
            </a:pPr>
            <a:endParaRPr sz="2400" b="1">
              <a:solidFill>
                <a:srgbClr val="000000"/>
              </a:solidFill>
              <a:latin typeface="Arial"/>
              <a:ea typeface="Arial"/>
              <a:cs typeface="Arial"/>
              <a:sym typeface="Arial"/>
            </a:endParaRPr>
          </a:p>
          <a:p>
            <a:pPr marL="0" marR="0" lvl="0" indent="0" algn="l" rtl="0">
              <a:spcBef>
                <a:spcPts val="0"/>
              </a:spcBef>
              <a:spcAft>
                <a:spcPts val="0"/>
              </a:spcAft>
              <a:buNone/>
            </a:pPr>
            <a:r>
              <a:rPr lang="en-US" sz="2400" b="1">
                <a:solidFill>
                  <a:srgbClr val="000000"/>
                </a:solidFill>
                <a:latin typeface="Arial"/>
                <a:ea typeface="Arial"/>
                <a:cs typeface="Arial"/>
                <a:sym typeface="Arial"/>
              </a:rPr>
              <a:t>KDIGO Diabetes in CKD Speaker’s Guide Direct Download:</a:t>
            </a:r>
            <a:endParaRPr/>
          </a:p>
          <a:p>
            <a:pPr marL="0" marR="0" lvl="0" indent="0" algn="l" rtl="0">
              <a:spcBef>
                <a:spcPts val="0"/>
              </a:spcBef>
              <a:spcAft>
                <a:spcPts val="0"/>
              </a:spcAft>
              <a:buNone/>
            </a:pPr>
            <a:r>
              <a:rPr lang="en-US" sz="2400" u="sng">
                <a:solidFill>
                  <a:schemeClr val="hlink"/>
                </a:solidFill>
                <a:latin typeface="Arial"/>
                <a:ea typeface="Arial"/>
                <a:cs typeface="Arial"/>
                <a:sym typeface="Arial"/>
                <a:hlinkClick r:id="rId4"/>
              </a:rPr>
              <a:t>https://kdigo.org/wp-content/uploads/2018/03/KDIGO-Diabetes-2020-Guideline-Speakers-Guide_Final.pptx</a:t>
            </a:r>
            <a:endParaRPr sz="2400">
              <a:solidFill>
                <a:srgbClr val="000000"/>
              </a:solidFill>
              <a:latin typeface="Arial"/>
              <a:ea typeface="Arial"/>
              <a:cs typeface="Arial"/>
              <a:sym typeface="Arial"/>
            </a:endParaRPr>
          </a:p>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pic>
        <p:nvPicPr>
          <p:cNvPr id="1472" name="Google Shape;1472;p114" descr="Graphical user interface, application, Word&#10;&#10;Description automatically generated"/>
          <p:cNvPicPr preferRelativeResize="0"/>
          <p:nvPr/>
        </p:nvPicPr>
        <p:blipFill rotWithShape="1">
          <a:blip r:embed="rId5">
            <a:alphaModFix/>
          </a:blip>
          <a:srcRect l="26958" t="23825" r="8833" b="18469"/>
          <a:stretch/>
        </p:blipFill>
        <p:spPr>
          <a:xfrm>
            <a:off x="5846164" y="2244776"/>
            <a:ext cx="5711026" cy="3207895"/>
          </a:xfrm>
          <a:prstGeom prst="rect">
            <a:avLst/>
          </a:prstGeom>
          <a:noFill/>
          <a:ln w="9525" cap="flat" cmpd="sng">
            <a:solidFill>
              <a:schemeClr val="dk1"/>
            </a:solidFill>
            <a:prstDash val="solid"/>
            <a:round/>
            <a:headEnd type="none" w="sm" len="sm"/>
            <a:tailEnd type="none" w="sm" len="sm"/>
          </a:ln>
        </p:spPr>
      </p:pic>
      <p:pic>
        <p:nvPicPr>
          <p:cNvPr id="6" name="Google Shape;1695;p142" descr="Logo&#10;&#10;Description automatically generated">
            <a:extLst>
              <a:ext uri="{FF2B5EF4-FFF2-40B4-BE49-F238E27FC236}">
                <a16:creationId xmlns:a16="http://schemas.microsoft.com/office/drawing/2014/main" id="{6043B81A-43F2-3D41-97DB-DD9FDF06DB57}"/>
              </a:ext>
            </a:extLst>
          </p:cNvPr>
          <p:cNvPicPr preferRelativeResize="0">
            <a:picLocks noChangeAspect="1"/>
          </p:cNvPicPr>
          <p:nvPr/>
        </p:nvPicPr>
        <p:blipFill rotWithShape="1">
          <a:blip r:embed="rId6">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pic>
        <p:nvPicPr>
          <p:cNvPr id="1478" name="Google Shape;1478;p115"/>
          <p:cNvPicPr preferRelativeResize="0"/>
          <p:nvPr/>
        </p:nvPicPr>
        <p:blipFill rotWithShape="1">
          <a:blip r:embed="rId3">
            <a:alphaModFix/>
          </a:blip>
          <a:srcRect/>
          <a:stretch/>
        </p:blipFill>
        <p:spPr>
          <a:xfrm>
            <a:off x="2204725" y="1051638"/>
            <a:ext cx="8008135" cy="5480568"/>
          </a:xfrm>
          <a:prstGeom prst="rect">
            <a:avLst/>
          </a:prstGeom>
          <a:noFill/>
          <a:ln w="9525" cap="flat" cmpd="sng">
            <a:solidFill>
              <a:srgbClr val="000000"/>
            </a:solidFill>
            <a:prstDash val="solid"/>
            <a:round/>
            <a:headEnd type="none" w="sm" len="sm"/>
            <a:tailEnd type="none" w="sm" len="sm"/>
          </a:ln>
        </p:spPr>
      </p:pic>
      <p:sp>
        <p:nvSpPr>
          <p:cNvPr id="1479" name="Google Shape;1479;p115"/>
          <p:cNvSpPr txBox="1"/>
          <p:nvPr/>
        </p:nvSpPr>
        <p:spPr>
          <a:xfrm>
            <a:off x="240209" y="454609"/>
            <a:ext cx="12397925"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Management of Metabolic Acidosis</a:t>
            </a:r>
            <a:endParaRPr sz="2800" baseline="30000">
              <a:solidFill>
                <a:srgbClr val="000000"/>
              </a:solidFill>
              <a:latin typeface="Arial"/>
              <a:ea typeface="Arial"/>
              <a:cs typeface="Arial"/>
              <a:sym typeface="Arial"/>
            </a:endParaRPr>
          </a:p>
        </p:txBody>
      </p:sp>
      <p:pic>
        <p:nvPicPr>
          <p:cNvPr id="5" name="Google Shape;1695;p142" descr="Logo&#10;&#10;Description automatically generated">
            <a:extLst>
              <a:ext uri="{FF2B5EF4-FFF2-40B4-BE49-F238E27FC236}">
                <a16:creationId xmlns:a16="http://schemas.microsoft.com/office/drawing/2014/main" id="{1EEF2C9E-2FC7-A84F-9326-B199BB89EE74}"/>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116"/>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8:  </a:t>
            </a:r>
            <a:endParaRPr/>
          </a:p>
        </p:txBody>
      </p:sp>
      <p:pic>
        <p:nvPicPr>
          <p:cNvPr id="1485" name="Google Shape;1485;p116" descr="KDIGO Logo - transparent.png"/>
          <p:cNvPicPr preferRelativeResize="0"/>
          <p:nvPr/>
        </p:nvPicPr>
        <p:blipFill rotWithShape="1">
          <a:blip r:embed="rId3">
            <a:alphaModFix/>
          </a:blip>
          <a:srcRect/>
          <a:stretch/>
        </p:blipFill>
        <p:spPr>
          <a:xfrm>
            <a:off x="11068321" y="5951714"/>
            <a:ext cx="896268" cy="806307"/>
          </a:xfrm>
          <a:prstGeom prst="rect">
            <a:avLst/>
          </a:prstGeom>
          <a:noFill/>
          <a:ln>
            <a:noFill/>
          </a:ln>
        </p:spPr>
      </p:pic>
      <p:sp>
        <p:nvSpPr>
          <p:cNvPr id="1486" name="Google Shape;1486;p116"/>
          <p:cNvSpPr/>
          <p:nvPr/>
        </p:nvSpPr>
        <p:spPr>
          <a:xfrm>
            <a:off x="953238" y="2742946"/>
            <a:ext cx="10945091"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Arial"/>
                <a:ea typeface="Arial"/>
                <a:cs typeface="Arial"/>
                <a:sym typeface="Arial"/>
              </a:rPr>
              <a:t>Accurate diagnosis and staging of CKD are necessary to utilize treatments effectively.</a:t>
            </a:r>
            <a:endParaRPr/>
          </a:p>
        </p:txBody>
      </p:sp>
      <p:pic>
        <p:nvPicPr>
          <p:cNvPr id="1487" name="Google Shape;1487;p116" descr="Logo&#10;&#10;Description automatically generated"/>
          <p:cNvPicPr preferRelativeResize="0"/>
          <p:nvPr/>
        </p:nvPicPr>
        <p:blipFill rotWithShape="1">
          <a:blip r:embed="rId4">
            <a:alphaModFix/>
          </a:blip>
          <a:srcRect/>
          <a:stretch/>
        </p:blipFill>
        <p:spPr>
          <a:xfrm>
            <a:off x="0" y="5858950"/>
            <a:ext cx="2045528" cy="111431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p117"/>
          <p:cNvSpPr txBox="1">
            <a:spLocks noGrp="1"/>
          </p:cNvSpPr>
          <p:nvPr>
            <p:ph type="body" idx="3"/>
          </p:nvPr>
        </p:nvSpPr>
        <p:spPr>
          <a:xfrm>
            <a:off x="306000" y="429367"/>
            <a:ext cx="11091600"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Conclusion 8: Accurate diagnosis and staging of CKD are necessary to utilize treatments effectively.</a:t>
            </a:r>
            <a:endParaRPr/>
          </a:p>
          <a:p>
            <a:pPr marL="0" lvl="0" indent="0" algn="l" rtl="0">
              <a:lnSpc>
                <a:spcPct val="90000"/>
              </a:lnSpc>
              <a:spcBef>
                <a:spcPts val="0"/>
              </a:spcBef>
              <a:spcAft>
                <a:spcPts val="0"/>
              </a:spcAft>
              <a:buClr>
                <a:schemeClr val="dk1"/>
              </a:buClr>
              <a:buSzPts val="2800"/>
              <a:buNone/>
            </a:pPr>
            <a:endParaRPr/>
          </a:p>
        </p:txBody>
      </p:sp>
      <p:pic>
        <p:nvPicPr>
          <p:cNvPr id="1494" name="Google Shape;1494;p117" descr="Stages of Chronic Kidney Disease by Medcomic"/>
          <p:cNvPicPr preferRelativeResize="0"/>
          <p:nvPr/>
        </p:nvPicPr>
        <p:blipFill rotWithShape="1">
          <a:blip r:embed="rId3">
            <a:alphaModFix/>
          </a:blip>
          <a:srcRect/>
          <a:stretch/>
        </p:blipFill>
        <p:spPr>
          <a:xfrm>
            <a:off x="403386" y="1297297"/>
            <a:ext cx="10896828" cy="54484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46"/>
          <p:cNvSpPr txBox="1">
            <a:spLocks noGrp="1"/>
          </p:cNvSpPr>
          <p:nvPr>
            <p:ph type="body" idx="2"/>
          </p:nvPr>
        </p:nvSpPr>
        <p:spPr>
          <a:xfrm>
            <a:off x="176400" y="408366"/>
            <a:ext cx="11915516" cy="48013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None/>
            </a:pPr>
            <a:r>
              <a:rPr lang="en-US"/>
              <a:t>Mean Annual Health Care Cost Per Patient with CKD (developed countries) </a:t>
            </a:r>
            <a:endParaRPr i="0"/>
          </a:p>
        </p:txBody>
      </p:sp>
      <p:sp>
        <p:nvSpPr>
          <p:cNvPr id="780" name="Google Shape;780;p46"/>
          <p:cNvSpPr txBox="1"/>
          <p:nvPr/>
        </p:nvSpPr>
        <p:spPr>
          <a:xfrm>
            <a:off x="404732" y="1830926"/>
            <a:ext cx="11602387" cy="278537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4166"/>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Progression from CKD G1–G2 to CKD G3a-3b was associated with a 1.1–1.7 fold increase in per patient mean annual health care cost</a:t>
            </a:r>
            <a:endParaRPr/>
          </a:p>
          <a:p>
            <a:pPr marL="0" marR="0" lvl="0" indent="0" algn="l" rtl="0">
              <a:lnSpc>
                <a:spcPct val="124166"/>
              </a:lnSpc>
              <a:spcBef>
                <a:spcPts val="0"/>
              </a:spcBef>
              <a:spcAft>
                <a:spcPts val="0"/>
              </a:spcAft>
              <a:buNone/>
            </a:pPr>
            <a:endParaRPr sz="2400" b="0" i="0" u="none" strike="noStrike" cap="none">
              <a:solidFill>
                <a:schemeClr val="dk1"/>
              </a:solidFill>
              <a:latin typeface="Arial"/>
              <a:ea typeface="Arial"/>
              <a:cs typeface="Arial"/>
              <a:sym typeface="Arial"/>
            </a:endParaRPr>
          </a:p>
          <a:p>
            <a:pPr marL="342900" marR="0" lvl="0" indent="-342900" algn="l" rtl="0">
              <a:lnSpc>
                <a:spcPct val="124166"/>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Mean annual total health care costs per patient:</a:t>
            </a:r>
            <a:endParaRPr sz="2400" b="0" i="0" u="none" strike="noStrike" cap="none">
              <a:solidFill>
                <a:schemeClr val="dk1"/>
              </a:solidFill>
              <a:latin typeface="Arial"/>
              <a:ea typeface="Arial"/>
              <a:cs typeface="Arial"/>
              <a:sym typeface="Arial"/>
            </a:endParaRPr>
          </a:p>
          <a:p>
            <a:pPr marL="1146175" marR="0" lvl="0" indent="-401638" algn="l" rtl="0">
              <a:lnSpc>
                <a:spcPct val="124166"/>
              </a:lnSpc>
              <a:spcBef>
                <a:spcPts val="0"/>
              </a:spcBef>
              <a:spcAft>
                <a:spcPts val="0"/>
              </a:spcAft>
              <a:buClr>
                <a:schemeClr val="dk1"/>
              </a:buClr>
              <a:buSzPts val="2400"/>
              <a:buFont typeface="Courier New"/>
              <a:buChar char="o"/>
            </a:pPr>
            <a:r>
              <a:rPr lang="en-US" sz="2400" b="0" i="0" u="none" strike="noStrike" cap="none">
                <a:solidFill>
                  <a:schemeClr val="dk1"/>
                </a:solidFill>
                <a:latin typeface="Arial"/>
                <a:ea typeface="Arial"/>
                <a:cs typeface="Arial"/>
                <a:sym typeface="Arial"/>
              </a:rPr>
              <a:t>CKD G1-G3b: $1,600 to $25,037</a:t>
            </a:r>
            <a:endParaRPr/>
          </a:p>
          <a:p>
            <a:pPr marL="1146175" marR="0" lvl="0" indent="-401638" algn="l" rtl="0">
              <a:lnSpc>
                <a:spcPct val="124166"/>
              </a:lnSpc>
              <a:spcBef>
                <a:spcPts val="0"/>
              </a:spcBef>
              <a:spcAft>
                <a:spcPts val="0"/>
              </a:spcAft>
              <a:buClr>
                <a:schemeClr val="dk1"/>
              </a:buClr>
              <a:buSzPts val="2400"/>
              <a:buFont typeface="Courier New"/>
              <a:buChar char="o"/>
            </a:pPr>
            <a:r>
              <a:rPr lang="en-US" sz="2400" b="0" i="0" u="none" strike="noStrike" cap="none">
                <a:solidFill>
                  <a:schemeClr val="dk1"/>
                </a:solidFill>
                <a:latin typeface="Arial"/>
                <a:ea typeface="Arial"/>
                <a:cs typeface="Arial"/>
                <a:sym typeface="Arial"/>
              </a:rPr>
              <a:t>CKD G4–G5: $5,367 to $53,186</a:t>
            </a:r>
            <a:endParaRPr/>
          </a:p>
          <a:p>
            <a:pPr marL="1146175" marR="0" lvl="0" indent="-401638" algn="l" rtl="0">
              <a:lnSpc>
                <a:spcPct val="124166"/>
              </a:lnSpc>
              <a:spcBef>
                <a:spcPts val="0"/>
              </a:spcBef>
              <a:spcAft>
                <a:spcPts val="0"/>
              </a:spcAft>
              <a:buClr>
                <a:schemeClr val="dk1"/>
              </a:buClr>
              <a:buSzPts val="2400"/>
              <a:buFont typeface="Courier New"/>
              <a:buChar char="o"/>
            </a:pPr>
            <a:r>
              <a:rPr lang="en-US" sz="2400" b="0" i="0" u="none" strike="noStrike" cap="none">
                <a:solidFill>
                  <a:schemeClr val="dk1"/>
                </a:solidFill>
                <a:latin typeface="Arial"/>
                <a:ea typeface="Arial"/>
                <a:cs typeface="Arial"/>
                <a:sym typeface="Arial"/>
              </a:rPr>
              <a:t>Kidney failure: $20,110 to $100,593</a:t>
            </a:r>
            <a:endParaRPr sz="2400" b="0" i="0" u="none" strike="noStrike" cap="none">
              <a:solidFill>
                <a:schemeClr val="dk1"/>
              </a:solidFill>
              <a:latin typeface="Arial"/>
              <a:ea typeface="Arial"/>
              <a:cs typeface="Arial"/>
              <a:sym typeface="Arial"/>
            </a:endParaRPr>
          </a:p>
        </p:txBody>
      </p:sp>
      <p:sp>
        <p:nvSpPr>
          <p:cNvPr id="781" name="Google Shape;781;p46"/>
          <p:cNvSpPr txBox="1">
            <a:spLocks noGrp="1"/>
          </p:cNvSpPr>
          <p:nvPr>
            <p:ph type="body" idx="1"/>
          </p:nvPr>
        </p:nvSpPr>
        <p:spPr>
          <a:xfrm>
            <a:off x="1877568" y="6466482"/>
            <a:ext cx="11268000" cy="367200"/>
          </a:xfrm>
          <a:prstGeom prst="rect">
            <a:avLst/>
          </a:prstGeom>
          <a:noFill/>
          <a:ln>
            <a:noFill/>
          </a:ln>
        </p:spPr>
        <p:txBody>
          <a:bodyPr spcFirstLastPara="1" wrap="square" lIns="91425" tIns="45700" rIns="91425" bIns="45700" anchor="b" anchorCtr="0">
            <a:noAutofit/>
          </a:bodyPr>
          <a:lstStyle/>
          <a:p>
            <a:pPr marL="0" indent="0"/>
            <a:r>
              <a:rPr lang="en-US" dirty="0" err="1">
                <a:solidFill>
                  <a:schemeClr val="dk1"/>
                </a:solidFill>
              </a:rPr>
              <a:t>Elshahat</a:t>
            </a:r>
            <a:r>
              <a:rPr lang="en-US" dirty="0">
                <a:solidFill>
                  <a:schemeClr val="dk1"/>
                </a:solidFill>
              </a:rPr>
              <a:t> S et al. </a:t>
            </a:r>
            <a:r>
              <a:rPr lang="en-US" i="1" dirty="0" err="1">
                <a:solidFill>
                  <a:schemeClr val="dk1"/>
                </a:solidFill>
              </a:rPr>
              <a:t>PLoS</a:t>
            </a:r>
            <a:r>
              <a:rPr lang="en-US" i="1" dirty="0">
                <a:solidFill>
                  <a:schemeClr val="dk1"/>
                </a:solidFill>
              </a:rPr>
              <a:t> ONE </a:t>
            </a:r>
            <a:r>
              <a:rPr lang="en-US" dirty="0">
                <a:solidFill>
                  <a:schemeClr val="dk1"/>
                </a:solidFill>
              </a:rPr>
              <a:t>2020; 15: e0230512</a:t>
            </a:r>
          </a:p>
        </p:txBody>
      </p:sp>
      <p:pic>
        <p:nvPicPr>
          <p:cNvPr id="5" name="Google Shape;1695;p142" descr="Logo&#10;&#10;Description automatically generated">
            <a:extLst>
              <a:ext uri="{FF2B5EF4-FFF2-40B4-BE49-F238E27FC236}">
                <a16:creationId xmlns:a16="http://schemas.microsoft.com/office/drawing/2014/main" id="{918EAFB5-FBBD-5F42-9951-545ACF72902B}"/>
              </a:ext>
            </a:extLst>
          </p:cNvPr>
          <p:cNvPicPr preferRelativeResize="0">
            <a:picLocks noChangeAspect="1"/>
          </p:cNvPicPr>
          <p:nvPr/>
        </p:nvPicPr>
        <p:blipFill rotWithShape="1">
          <a:blip r:embed="rId3">
            <a:alphaModFix/>
          </a:blip>
          <a:srcRect l="6234" t="10916" r="5398" b="12516"/>
          <a:stretch/>
        </p:blipFill>
        <p:spPr>
          <a:xfrm>
            <a:off x="78001" y="6197232"/>
            <a:ext cx="1294615" cy="612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pic>
        <p:nvPicPr>
          <p:cNvPr id="1500" name="Google Shape;1500;p118"/>
          <p:cNvPicPr preferRelativeResize="0"/>
          <p:nvPr/>
        </p:nvPicPr>
        <p:blipFill rotWithShape="1">
          <a:blip r:embed="rId3">
            <a:alphaModFix/>
          </a:blip>
          <a:srcRect t="2774"/>
          <a:stretch/>
        </p:blipFill>
        <p:spPr>
          <a:xfrm>
            <a:off x="2170451" y="960194"/>
            <a:ext cx="7851098" cy="5825180"/>
          </a:xfrm>
          <a:prstGeom prst="rect">
            <a:avLst/>
          </a:prstGeom>
          <a:noFill/>
          <a:ln>
            <a:noFill/>
          </a:ln>
        </p:spPr>
      </p:pic>
      <p:sp>
        <p:nvSpPr>
          <p:cNvPr id="1501" name="Google Shape;1501;p118"/>
          <p:cNvSpPr txBox="1">
            <a:spLocks noGrp="1"/>
          </p:cNvSpPr>
          <p:nvPr>
            <p:ph type="body" idx="2"/>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Drug Factors associated with increased risk of nephrotoxicity</a:t>
            </a:r>
            <a:endParaRPr/>
          </a:p>
        </p:txBody>
      </p:sp>
      <p:pic>
        <p:nvPicPr>
          <p:cNvPr id="5" name="Google Shape;1695;p142" descr="Logo&#10;&#10;Description automatically generated">
            <a:extLst>
              <a:ext uri="{FF2B5EF4-FFF2-40B4-BE49-F238E27FC236}">
                <a16:creationId xmlns:a16="http://schemas.microsoft.com/office/drawing/2014/main" id="{E4CAFACF-05CF-0C4C-9C3F-E38453BF04DA}"/>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grpSp>
        <p:nvGrpSpPr>
          <p:cNvPr id="1506" name="Google Shape;1506;p119"/>
          <p:cNvGrpSpPr/>
          <p:nvPr/>
        </p:nvGrpSpPr>
        <p:grpSpPr>
          <a:xfrm>
            <a:off x="1130557" y="2284858"/>
            <a:ext cx="2927019" cy="651485"/>
            <a:chOff x="208067" y="2257068"/>
            <a:chExt cx="2927019" cy="651485"/>
          </a:xfrm>
        </p:grpSpPr>
        <p:sp>
          <p:nvSpPr>
            <p:cNvPr id="1507" name="Google Shape;1507;p119"/>
            <p:cNvSpPr/>
            <p:nvPr/>
          </p:nvSpPr>
          <p:spPr>
            <a:xfrm>
              <a:off x="208067" y="2257068"/>
              <a:ext cx="2927019" cy="651485"/>
            </a:xfrm>
            <a:prstGeom prst="homePlate">
              <a:avLst>
                <a:gd name="adj" fmla="val 50000"/>
              </a:avLst>
            </a:prstGeom>
            <a:solidFill>
              <a:srgbClr val="00A198"/>
            </a:solidFill>
            <a:ln w="38100" cap="flat" cmpd="sng">
              <a:solidFill>
                <a:srgbClr val="00A1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508" name="Google Shape;1508;p119"/>
            <p:cNvSpPr txBox="1"/>
            <p:nvPr/>
          </p:nvSpPr>
          <p:spPr>
            <a:xfrm>
              <a:off x="471864" y="2382755"/>
              <a:ext cx="125707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Arial"/>
                  <a:ea typeface="Arial"/>
                  <a:cs typeface="Arial"/>
                  <a:sym typeface="Arial"/>
                </a:rPr>
                <a:t>SCREEN</a:t>
              </a:r>
              <a:endParaRPr/>
            </a:p>
          </p:txBody>
        </p:sp>
      </p:grpSp>
      <p:grpSp>
        <p:nvGrpSpPr>
          <p:cNvPr id="1509" name="Google Shape;1509;p119"/>
          <p:cNvGrpSpPr/>
          <p:nvPr/>
        </p:nvGrpSpPr>
        <p:grpSpPr>
          <a:xfrm>
            <a:off x="1130556" y="4378897"/>
            <a:ext cx="2665762" cy="651486"/>
            <a:chOff x="13721" y="4481498"/>
            <a:chExt cx="1983025" cy="484632"/>
          </a:xfrm>
        </p:grpSpPr>
        <p:sp>
          <p:nvSpPr>
            <p:cNvPr id="1510" name="Google Shape;1510;p119"/>
            <p:cNvSpPr/>
            <p:nvPr/>
          </p:nvSpPr>
          <p:spPr>
            <a:xfrm>
              <a:off x="13721" y="4481498"/>
              <a:ext cx="1983025" cy="484632"/>
            </a:xfrm>
            <a:prstGeom prst="homePlate">
              <a:avLst>
                <a:gd name="adj" fmla="val 50000"/>
              </a:avLst>
            </a:prstGeom>
            <a:solidFill>
              <a:srgbClr val="00A198"/>
            </a:solidFill>
            <a:ln w="38100" cap="flat" cmpd="sng">
              <a:solidFill>
                <a:srgbClr val="00A1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511" name="Google Shape;1511;p119"/>
            <p:cNvSpPr txBox="1"/>
            <p:nvPr/>
          </p:nvSpPr>
          <p:spPr>
            <a:xfrm>
              <a:off x="122262" y="4556656"/>
              <a:ext cx="1545801" cy="2976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FFFFFF"/>
                  </a:solidFill>
                  <a:latin typeface="Arial"/>
                  <a:ea typeface="Arial"/>
                  <a:cs typeface="Arial"/>
                  <a:sym typeface="Arial"/>
                </a:rPr>
                <a:t>RISK STRATIFY</a:t>
              </a:r>
              <a:endParaRPr/>
            </a:p>
          </p:txBody>
        </p:sp>
      </p:grpSp>
      <p:pic>
        <p:nvPicPr>
          <p:cNvPr id="1512" name="Google Shape;1512;p119"/>
          <p:cNvPicPr preferRelativeResize="0"/>
          <p:nvPr/>
        </p:nvPicPr>
        <p:blipFill rotWithShape="1">
          <a:blip r:embed="rId3">
            <a:alphaModFix/>
          </a:blip>
          <a:srcRect/>
          <a:stretch/>
        </p:blipFill>
        <p:spPr>
          <a:xfrm>
            <a:off x="4110584" y="408192"/>
            <a:ext cx="6872981" cy="6390487"/>
          </a:xfrm>
          <a:prstGeom prst="rect">
            <a:avLst/>
          </a:prstGeom>
          <a:noFill/>
          <a:ln>
            <a:noFill/>
          </a:ln>
        </p:spPr>
      </p:pic>
      <p:pic>
        <p:nvPicPr>
          <p:cNvPr id="10" name="Google Shape;1695;p142" descr="Logo&#10;&#10;Description automatically generated">
            <a:extLst>
              <a:ext uri="{FF2B5EF4-FFF2-40B4-BE49-F238E27FC236}">
                <a16:creationId xmlns:a16="http://schemas.microsoft.com/office/drawing/2014/main" id="{C17982B9-F936-B140-9C06-09946B725DFF}"/>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pic>
        <p:nvPicPr>
          <p:cNvPr id="1517" name="Google Shape;1517;p120"/>
          <p:cNvPicPr preferRelativeResize="0"/>
          <p:nvPr/>
        </p:nvPicPr>
        <p:blipFill rotWithShape="1">
          <a:blip r:embed="rId3">
            <a:alphaModFix/>
          </a:blip>
          <a:srcRect/>
          <a:stretch/>
        </p:blipFill>
        <p:spPr>
          <a:xfrm>
            <a:off x="594602" y="846023"/>
            <a:ext cx="10806619" cy="5649503"/>
          </a:xfrm>
          <a:prstGeom prst="rect">
            <a:avLst/>
          </a:prstGeom>
          <a:noFill/>
          <a:ln>
            <a:noFill/>
          </a:ln>
        </p:spPr>
      </p:pic>
      <p:sp>
        <p:nvSpPr>
          <p:cNvPr id="1518" name="Google Shape;1518;p120"/>
          <p:cNvSpPr txBox="1"/>
          <p:nvPr/>
        </p:nvSpPr>
        <p:spPr>
          <a:xfrm>
            <a:off x="357299" y="341517"/>
            <a:ext cx="11091600" cy="48013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Treatment</a:t>
            </a:r>
            <a:endParaRPr/>
          </a:p>
        </p:txBody>
      </p:sp>
      <p:cxnSp>
        <p:nvCxnSpPr>
          <p:cNvPr id="1519" name="Google Shape;1519;p120"/>
          <p:cNvCxnSpPr/>
          <p:nvPr/>
        </p:nvCxnSpPr>
        <p:spPr>
          <a:xfrm>
            <a:off x="2367887" y="846023"/>
            <a:ext cx="3384644" cy="0"/>
          </a:xfrm>
          <a:prstGeom prst="straightConnector1">
            <a:avLst/>
          </a:prstGeom>
          <a:noFill/>
          <a:ln w="19050" cap="flat" cmpd="sng">
            <a:solidFill>
              <a:schemeClr val="accent1"/>
            </a:solidFill>
            <a:prstDash val="solid"/>
            <a:miter lim="800000"/>
            <a:headEnd type="none" w="sm" len="sm"/>
            <a:tailEnd type="none" w="sm" len="sm"/>
          </a:ln>
        </p:spPr>
      </p:cxnSp>
      <p:cxnSp>
        <p:nvCxnSpPr>
          <p:cNvPr id="1520" name="Google Shape;1520;p120"/>
          <p:cNvCxnSpPr/>
          <p:nvPr/>
        </p:nvCxnSpPr>
        <p:spPr>
          <a:xfrm>
            <a:off x="5752531" y="846023"/>
            <a:ext cx="3657600" cy="0"/>
          </a:xfrm>
          <a:prstGeom prst="straightConnector1">
            <a:avLst/>
          </a:prstGeom>
          <a:noFill/>
          <a:ln w="19050" cap="flat" cmpd="sng">
            <a:solidFill>
              <a:schemeClr val="accent1"/>
            </a:solidFill>
            <a:prstDash val="solid"/>
            <a:miter lim="800000"/>
            <a:headEnd type="none" w="sm" len="sm"/>
            <a:tailEnd type="none" w="sm" len="sm"/>
          </a:ln>
        </p:spPr>
      </p:cxnSp>
      <p:pic>
        <p:nvPicPr>
          <p:cNvPr id="8" name="Google Shape;1695;p142" descr="Logo&#10;&#10;Description automatically generated">
            <a:extLst>
              <a:ext uri="{FF2B5EF4-FFF2-40B4-BE49-F238E27FC236}">
                <a16:creationId xmlns:a16="http://schemas.microsoft.com/office/drawing/2014/main" id="{289D59D2-F14E-3444-A4F5-D234E278530D}"/>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121"/>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9:  </a:t>
            </a:r>
            <a:endParaRPr/>
          </a:p>
        </p:txBody>
      </p:sp>
      <p:pic>
        <p:nvPicPr>
          <p:cNvPr id="1526" name="Google Shape;1526;p121" descr="KDIGO Logo - transparent.png"/>
          <p:cNvPicPr preferRelativeResize="0"/>
          <p:nvPr/>
        </p:nvPicPr>
        <p:blipFill rotWithShape="1">
          <a:blip r:embed="rId3">
            <a:alphaModFix/>
          </a:blip>
          <a:srcRect/>
          <a:stretch/>
        </p:blipFill>
        <p:spPr>
          <a:xfrm>
            <a:off x="11068321" y="5951714"/>
            <a:ext cx="896268" cy="806307"/>
          </a:xfrm>
          <a:prstGeom prst="rect">
            <a:avLst/>
          </a:prstGeom>
          <a:noFill/>
          <a:ln>
            <a:noFill/>
          </a:ln>
        </p:spPr>
      </p:pic>
      <p:sp>
        <p:nvSpPr>
          <p:cNvPr id="1527" name="Google Shape;1527;p121"/>
          <p:cNvSpPr/>
          <p:nvPr/>
        </p:nvSpPr>
        <p:spPr>
          <a:xfrm>
            <a:off x="953238" y="2742946"/>
            <a:ext cx="10945091"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Arial"/>
                <a:ea typeface="Arial"/>
                <a:cs typeface="Arial"/>
                <a:sym typeface="Arial"/>
              </a:rPr>
              <a:t>Patient engagement is a critical component of efforts to screen for and treat CKD.</a:t>
            </a:r>
            <a:endParaRPr/>
          </a:p>
        </p:txBody>
      </p:sp>
      <p:pic>
        <p:nvPicPr>
          <p:cNvPr id="1528" name="Google Shape;1528;p121" descr="Logo&#10;&#10;Description automatically generated"/>
          <p:cNvPicPr preferRelativeResize="0"/>
          <p:nvPr/>
        </p:nvPicPr>
        <p:blipFill rotWithShape="1">
          <a:blip r:embed="rId4">
            <a:alphaModFix/>
          </a:blip>
          <a:srcRect/>
          <a:stretch/>
        </p:blipFill>
        <p:spPr>
          <a:xfrm>
            <a:off x="0" y="5858950"/>
            <a:ext cx="2045528" cy="111431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122"/>
          <p:cNvSpPr txBox="1">
            <a:spLocks noGrp="1"/>
          </p:cNvSpPr>
          <p:nvPr>
            <p:ph type="subTitle" idx="1"/>
          </p:nvPr>
        </p:nvSpPr>
        <p:spPr>
          <a:xfrm>
            <a:off x="232200" y="1650208"/>
            <a:ext cx="6725191" cy="410979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2400"/>
              <a:t>Patient and family education and engagement</a:t>
            </a:r>
            <a:endParaRPr/>
          </a:p>
        </p:txBody>
      </p:sp>
      <p:sp>
        <p:nvSpPr>
          <p:cNvPr id="1536" name="Google Shape;1536;p122"/>
          <p:cNvSpPr txBox="1">
            <a:spLocks noGrp="1"/>
          </p:cNvSpPr>
          <p:nvPr>
            <p:ph type="body" idx="3"/>
          </p:nvPr>
        </p:nvSpPr>
        <p:spPr>
          <a:xfrm>
            <a:off x="232200" y="472467"/>
            <a:ext cx="11091600"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Conclusion 9: Patient engagement is a critical component of efforts to screen for and treat CKD</a:t>
            </a:r>
            <a:endParaRPr/>
          </a:p>
          <a:p>
            <a:pPr marL="0" lvl="0" indent="0" algn="l" rtl="0">
              <a:lnSpc>
                <a:spcPct val="90000"/>
              </a:lnSpc>
              <a:spcBef>
                <a:spcPts val="0"/>
              </a:spcBef>
              <a:spcAft>
                <a:spcPts val="0"/>
              </a:spcAft>
              <a:buClr>
                <a:schemeClr val="dk1"/>
              </a:buClr>
              <a:buSzPts val="2800"/>
              <a:buNone/>
            </a:pPr>
            <a:endParaRPr/>
          </a:p>
        </p:txBody>
      </p:sp>
      <p:sp>
        <p:nvSpPr>
          <p:cNvPr id="1537" name="Google Shape;1537;p122"/>
          <p:cNvSpPr txBox="1">
            <a:spLocks noGrp="1"/>
          </p:cNvSpPr>
          <p:nvPr>
            <p:ph type="body" idx="4"/>
          </p:nvPr>
        </p:nvSpPr>
        <p:spPr>
          <a:xfrm>
            <a:off x="7233782" y="1620053"/>
            <a:ext cx="4586524" cy="458085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a:t>Potential benefits:</a:t>
            </a:r>
            <a:endParaRPr sz="2400">
              <a:latin typeface="Arial"/>
              <a:ea typeface="Arial"/>
              <a:cs typeface="Arial"/>
              <a:sym typeface="Arial"/>
            </a:endParaRPr>
          </a:p>
          <a:p>
            <a:pPr marL="460800" lvl="1" indent="-228600" algn="l" rtl="0">
              <a:lnSpc>
                <a:spcPct val="114615"/>
              </a:lnSpc>
              <a:spcBef>
                <a:spcPts val="600"/>
              </a:spcBef>
              <a:spcAft>
                <a:spcPts val="0"/>
              </a:spcAft>
              <a:buClr>
                <a:schemeClr val="dk1"/>
              </a:buClr>
              <a:buSzPts val="2600"/>
              <a:buFont typeface="Arial"/>
              <a:buChar char="•"/>
            </a:pPr>
            <a:r>
              <a:rPr lang="en-US" sz="2600">
                <a:latin typeface="Arial"/>
                <a:ea typeface="Arial"/>
                <a:cs typeface="Arial"/>
                <a:sym typeface="Arial"/>
              </a:rPr>
              <a:t> </a:t>
            </a:r>
            <a:r>
              <a:rPr lang="en-US" sz="2400"/>
              <a:t>Improved patient activation</a:t>
            </a:r>
            <a:endParaRPr/>
          </a:p>
          <a:p>
            <a:pPr marL="581025" lvl="1" indent="-317500" algn="l" rtl="0">
              <a:lnSpc>
                <a:spcPct val="124166"/>
              </a:lnSpc>
              <a:spcBef>
                <a:spcPts val="600"/>
              </a:spcBef>
              <a:spcAft>
                <a:spcPts val="0"/>
              </a:spcAft>
              <a:buClr>
                <a:schemeClr val="dk1"/>
              </a:buClr>
              <a:buSzPts val="2400"/>
              <a:buFont typeface="Arial"/>
              <a:buChar char="•"/>
            </a:pPr>
            <a:r>
              <a:rPr lang="en-US" sz="2400"/>
              <a:t>Improved access to healthcare</a:t>
            </a:r>
            <a:endParaRPr/>
          </a:p>
          <a:p>
            <a:pPr marL="515938" lvl="1" indent="-284163" algn="l" rtl="0">
              <a:lnSpc>
                <a:spcPct val="124166"/>
              </a:lnSpc>
              <a:spcBef>
                <a:spcPts val="600"/>
              </a:spcBef>
              <a:spcAft>
                <a:spcPts val="0"/>
              </a:spcAft>
              <a:buClr>
                <a:schemeClr val="dk1"/>
              </a:buClr>
              <a:buSzPts val="2400"/>
              <a:buFont typeface="Arial"/>
              <a:buChar char="•"/>
            </a:pPr>
            <a:r>
              <a:rPr lang="en-US" sz="2400"/>
              <a:t>Improved access and  adherence  to medications</a:t>
            </a:r>
            <a:endParaRPr/>
          </a:p>
          <a:p>
            <a:pPr marL="515938" lvl="1" indent="-284163" algn="l" rtl="0">
              <a:lnSpc>
                <a:spcPct val="124166"/>
              </a:lnSpc>
              <a:spcBef>
                <a:spcPts val="600"/>
              </a:spcBef>
              <a:spcAft>
                <a:spcPts val="0"/>
              </a:spcAft>
              <a:buClr>
                <a:schemeClr val="dk1"/>
              </a:buClr>
              <a:buSzPts val="2400"/>
              <a:buFont typeface="Arial"/>
              <a:buChar char="•"/>
            </a:pPr>
            <a:r>
              <a:rPr lang="en-US" sz="2400"/>
              <a:t>Timely nephrology referral, dietician referral, and diabetes education</a:t>
            </a:r>
            <a:endParaRPr/>
          </a:p>
          <a:p>
            <a:pPr marL="0" lvl="0" indent="0" algn="l" rtl="0">
              <a:lnSpc>
                <a:spcPct val="90000"/>
              </a:lnSpc>
              <a:spcBef>
                <a:spcPts val="1200"/>
              </a:spcBef>
              <a:spcAft>
                <a:spcPts val="0"/>
              </a:spcAft>
              <a:buSzPts val="2400"/>
              <a:buNone/>
            </a:pPr>
            <a:endParaRPr sz="2400"/>
          </a:p>
          <a:p>
            <a:pPr marL="0" lvl="0" indent="0" algn="l" rtl="0">
              <a:lnSpc>
                <a:spcPct val="90000"/>
              </a:lnSpc>
              <a:spcBef>
                <a:spcPts val="1200"/>
              </a:spcBef>
              <a:spcAft>
                <a:spcPts val="0"/>
              </a:spcAft>
              <a:buSzPts val="2000"/>
              <a:buNone/>
            </a:pPr>
            <a:endParaRPr/>
          </a:p>
        </p:txBody>
      </p:sp>
      <p:pic>
        <p:nvPicPr>
          <p:cNvPr id="1538" name="Google Shape;1538;p122"/>
          <p:cNvPicPr preferRelativeResize="0"/>
          <p:nvPr/>
        </p:nvPicPr>
        <p:blipFill rotWithShape="1">
          <a:blip r:embed="rId3">
            <a:alphaModFix/>
          </a:blip>
          <a:srcRect/>
          <a:stretch/>
        </p:blipFill>
        <p:spPr>
          <a:xfrm>
            <a:off x="371694" y="2196395"/>
            <a:ext cx="6482392" cy="3068332"/>
          </a:xfrm>
          <a:prstGeom prst="rect">
            <a:avLst/>
          </a:prstGeom>
          <a:noFill/>
          <a:ln>
            <a:noFill/>
          </a:ln>
        </p:spPr>
      </p:pic>
      <p:pic>
        <p:nvPicPr>
          <p:cNvPr id="8" name="Google Shape;1695;p142" descr="Logo&#10;&#10;Description automatically generated">
            <a:extLst>
              <a:ext uri="{FF2B5EF4-FFF2-40B4-BE49-F238E27FC236}">
                <a16:creationId xmlns:a16="http://schemas.microsoft.com/office/drawing/2014/main" id="{3A5604E3-0CC8-C947-9990-6DF1F26BC2D8}"/>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1544" name="Google Shape;1544;p123"/>
          <p:cNvPicPr preferRelativeResize="0"/>
          <p:nvPr/>
        </p:nvPicPr>
        <p:blipFill rotWithShape="1">
          <a:blip r:embed="rId3">
            <a:alphaModFix/>
          </a:blip>
          <a:srcRect t="4524"/>
          <a:stretch/>
        </p:blipFill>
        <p:spPr>
          <a:xfrm>
            <a:off x="1999379" y="1425909"/>
            <a:ext cx="8280796" cy="5199671"/>
          </a:xfrm>
          <a:prstGeom prst="rect">
            <a:avLst/>
          </a:prstGeom>
          <a:solidFill>
            <a:srgbClr val="ECECEC"/>
          </a:solidFill>
          <a:ln>
            <a:noFill/>
          </a:ln>
          <a:effectLst>
            <a:outerShdw blurRad="55000" dist="18000" dir="5400000" algn="tl" rotWithShape="0">
              <a:srgbClr val="000000">
                <a:alpha val="40000"/>
              </a:srgbClr>
            </a:outerShdw>
          </a:effectLst>
        </p:spPr>
      </p:pic>
      <p:sp>
        <p:nvSpPr>
          <p:cNvPr id="1545" name="Google Shape;1545;p123"/>
          <p:cNvSpPr/>
          <p:nvPr/>
        </p:nvSpPr>
        <p:spPr>
          <a:xfrm>
            <a:off x="2030086" y="2969698"/>
            <a:ext cx="8219383" cy="1117634"/>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546" name="Google Shape;1546;p123"/>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Measures for Defining Success in CKD Screening, Risk Stratification and Treatment Programs</a:t>
            </a:r>
            <a:endParaRPr sz="2800">
              <a:solidFill>
                <a:srgbClr val="000000"/>
              </a:solidFill>
              <a:latin typeface="Arial"/>
              <a:ea typeface="Arial"/>
              <a:cs typeface="Arial"/>
              <a:sym typeface="Arial"/>
            </a:endParaRPr>
          </a:p>
        </p:txBody>
      </p:sp>
      <p:pic>
        <p:nvPicPr>
          <p:cNvPr id="6" name="Google Shape;1695;p142" descr="Logo&#10;&#10;Description automatically generated">
            <a:extLst>
              <a:ext uri="{FF2B5EF4-FFF2-40B4-BE49-F238E27FC236}">
                <a16:creationId xmlns:a16="http://schemas.microsoft.com/office/drawing/2014/main" id="{04941FFD-9911-8440-92F6-AE28A2EDB029}"/>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pic>
        <p:nvPicPr>
          <p:cNvPr id="1552" name="Google Shape;1552;p124"/>
          <p:cNvPicPr preferRelativeResize="0"/>
          <p:nvPr/>
        </p:nvPicPr>
        <p:blipFill rotWithShape="1">
          <a:blip r:embed="rId3">
            <a:alphaModFix/>
          </a:blip>
          <a:srcRect/>
          <a:stretch/>
        </p:blipFill>
        <p:spPr>
          <a:xfrm>
            <a:off x="325688" y="711546"/>
            <a:ext cx="6055846" cy="1202352"/>
          </a:xfrm>
          <a:prstGeom prst="rect">
            <a:avLst/>
          </a:prstGeom>
          <a:noFill/>
          <a:ln w="9525" cap="flat" cmpd="sng">
            <a:solidFill>
              <a:schemeClr val="dk1"/>
            </a:solidFill>
            <a:prstDash val="solid"/>
            <a:round/>
            <a:headEnd type="none" w="sm" len="sm"/>
            <a:tailEnd type="none" w="sm" len="sm"/>
          </a:ln>
        </p:spPr>
      </p:pic>
      <p:pic>
        <p:nvPicPr>
          <p:cNvPr id="1553" name="Google Shape;1553;p124"/>
          <p:cNvPicPr preferRelativeResize="0"/>
          <p:nvPr/>
        </p:nvPicPr>
        <p:blipFill rotWithShape="1">
          <a:blip r:embed="rId4">
            <a:alphaModFix/>
          </a:blip>
          <a:srcRect t="877"/>
          <a:stretch/>
        </p:blipFill>
        <p:spPr>
          <a:xfrm>
            <a:off x="6755971" y="374421"/>
            <a:ext cx="5337470" cy="6406921"/>
          </a:xfrm>
          <a:prstGeom prst="rect">
            <a:avLst/>
          </a:prstGeom>
          <a:noFill/>
          <a:ln w="9525" cap="flat" cmpd="sng">
            <a:solidFill>
              <a:schemeClr val="dk1"/>
            </a:solidFill>
            <a:prstDash val="solid"/>
            <a:round/>
            <a:headEnd type="none" w="sm" len="sm"/>
            <a:tailEnd type="none" w="sm" len="sm"/>
          </a:ln>
        </p:spPr>
      </p:pic>
      <p:pic>
        <p:nvPicPr>
          <p:cNvPr id="1554" name="Google Shape;1554;p124"/>
          <p:cNvPicPr preferRelativeResize="0"/>
          <p:nvPr/>
        </p:nvPicPr>
        <p:blipFill rotWithShape="1">
          <a:blip r:embed="rId5">
            <a:alphaModFix/>
          </a:blip>
          <a:srcRect/>
          <a:stretch/>
        </p:blipFill>
        <p:spPr>
          <a:xfrm>
            <a:off x="169740" y="2615326"/>
            <a:ext cx="6428501" cy="3553065"/>
          </a:xfrm>
          <a:prstGeom prst="rect">
            <a:avLst/>
          </a:prstGeom>
          <a:noFill/>
          <a:ln w="9525" cap="flat" cmpd="sng">
            <a:solidFill>
              <a:schemeClr val="dk1"/>
            </a:solidFill>
            <a:prstDash val="solid"/>
            <a:round/>
            <a:headEnd type="none" w="sm" len="sm"/>
            <a:tailEnd type="none" w="sm" len="sm"/>
          </a:ln>
        </p:spPr>
      </p:pic>
      <p:sp>
        <p:nvSpPr>
          <p:cNvPr id="1555" name="Google Shape;1555;p124"/>
          <p:cNvSpPr txBox="1"/>
          <p:nvPr/>
        </p:nvSpPr>
        <p:spPr>
          <a:xfrm>
            <a:off x="2804944" y="2037008"/>
            <a:ext cx="395102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Lopez-Vargas PA, et al. Am J Kidney Dis. 2016; 68: 353-370 </a:t>
            </a:r>
            <a:endParaRPr sz="10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pic>
        <p:nvPicPr>
          <p:cNvPr id="1561" name="Google Shape;1561;p125"/>
          <p:cNvPicPr preferRelativeResize="0"/>
          <p:nvPr/>
        </p:nvPicPr>
        <p:blipFill rotWithShape="1">
          <a:blip r:embed="rId3">
            <a:alphaModFix/>
          </a:blip>
          <a:srcRect t="5690"/>
          <a:stretch/>
        </p:blipFill>
        <p:spPr>
          <a:xfrm>
            <a:off x="2178858" y="1060983"/>
            <a:ext cx="8095249" cy="5119782"/>
          </a:xfrm>
          <a:prstGeom prst="rect">
            <a:avLst/>
          </a:prstGeom>
          <a:noFill/>
          <a:ln>
            <a:noFill/>
          </a:ln>
        </p:spPr>
      </p:pic>
      <p:sp>
        <p:nvSpPr>
          <p:cNvPr id="1562" name="Google Shape;1562;p125"/>
          <p:cNvSpPr txBox="1"/>
          <p:nvPr/>
        </p:nvSpPr>
        <p:spPr>
          <a:xfrm>
            <a:off x="6871336" y="6341695"/>
            <a:ext cx="350747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Narva AS, et al. </a:t>
            </a:r>
            <a:r>
              <a:rPr lang="en-US" sz="1000" i="1">
                <a:solidFill>
                  <a:srgbClr val="000000"/>
                </a:solidFill>
                <a:latin typeface="Arial"/>
                <a:ea typeface="Arial"/>
                <a:cs typeface="Arial"/>
                <a:sym typeface="Arial"/>
              </a:rPr>
              <a:t>Clin J Am Soc Nephrol</a:t>
            </a:r>
            <a:r>
              <a:rPr lang="en-US" sz="1000">
                <a:solidFill>
                  <a:srgbClr val="000000"/>
                </a:solidFill>
                <a:latin typeface="Arial"/>
                <a:ea typeface="Arial"/>
                <a:cs typeface="Arial"/>
                <a:sym typeface="Arial"/>
              </a:rPr>
              <a:t>. 2016; 11:694-703</a:t>
            </a:r>
            <a:endParaRPr sz="1000">
              <a:solidFill>
                <a:srgbClr val="000000"/>
              </a:solidFill>
              <a:latin typeface="Arial"/>
              <a:ea typeface="Arial"/>
              <a:cs typeface="Arial"/>
              <a:sym typeface="Arial"/>
            </a:endParaRPr>
          </a:p>
        </p:txBody>
      </p:sp>
      <p:sp>
        <p:nvSpPr>
          <p:cNvPr id="1563" name="Google Shape;1563;p125"/>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Samples of Successful CKD Education Efforts</a:t>
            </a:r>
            <a:endParaRPr sz="2800">
              <a:solidFill>
                <a:srgbClr val="000000"/>
              </a:solidFill>
              <a:latin typeface="Arial"/>
              <a:ea typeface="Arial"/>
              <a:cs typeface="Arial"/>
              <a:sym typeface="Arial"/>
            </a:endParaRPr>
          </a:p>
        </p:txBody>
      </p:sp>
      <p:pic>
        <p:nvPicPr>
          <p:cNvPr id="6" name="Google Shape;1695;p142" descr="Logo&#10;&#10;Description automatically generated">
            <a:extLst>
              <a:ext uri="{FF2B5EF4-FFF2-40B4-BE49-F238E27FC236}">
                <a16:creationId xmlns:a16="http://schemas.microsoft.com/office/drawing/2014/main" id="{FD1D7B7C-A339-AB44-A1A0-D0FCF4B5202F}"/>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pic>
        <p:nvPicPr>
          <p:cNvPr id="1569" name="Google Shape;1569;p126"/>
          <p:cNvPicPr preferRelativeResize="0"/>
          <p:nvPr/>
        </p:nvPicPr>
        <p:blipFill rotWithShape="1">
          <a:blip r:embed="rId3">
            <a:alphaModFix/>
          </a:blip>
          <a:srcRect/>
          <a:stretch/>
        </p:blipFill>
        <p:spPr>
          <a:xfrm>
            <a:off x="1893884" y="1264297"/>
            <a:ext cx="8649012" cy="4952257"/>
          </a:xfrm>
          <a:prstGeom prst="rect">
            <a:avLst/>
          </a:prstGeom>
          <a:noFill/>
          <a:ln w="9525" cap="flat" cmpd="sng">
            <a:solidFill>
              <a:schemeClr val="dk1"/>
            </a:solidFill>
            <a:prstDash val="solid"/>
            <a:round/>
            <a:headEnd type="none" w="sm" len="sm"/>
            <a:tailEnd type="none" w="sm" len="sm"/>
          </a:ln>
        </p:spPr>
      </p:pic>
      <p:sp>
        <p:nvSpPr>
          <p:cNvPr id="1570" name="Google Shape;1570;p126"/>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Role of Information Technology in CKD Care</a:t>
            </a:r>
            <a:endParaRPr sz="2800">
              <a:solidFill>
                <a:srgbClr val="000000"/>
              </a:solidFill>
              <a:latin typeface="Arial"/>
              <a:ea typeface="Arial"/>
              <a:cs typeface="Arial"/>
              <a:sym typeface="Arial"/>
            </a:endParaRPr>
          </a:p>
        </p:txBody>
      </p:sp>
      <p:pic>
        <p:nvPicPr>
          <p:cNvPr id="5" name="Google Shape;1695;p142" descr="Logo&#10;&#10;Description automatically generated">
            <a:extLst>
              <a:ext uri="{FF2B5EF4-FFF2-40B4-BE49-F238E27FC236}">
                <a16:creationId xmlns:a16="http://schemas.microsoft.com/office/drawing/2014/main" id="{CB71634F-9DD5-F24D-80B7-6705BAD0AAD8}"/>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pic>
        <p:nvPicPr>
          <p:cNvPr id="6" name="Google Shape;1695;p142" descr="Logo&#10;&#10;Description automatically generated">
            <a:extLst>
              <a:ext uri="{FF2B5EF4-FFF2-40B4-BE49-F238E27FC236}">
                <a16:creationId xmlns:a16="http://schemas.microsoft.com/office/drawing/2014/main" id="{CB1A7BC2-4E1F-2949-B60E-C28016EFB60D}"/>
              </a:ext>
            </a:extLst>
          </p:cNvPr>
          <p:cNvPicPr preferRelativeResize="0">
            <a:picLocks noChangeAspect="1"/>
          </p:cNvPicPr>
          <p:nvPr/>
        </p:nvPicPr>
        <p:blipFill rotWithShape="1">
          <a:blip r:embed="rId3">
            <a:alphaModFix/>
          </a:blip>
          <a:srcRect l="6234" t="10916" r="5398" b="12516"/>
          <a:stretch/>
        </p:blipFill>
        <p:spPr>
          <a:xfrm>
            <a:off x="78001" y="6197232"/>
            <a:ext cx="1294615" cy="612000"/>
          </a:xfrm>
          <a:prstGeom prst="rect">
            <a:avLst/>
          </a:prstGeom>
          <a:noFill/>
          <a:ln>
            <a:noFill/>
          </a:ln>
        </p:spPr>
      </p:pic>
      <p:pic>
        <p:nvPicPr>
          <p:cNvPr id="1576" name="Google Shape;1576;p127"/>
          <p:cNvPicPr preferRelativeResize="0"/>
          <p:nvPr/>
        </p:nvPicPr>
        <p:blipFill rotWithShape="1">
          <a:blip r:embed="rId4">
            <a:alphaModFix/>
          </a:blip>
          <a:srcRect/>
          <a:stretch/>
        </p:blipFill>
        <p:spPr>
          <a:xfrm>
            <a:off x="1139646" y="344283"/>
            <a:ext cx="9912708" cy="6073682"/>
          </a:xfrm>
          <a:prstGeom prst="rect">
            <a:avLst/>
          </a:prstGeom>
          <a:noFill/>
          <a:ln w="9525" cap="flat" cmpd="sng">
            <a:solidFill>
              <a:schemeClr val="dk1"/>
            </a:solidFill>
            <a:prstDash val="solid"/>
            <a:round/>
            <a:headEnd type="none" w="sm" len="sm"/>
            <a:tailEnd type="none" w="sm" len="sm"/>
          </a:ln>
        </p:spPr>
      </p:pic>
      <p:sp>
        <p:nvSpPr>
          <p:cNvPr id="1577" name="Google Shape;1577;p127"/>
          <p:cNvSpPr txBox="1"/>
          <p:nvPr/>
        </p:nvSpPr>
        <p:spPr>
          <a:xfrm>
            <a:off x="5115827" y="6605069"/>
            <a:ext cx="196034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u="sng" dirty="0">
                <a:solidFill>
                  <a:schemeClr val="tx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https://www.niddk.nih.gov/</a:t>
            </a:r>
            <a:endParaRPr sz="1200" dirty="0">
              <a:solidFill>
                <a:schemeClr val="tx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47"/>
          <p:cNvSpPr txBox="1">
            <a:spLocks noGrp="1"/>
          </p:cNvSpPr>
          <p:nvPr>
            <p:ph type="ctrTitle"/>
          </p:nvPr>
        </p:nvSpPr>
        <p:spPr>
          <a:xfrm>
            <a:off x="914400" y="3366967"/>
            <a:ext cx="7079600"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sz="4400">
                <a:latin typeface="Arial"/>
                <a:ea typeface="Arial"/>
                <a:cs typeface="Arial"/>
                <a:sym typeface="Arial"/>
              </a:rPr>
              <a:t>Screening for CKD:</a:t>
            </a:r>
            <a:br>
              <a:rPr lang="en-US" sz="4400">
                <a:latin typeface="Arial"/>
                <a:ea typeface="Arial"/>
                <a:cs typeface="Arial"/>
                <a:sym typeface="Arial"/>
              </a:rPr>
            </a:br>
            <a:r>
              <a:rPr lang="en-US" sz="4400">
                <a:latin typeface="Arial"/>
                <a:ea typeface="Arial"/>
                <a:cs typeface="Arial"/>
                <a:sym typeface="Arial"/>
              </a:rPr>
              <a:t>Barriers to Early Identification &amp; Intervention</a:t>
            </a:r>
            <a:endParaRPr sz="4400">
              <a:latin typeface="Arial"/>
              <a:ea typeface="Arial"/>
              <a:cs typeface="Arial"/>
              <a:sym typeface="Arial"/>
            </a:endParaRPr>
          </a:p>
        </p:txBody>
      </p:sp>
      <p:pic>
        <p:nvPicPr>
          <p:cNvPr id="788" name="Google Shape;788;p47" descr="KDIGO Logo - transparent.png"/>
          <p:cNvPicPr preferRelativeResize="0"/>
          <p:nvPr/>
        </p:nvPicPr>
        <p:blipFill rotWithShape="1">
          <a:blip r:embed="rId3">
            <a:alphaModFix/>
          </a:blip>
          <a:srcRect/>
          <a:stretch/>
        </p:blipFill>
        <p:spPr>
          <a:xfrm>
            <a:off x="8990653" y="520156"/>
            <a:ext cx="2409140" cy="2167329"/>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pic>
        <p:nvPicPr>
          <p:cNvPr id="1583" name="Google Shape;1583;p128"/>
          <p:cNvPicPr preferRelativeResize="0"/>
          <p:nvPr/>
        </p:nvPicPr>
        <p:blipFill rotWithShape="1">
          <a:blip r:embed="rId3">
            <a:alphaModFix/>
          </a:blip>
          <a:srcRect t="4914"/>
          <a:stretch/>
        </p:blipFill>
        <p:spPr>
          <a:xfrm>
            <a:off x="997785" y="1357952"/>
            <a:ext cx="10711994" cy="4837851"/>
          </a:xfrm>
          <a:prstGeom prst="rect">
            <a:avLst/>
          </a:prstGeom>
          <a:noFill/>
          <a:ln>
            <a:noFill/>
          </a:ln>
        </p:spPr>
      </p:pic>
      <p:sp>
        <p:nvSpPr>
          <p:cNvPr id="1584" name="Google Shape;1584;p128"/>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Types of Telehealth Applications to Enhance CKD Knowledge and Awareness</a:t>
            </a:r>
            <a:endParaRPr sz="2800">
              <a:solidFill>
                <a:srgbClr val="000000"/>
              </a:solidFill>
              <a:latin typeface="Arial"/>
              <a:ea typeface="Arial"/>
              <a:cs typeface="Arial"/>
              <a:sym typeface="Arial"/>
            </a:endParaRPr>
          </a:p>
        </p:txBody>
      </p:sp>
      <p:sp>
        <p:nvSpPr>
          <p:cNvPr id="1585" name="Google Shape;1585;p128"/>
          <p:cNvSpPr txBox="1"/>
          <p:nvPr/>
        </p:nvSpPr>
        <p:spPr>
          <a:xfrm>
            <a:off x="7219666" y="6284794"/>
            <a:ext cx="384866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Tuot DS, Boulware LE. </a:t>
            </a:r>
            <a:r>
              <a:rPr lang="en-US" sz="1000" i="1">
                <a:solidFill>
                  <a:srgbClr val="000000"/>
                </a:solidFill>
                <a:latin typeface="Arial"/>
                <a:ea typeface="Arial"/>
                <a:cs typeface="Arial"/>
                <a:sym typeface="Arial"/>
              </a:rPr>
              <a:t>Adv Chronic Kidney Dis</a:t>
            </a:r>
            <a:r>
              <a:rPr lang="en-US" sz="1000">
                <a:solidFill>
                  <a:srgbClr val="000000"/>
                </a:solidFill>
                <a:latin typeface="Arial"/>
                <a:ea typeface="Arial"/>
                <a:cs typeface="Arial"/>
                <a:sym typeface="Arial"/>
              </a:rPr>
              <a:t>. 2017; 24:39-45.</a:t>
            </a:r>
            <a:endParaRPr/>
          </a:p>
        </p:txBody>
      </p:sp>
      <p:pic>
        <p:nvPicPr>
          <p:cNvPr id="6" name="Google Shape;1695;p142" descr="Logo&#10;&#10;Description automatically generated">
            <a:extLst>
              <a:ext uri="{FF2B5EF4-FFF2-40B4-BE49-F238E27FC236}">
                <a16:creationId xmlns:a16="http://schemas.microsoft.com/office/drawing/2014/main" id="{220754D2-0DB5-EE45-98B4-EAFE118B9836}"/>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129"/>
          <p:cNvSpPr txBox="1">
            <a:spLocks noGrp="1"/>
          </p:cNvSpPr>
          <p:nvPr>
            <p:ph type="body" idx="3"/>
          </p:nvPr>
        </p:nvSpPr>
        <p:spPr>
          <a:xfrm>
            <a:off x="167480" y="424218"/>
            <a:ext cx="11091600" cy="4977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Health System and Economic Factors</a:t>
            </a:r>
            <a:endParaRPr/>
          </a:p>
          <a:p>
            <a:pPr marL="0" lvl="0" indent="0" algn="l" rtl="0">
              <a:lnSpc>
                <a:spcPct val="90000"/>
              </a:lnSpc>
              <a:spcBef>
                <a:spcPts val="0"/>
              </a:spcBef>
              <a:spcAft>
                <a:spcPts val="0"/>
              </a:spcAft>
              <a:buClr>
                <a:schemeClr val="dk1"/>
              </a:buClr>
              <a:buSzPts val="2800"/>
              <a:buNone/>
            </a:pPr>
            <a:endParaRPr/>
          </a:p>
        </p:txBody>
      </p:sp>
      <p:pic>
        <p:nvPicPr>
          <p:cNvPr id="1592" name="Google Shape;1592;p129"/>
          <p:cNvPicPr preferRelativeResize="0"/>
          <p:nvPr/>
        </p:nvPicPr>
        <p:blipFill rotWithShape="1">
          <a:blip r:embed="rId3">
            <a:alphaModFix/>
          </a:blip>
          <a:srcRect/>
          <a:stretch/>
        </p:blipFill>
        <p:spPr>
          <a:xfrm>
            <a:off x="305999" y="1046157"/>
            <a:ext cx="5153023" cy="5699473"/>
          </a:xfrm>
          <a:prstGeom prst="rect">
            <a:avLst/>
          </a:prstGeom>
          <a:noFill/>
          <a:ln w="9525" cap="flat" cmpd="sng">
            <a:solidFill>
              <a:schemeClr val="dk1"/>
            </a:solidFill>
            <a:prstDash val="solid"/>
            <a:round/>
            <a:headEnd type="none" w="sm" len="sm"/>
            <a:tailEnd type="none" w="sm" len="sm"/>
          </a:ln>
        </p:spPr>
      </p:pic>
      <p:pic>
        <p:nvPicPr>
          <p:cNvPr id="1593" name="Google Shape;1593;p129"/>
          <p:cNvPicPr preferRelativeResize="0"/>
          <p:nvPr/>
        </p:nvPicPr>
        <p:blipFill rotWithShape="1">
          <a:blip r:embed="rId4">
            <a:alphaModFix/>
          </a:blip>
          <a:srcRect/>
          <a:stretch/>
        </p:blipFill>
        <p:spPr>
          <a:xfrm>
            <a:off x="5713280" y="1340386"/>
            <a:ext cx="6277047" cy="4605711"/>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130"/>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10:  </a:t>
            </a:r>
            <a:endParaRPr/>
          </a:p>
        </p:txBody>
      </p:sp>
      <p:pic>
        <p:nvPicPr>
          <p:cNvPr id="1599" name="Google Shape;1599;p130" descr="KDIGO Logo - transparent.png"/>
          <p:cNvPicPr preferRelativeResize="0"/>
          <p:nvPr/>
        </p:nvPicPr>
        <p:blipFill rotWithShape="1">
          <a:blip r:embed="rId3">
            <a:alphaModFix/>
          </a:blip>
          <a:srcRect/>
          <a:stretch/>
        </p:blipFill>
        <p:spPr>
          <a:xfrm>
            <a:off x="11068321" y="5951714"/>
            <a:ext cx="896268" cy="806307"/>
          </a:xfrm>
          <a:prstGeom prst="rect">
            <a:avLst/>
          </a:prstGeom>
          <a:noFill/>
          <a:ln>
            <a:noFill/>
          </a:ln>
        </p:spPr>
      </p:pic>
      <p:sp>
        <p:nvSpPr>
          <p:cNvPr id="1600" name="Google Shape;1600;p130"/>
          <p:cNvSpPr/>
          <p:nvPr/>
        </p:nvSpPr>
        <p:spPr>
          <a:xfrm>
            <a:off x="953238" y="2742946"/>
            <a:ext cx="10945091"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Arial"/>
                <a:ea typeface="Arial"/>
                <a:cs typeface="Arial"/>
                <a:sym typeface="Arial"/>
              </a:rPr>
              <a:t>CKD screening and treatment efforts require multi-stakeholder implementation strategies to overcome barriers to high quality CKD care.</a:t>
            </a:r>
            <a:endParaRPr/>
          </a:p>
        </p:txBody>
      </p:sp>
      <p:pic>
        <p:nvPicPr>
          <p:cNvPr id="1601" name="Google Shape;1601;p130" descr="Logo&#10;&#10;Description automatically generated"/>
          <p:cNvPicPr preferRelativeResize="0"/>
          <p:nvPr/>
        </p:nvPicPr>
        <p:blipFill rotWithShape="1">
          <a:blip r:embed="rId4">
            <a:alphaModFix/>
          </a:blip>
          <a:srcRect/>
          <a:stretch/>
        </p:blipFill>
        <p:spPr>
          <a:xfrm>
            <a:off x="0" y="5858950"/>
            <a:ext cx="2045528" cy="111431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p131"/>
          <p:cNvSpPr txBox="1">
            <a:spLocks noGrp="1"/>
          </p:cNvSpPr>
          <p:nvPr>
            <p:ph type="body" idx="3"/>
          </p:nvPr>
        </p:nvSpPr>
        <p:spPr>
          <a:xfrm>
            <a:off x="222042" y="530669"/>
            <a:ext cx="11969958"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t>Conclusion 10: CKD screening and treatment efforts require multi-stakeholder implementation strategies to overcome barriers to high quality CKD care.</a:t>
            </a:r>
            <a:endParaRPr dirty="0"/>
          </a:p>
        </p:txBody>
      </p:sp>
      <p:pic>
        <p:nvPicPr>
          <p:cNvPr id="1608" name="Google Shape;1608;p131"/>
          <p:cNvPicPr preferRelativeResize="0"/>
          <p:nvPr/>
        </p:nvPicPr>
        <p:blipFill rotWithShape="1">
          <a:blip r:embed="rId3">
            <a:alphaModFix/>
          </a:blip>
          <a:srcRect/>
          <a:stretch/>
        </p:blipFill>
        <p:spPr>
          <a:xfrm>
            <a:off x="3016852" y="1519630"/>
            <a:ext cx="6380338" cy="5051101"/>
          </a:xfrm>
          <a:prstGeom prst="rect">
            <a:avLst/>
          </a:prstGeom>
          <a:noFill/>
          <a:ln w="9525" cap="flat" cmpd="sng">
            <a:solidFill>
              <a:schemeClr val="dk1"/>
            </a:solidFill>
            <a:prstDash val="solid"/>
            <a:round/>
            <a:headEnd type="none" w="sm" len="sm"/>
            <a:tailEnd type="none" w="sm" len="sm"/>
          </a:ln>
        </p:spPr>
      </p:pic>
      <p:pic>
        <p:nvPicPr>
          <p:cNvPr id="5" name="Google Shape;1695;p142" descr="Logo&#10;&#10;Description automatically generated">
            <a:extLst>
              <a:ext uri="{FF2B5EF4-FFF2-40B4-BE49-F238E27FC236}">
                <a16:creationId xmlns:a16="http://schemas.microsoft.com/office/drawing/2014/main" id="{25225DD5-D8EF-DE47-8A35-519BFAF1A91E}"/>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132"/>
          <p:cNvSpPr txBox="1">
            <a:spLocks noGrp="1"/>
          </p:cNvSpPr>
          <p:nvPr>
            <p:ph type="subTitle" idx="1"/>
          </p:nvPr>
        </p:nvSpPr>
        <p:spPr>
          <a:xfrm>
            <a:off x="341472" y="1585913"/>
            <a:ext cx="5472000" cy="41097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u="sng"/>
              <a:t>PATIENT RELATED BARRIERS</a:t>
            </a:r>
            <a:endParaRPr/>
          </a:p>
          <a:p>
            <a:pPr marL="0" lvl="0" indent="0" algn="l" rtl="0">
              <a:lnSpc>
                <a:spcPct val="90000"/>
              </a:lnSpc>
              <a:spcBef>
                <a:spcPts val="1200"/>
              </a:spcBef>
              <a:spcAft>
                <a:spcPts val="0"/>
              </a:spcAft>
              <a:buClr>
                <a:schemeClr val="dk1"/>
              </a:buClr>
              <a:buSzPts val="2400"/>
              <a:buNone/>
            </a:pPr>
            <a:endParaRPr sz="2400" b="1"/>
          </a:p>
          <a:p>
            <a:pPr marL="230400" lvl="0" indent="-230400" algn="l" rtl="0">
              <a:lnSpc>
                <a:spcPct val="90000"/>
              </a:lnSpc>
              <a:spcBef>
                <a:spcPts val="1200"/>
              </a:spcBef>
              <a:spcAft>
                <a:spcPts val="0"/>
              </a:spcAft>
              <a:buClr>
                <a:schemeClr val="dk1"/>
              </a:buClr>
              <a:buSzPts val="2400"/>
              <a:buFont typeface="Arial"/>
              <a:buChar char="•"/>
            </a:pPr>
            <a:r>
              <a:rPr lang="en-US" sz="2400"/>
              <a:t>Low patient knowledge of CKD and its associated risks, and social risk factors, such as limited financial resources and low health literacy</a:t>
            </a:r>
            <a:endParaRPr/>
          </a:p>
        </p:txBody>
      </p:sp>
      <p:sp>
        <p:nvSpPr>
          <p:cNvPr id="1615" name="Google Shape;1615;p132"/>
          <p:cNvSpPr txBox="1">
            <a:spLocks noGrp="1"/>
          </p:cNvSpPr>
          <p:nvPr>
            <p:ph type="body" idx="3"/>
          </p:nvPr>
        </p:nvSpPr>
        <p:spPr>
          <a:xfrm>
            <a:off x="231594" y="515919"/>
            <a:ext cx="11960406" cy="5053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Key Strategies for CKD Screening Program Development and Success</a:t>
            </a:r>
            <a:endParaRPr/>
          </a:p>
        </p:txBody>
      </p:sp>
      <p:sp>
        <p:nvSpPr>
          <p:cNvPr id="1616" name="Google Shape;1616;p132"/>
          <p:cNvSpPr txBox="1">
            <a:spLocks noGrp="1"/>
          </p:cNvSpPr>
          <p:nvPr>
            <p:ph type="body" idx="4"/>
          </p:nvPr>
        </p:nvSpPr>
        <p:spPr>
          <a:xfrm>
            <a:off x="5813472" y="1585913"/>
            <a:ext cx="6196806" cy="46743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b="1" u="sng"/>
              <a:t>HEALTH SYSTEM RELATED BARRIERS</a:t>
            </a:r>
            <a:endParaRPr/>
          </a:p>
          <a:p>
            <a:pPr marL="0" lvl="0" indent="0" algn="l" rtl="0">
              <a:lnSpc>
                <a:spcPct val="90000"/>
              </a:lnSpc>
              <a:spcBef>
                <a:spcPts val="1200"/>
              </a:spcBef>
              <a:spcAft>
                <a:spcPts val="0"/>
              </a:spcAft>
              <a:buSzPts val="2400"/>
              <a:buNone/>
            </a:pPr>
            <a:endParaRPr sz="2400" b="1"/>
          </a:p>
          <a:p>
            <a:pPr marL="228600" lvl="0" indent="-228600" algn="l" rtl="0">
              <a:lnSpc>
                <a:spcPct val="90000"/>
              </a:lnSpc>
              <a:spcBef>
                <a:spcPts val="1200"/>
              </a:spcBef>
              <a:spcAft>
                <a:spcPts val="0"/>
              </a:spcAft>
              <a:buClr>
                <a:schemeClr val="dk1"/>
              </a:buClr>
              <a:buSzPts val="2400"/>
              <a:buChar char="•"/>
            </a:pPr>
            <a:r>
              <a:rPr lang="en-US" sz="2400"/>
              <a:t>Perceived lack of urgency for detecting early CKD among primary care clinicians</a:t>
            </a:r>
            <a:endParaRPr/>
          </a:p>
          <a:p>
            <a:pPr marL="228600" lvl="0" indent="-228600" algn="l" rtl="0">
              <a:lnSpc>
                <a:spcPct val="90000"/>
              </a:lnSpc>
              <a:spcBef>
                <a:spcPts val="1200"/>
              </a:spcBef>
              <a:spcAft>
                <a:spcPts val="0"/>
              </a:spcAft>
              <a:buClr>
                <a:schemeClr val="dk1"/>
              </a:buClr>
              <a:buSzPts val="2400"/>
              <a:buChar char="•"/>
            </a:pPr>
            <a:r>
              <a:rPr lang="en-US" sz="2400"/>
              <a:t>Lack of knowledge of CKD guidelines</a:t>
            </a:r>
            <a:endParaRPr/>
          </a:p>
          <a:p>
            <a:pPr marL="228600" lvl="0" indent="-228600" algn="l" rtl="0">
              <a:lnSpc>
                <a:spcPct val="90000"/>
              </a:lnSpc>
              <a:spcBef>
                <a:spcPts val="1200"/>
              </a:spcBef>
              <a:spcAft>
                <a:spcPts val="0"/>
              </a:spcAft>
              <a:buClr>
                <a:schemeClr val="dk1"/>
              </a:buClr>
              <a:buSzPts val="2400"/>
              <a:buChar char="•"/>
            </a:pPr>
            <a:r>
              <a:rPr lang="en-US" sz="2400"/>
              <a:t>Lack of incentives for CKD interventions</a:t>
            </a:r>
            <a:endParaRPr/>
          </a:p>
          <a:p>
            <a:pPr marL="228600" lvl="0" indent="-228600" algn="l" rtl="0">
              <a:lnSpc>
                <a:spcPct val="90000"/>
              </a:lnSpc>
              <a:spcBef>
                <a:spcPts val="1200"/>
              </a:spcBef>
              <a:spcAft>
                <a:spcPts val="0"/>
              </a:spcAft>
              <a:buClr>
                <a:schemeClr val="dk1"/>
              </a:buClr>
              <a:buSzPts val="2400"/>
              <a:buChar char="•"/>
            </a:pPr>
            <a:r>
              <a:rPr lang="en-US" sz="2400"/>
              <a:t>Lack of CKD-specific clinical quality measures</a:t>
            </a:r>
            <a:endParaRPr/>
          </a:p>
          <a:p>
            <a:pPr marL="228600" lvl="0" indent="-228600" algn="l" rtl="0">
              <a:lnSpc>
                <a:spcPct val="90000"/>
              </a:lnSpc>
              <a:spcBef>
                <a:spcPts val="1200"/>
              </a:spcBef>
              <a:spcAft>
                <a:spcPts val="0"/>
              </a:spcAft>
              <a:buClr>
                <a:schemeClr val="dk1"/>
              </a:buClr>
              <a:buSzPts val="2400"/>
              <a:buChar char="•"/>
            </a:pPr>
            <a:r>
              <a:rPr lang="en-US" sz="2400"/>
              <a:t>Suboptimal communication between specialties</a:t>
            </a:r>
            <a:endParaRPr/>
          </a:p>
        </p:txBody>
      </p:sp>
      <p:pic>
        <p:nvPicPr>
          <p:cNvPr id="6" name="Google Shape;1695;p142" descr="Logo&#10;&#10;Description automatically generated">
            <a:extLst>
              <a:ext uri="{FF2B5EF4-FFF2-40B4-BE49-F238E27FC236}">
                <a16:creationId xmlns:a16="http://schemas.microsoft.com/office/drawing/2014/main" id="{18D46F8E-E7F9-BF4A-A956-2B10395B527C}"/>
              </a:ext>
            </a:extLst>
          </p:cNvPr>
          <p:cNvPicPr preferRelativeResize="0">
            <a:picLocks noChangeAspect="1"/>
          </p:cNvPicPr>
          <p:nvPr/>
        </p:nvPicPr>
        <p:blipFill rotWithShape="1">
          <a:blip r:embed="rId3">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133"/>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Health System-Level Approaches for Improving Early CKD Identification and Management</a:t>
            </a:r>
            <a:endParaRPr sz="2800">
              <a:solidFill>
                <a:srgbClr val="000000"/>
              </a:solidFill>
              <a:latin typeface="Arial"/>
              <a:ea typeface="Arial"/>
              <a:cs typeface="Arial"/>
              <a:sym typeface="Arial"/>
            </a:endParaRPr>
          </a:p>
        </p:txBody>
      </p:sp>
      <p:pic>
        <p:nvPicPr>
          <p:cNvPr id="1623" name="Google Shape;1623;p133"/>
          <p:cNvPicPr preferRelativeResize="0"/>
          <p:nvPr/>
        </p:nvPicPr>
        <p:blipFill rotWithShape="1">
          <a:blip r:embed="rId3">
            <a:alphaModFix/>
          </a:blip>
          <a:srcRect/>
          <a:stretch/>
        </p:blipFill>
        <p:spPr>
          <a:xfrm>
            <a:off x="758206" y="1343037"/>
            <a:ext cx="10085922" cy="4885163"/>
          </a:xfrm>
          <a:prstGeom prst="rect">
            <a:avLst/>
          </a:prstGeom>
          <a:noFill/>
          <a:ln>
            <a:noFill/>
          </a:ln>
        </p:spPr>
      </p:pic>
      <p:pic>
        <p:nvPicPr>
          <p:cNvPr id="5" name="Google Shape;1695;p142" descr="Logo&#10;&#10;Description automatically generated">
            <a:extLst>
              <a:ext uri="{FF2B5EF4-FFF2-40B4-BE49-F238E27FC236}">
                <a16:creationId xmlns:a16="http://schemas.microsoft.com/office/drawing/2014/main" id="{B9A091F5-4DC5-B640-9864-E417C6FBA517}"/>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134"/>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Health System-Level Approaches for Improving Early CKD Identification and Management</a:t>
            </a:r>
            <a:endParaRPr sz="2800">
              <a:solidFill>
                <a:srgbClr val="000000"/>
              </a:solidFill>
              <a:latin typeface="Arial"/>
              <a:ea typeface="Arial"/>
              <a:cs typeface="Arial"/>
              <a:sym typeface="Arial"/>
            </a:endParaRPr>
          </a:p>
        </p:txBody>
      </p:sp>
      <p:pic>
        <p:nvPicPr>
          <p:cNvPr id="1630" name="Google Shape;1630;p134"/>
          <p:cNvPicPr preferRelativeResize="0"/>
          <p:nvPr/>
        </p:nvPicPr>
        <p:blipFill rotWithShape="1">
          <a:blip r:embed="rId3">
            <a:alphaModFix/>
          </a:blip>
          <a:srcRect/>
          <a:stretch/>
        </p:blipFill>
        <p:spPr>
          <a:xfrm>
            <a:off x="704316" y="1635674"/>
            <a:ext cx="10302566" cy="2815945"/>
          </a:xfrm>
          <a:prstGeom prst="rect">
            <a:avLst/>
          </a:prstGeom>
          <a:noFill/>
          <a:ln>
            <a:noFill/>
          </a:ln>
        </p:spPr>
      </p:pic>
      <p:pic>
        <p:nvPicPr>
          <p:cNvPr id="5" name="Google Shape;1695;p142" descr="Logo&#10;&#10;Description automatically generated">
            <a:extLst>
              <a:ext uri="{FF2B5EF4-FFF2-40B4-BE49-F238E27FC236}">
                <a16:creationId xmlns:a16="http://schemas.microsoft.com/office/drawing/2014/main" id="{60A8844B-A067-E945-8992-8149E00DFBAC}"/>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pic>
        <p:nvPicPr>
          <p:cNvPr id="1636" name="Google Shape;1636;p135"/>
          <p:cNvPicPr preferRelativeResize="0"/>
          <p:nvPr/>
        </p:nvPicPr>
        <p:blipFill rotWithShape="1">
          <a:blip r:embed="rId3">
            <a:alphaModFix/>
          </a:blip>
          <a:srcRect t="4524"/>
          <a:stretch/>
        </p:blipFill>
        <p:spPr>
          <a:xfrm>
            <a:off x="1992555" y="1364494"/>
            <a:ext cx="8280796" cy="5199671"/>
          </a:xfrm>
          <a:prstGeom prst="rect">
            <a:avLst/>
          </a:prstGeom>
          <a:solidFill>
            <a:srgbClr val="ECECEC"/>
          </a:solidFill>
          <a:ln>
            <a:noFill/>
          </a:ln>
          <a:effectLst>
            <a:outerShdw blurRad="55000" dist="18000" dir="5400000" algn="tl" rotWithShape="0">
              <a:srgbClr val="000000">
                <a:alpha val="40000"/>
              </a:srgbClr>
            </a:outerShdw>
          </a:effectLst>
        </p:spPr>
      </p:pic>
      <p:sp>
        <p:nvSpPr>
          <p:cNvPr id="1637" name="Google Shape;1637;p135"/>
          <p:cNvSpPr txBox="1"/>
          <p:nvPr/>
        </p:nvSpPr>
        <p:spPr>
          <a:xfrm>
            <a:off x="309799" y="432563"/>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Measures for Defining Success in CKD Screening, Risk Stratification and Treatment Programs</a:t>
            </a:r>
            <a:endParaRPr sz="2800">
              <a:solidFill>
                <a:srgbClr val="000000"/>
              </a:solidFill>
              <a:latin typeface="Arial"/>
              <a:ea typeface="Arial"/>
              <a:cs typeface="Arial"/>
              <a:sym typeface="Arial"/>
            </a:endParaRPr>
          </a:p>
        </p:txBody>
      </p:sp>
      <p:pic>
        <p:nvPicPr>
          <p:cNvPr id="5" name="Google Shape;1695;p142" descr="Logo&#10;&#10;Description automatically generated">
            <a:extLst>
              <a:ext uri="{FF2B5EF4-FFF2-40B4-BE49-F238E27FC236}">
                <a16:creationId xmlns:a16="http://schemas.microsoft.com/office/drawing/2014/main" id="{883B8B90-D06D-A845-857F-538954C7A10F}"/>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136"/>
          <p:cNvSpPr txBox="1">
            <a:spLocks noGrp="1"/>
          </p:cNvSpPr>
          <p:nvPr>
            <p:ph type="ctrTitle"/>
          </p:nvPr>
        </p:nvSpPr>
        <p:spPr>
          <a:xfrm>
            <a:off x="953238" y="575617"/>
            <a:ext cx="9084039" cy="154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6000"/>
              <a:buFont typeface="Arial"/>
              <a:buNone/>
            </a:pPr>
            <a:r>
              <a:rPr lang="en-US">
                <a:latin typeface="Arial"/>
                <a:ea typeface="Arial"/>
                <a:cs typeface="Arial"/>
                <a:sym typeface="Arial"/>
              </a:rPr>
              <a:t>Controversies Conference Report Conclusion 11:  </a:t>
            </a:r>
            <a:endParaRPr>
              <a:latin typeface="Arial"/>
              <a:ea typeface="Arial"/>
              <a:cs typeface="Arial"/>
              <a:sym typeface="Arial"/>
            </a:endParaRPr>
          </a:p>
        </p:txBody>
      </p:sp>
      <p:pic>
        <p:nvPicPr>
          <p:cNvPr id="1643" name="Google Shape;1643;p136" descr="KDIGO Logo - transparent.png"/>
          <p:cNvPicPr preferRelativeResize="0"/>
          <p:nvPr/>
        </p:nvPicPr>
        <p:blipFill rotWithShape="1">
          <a:blip r:embed="rId3">
            <a:alphaModFix/>
          </a:blip>
          <a:srcRect/>
          <a:stretch/>
        </p:blipFill>
        <p:spPr>
          <a:xfrm>
            <a:off x="11068321" y="5951714"/>
            <a:ext cx="896268" cy="806307"/>
          </a:xfrm>
          <a:prstGeom prst="rect">
            <a:avLst/>
          </a:prstGeom>
          <a:noFill/>
          <a:ln>
            <a:noFill/>
          </a:ln>
        </p:spPr>
      </p:pic>
      <p:sp>
        <p:nvSpPr>
          <p:cNvPr id="1644" name="Google Shape;1644;p136"/>
          <p:cNvSpPr/>
          <p:nvPr/>
        </p:nvSpPr>
        <p:spPr>
          <a:xfrm>
            <a:off x="1006246" y="2742946"/>
            <a:ext cx="10945091"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Arial"/>
                <a:ea typeface="Arial"/>
                <a:cs typeface="Arial"/>
                <a:sym typeface="Arial"/>
              </a:rPr>
              <a:t>Financial and nonfinancial incentives need to be aligned toward CKD screening, risk stratification, and treatment.</a:t>
            </a:r>
            <a:endParaRPr sz="4000">
              <a:solidFill>
                <a:srgbClr val="FFFFFF"/>
              </a:solidFill>
              <a:latin typeface="Arial"/>
              <a:ea typeface="Arial"/>
              <a:cs typeface="Arial"/>
              <a:sym typeface="Arial"/>
            </a:endParaRPr>
          </a:p>
        </p:txBody>
      </p:sp>
      <p:pic>
        <p:nvPicPr>
          <p:cNvPr id="1645" name="Google Shape;1645;p136" descr="Logo&#10;&#10;Description automatically generated"/>
          <p:cNvPicPr preferRelativeResize="0"/>
          <p:nvPr/>
        </p:nvPicPr>
        <p:blipFill rotWithShape="1">
          <a:blip r:embed="rId4">
            <a:alphaModFix/>
          </a:blip>
          <a:srcRect/>
          <a:stretch/>
        </p:blipFill>
        <p:spPr>
          <a:xfrm>
            <a:off x="0" y="5858950"/>
            <a:ext cx="2045528" cy="1114316"/>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1" name="Google Shape;1651;p137"/>
          <p:cNvSpPr txBox="1">
            <a:spLocks noGrp="1"/>
          </p:cNvSpPr>
          <p:nvPr>
            <p:ph type="body" idx="3"/>
          </p:nvPr>
        </p:nvSpPr>
        <p:spPr>
          <a:xfrm>
            <a:off x="183715" y="509087"/>
            <a:ext cx="12008286"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t>Conclusion 11: Financial and non-financial incentives need to be aligned toward CKD screening, risk stratification and treatment.</a:t>
            </a:r>
            <a:endParaRPr dirty="0"/>
          </a:p>
        </p:txBody>
      </p:sp>
      <p:pic>
        <p:nvPicPr>
          <p:cNvPr id="1652" name="Google Shape;1652;p137" descr="Text&#10;&#10;Description automatically generated"/>
          <p:cNvPicPr preferRelativeResize="0"/>
          <p:nvPr/>
        </p:nvPicPr>
        <p:blipFill rotWithShape="1">
          <a:blip r:embed="rId3">
            <a:alphaModFix/>
          </a:blip>
          <a:srcRect/>
          <a:stretch/>
        </p:blipFill>
        <p:spPr>
          <a:xfrm>
            <a:off x="396222" y="2120033"/>
            <a:ext cx="11399556" cy="3961453"/>
          </a:xfrm>
          <a:prstGeom prst="rect">
            <a:avLst/>
          </a:prstGeom>
          <a:noFill/>
          <a:ln w="9525" cap="flat" cmpd="sng">
            <a:solidFill>
              <a:schemeClr val="dk1"/>
            </a:solidFill>
            <a:prstDash val="solid"/>
            <a:round/>
            <a:headEnd type="none" w="sm" len="sm"/>
            <a:tailEnd type="none" w="sm" len="sm"/>
          </a:ln>
        </p:spPr>
      </p:pic>
      <p:sp>
        <p:nvSpPr>
          <p:cNvPr id="1653" name="Google Shape;1653;p137"/>
          <p:cNvSpPr txBox="1"/>
          <p:nvPr/>
        </p:nvSpPr>
        <p:spPr>
          <a:xfrm>
            <a:off x="4206240" y="6596430"/>
            <a:ext cx="2864083"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Arial"/>
                <a:ea typeface="Arial"/>
                <a:cs typeface="Arial"/>
                <a:sym typeface="Arial"/>
              </a:rPr>
              <a:t>Infographic courtesy of  Dr. Tejas Desai </a:t>
            </a:r>
            <a:endParaRPr sz="1100" dirty="0">
              <a:solidFill>
                <a:schemeClr val="dk1"/>
              </a:solidFill>
              <a:latin typeface="Arial"/>
              <a:ea typeface="Arial"/>
              <a:cs typeface="Arial"/>
              <a:sym typeface="Arial"/>
            </a:endParaRPr>
          </a:p>
        </p:txBody>
      </p:sp>
      <p:sp>
        <p:nvSpPr>
          <p:cNvPr id="1654" name="Google Shape;1654;p137"/>
          <p:cNvSpPr txBox="1"/>
          <p:nvPr/>
        </p:nvSpPr>
        <p:spPr>
          <a:xfrm>
            <a:off x="1713649" y="1574342"/>
            <a:ext cx="923307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000000"/>
                </a:solidFill>
                <a:latin typeface="Arial"/>
                <a:ea typeface="Arial"/>
                <a:cs typeface="Arial"/>
                <a:sym typeface="Arial"/>
              </a:rPr>
              <a:t>Advancing American Kidney Health Executive Order</a:t>
            </a:r>
            <a:endParaRPr/>
          </a:p>
        </p:txBody>
      </p:sp>
      <p:pic>
        <p:nvPicPr>
          <p:cNvPr id="7" name="Google Shape;1695;p142" descr="Logo&#10;&#10;Description automatically generated">
            <a:extLst>
              <a:ext uri="{FF2B5EF4-FFF2-40B4-BE49-F238E27FC236}">
                <a16:creationId xmlns:a16="http://schemas.microsoft.com/office/drawing/2014/main" id="{1D150A33-8484-0B46-B992-E3627ABE6B09}"/>
              </a:ext>
            </a:extLst>
          </p:cNvPr>
          <p:cNvPicPr preferRelativeResize="0">
            <a:picLocks noChangeAspect="1"/>
          </p:cNvPicPr>
          <p:nvPr/>
        </p:nvPicPr>
        <p:blipFill rotWithShape="1">
          <a:blip r:embed="rId4">
            <a:alphaModFix/>
          </a:blip>
          <a:srcRect l="6234" t="10916" r="5398" b="12516"/>
          <a:stretch/>
        </p:blipFill>
        <p:spPr>
          <a:xfrm>
            <a:off x="78001" y="6197232"/>
            <a:ext cx="1294615" cy="61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1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9548</Words>
  <Application>Microsoft Macintosh PowerPoint</Application>
  <PresentationFormat>Widescreen</PresentationFormat>
  <Paragraphs>612</Paragraphs>
  <Slides>115</Slides>
  <Notes>115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115</vt:i4>
      </vt:variant>
    </vt:vector>
  </HeadingPairs>
  <TitlesOfParts>
    <vt:vector size="127" baseType="lpstr">
      <vt:lpstr>Arial</vt:lpstr>
      <vt:lpstr>Arial</vt:lpstr>
      <vt:lpstr>Calibri</vt:lpstr>
      <vt:lpstr>Corbel</vt:lpstr>
      <vt:lpstr>Courier New</vt:lpstr>
      <vt:lpstr>Noto Sans Symbols</vt:lpstr>
      <vt:lpstr>Source Sans Pro</vt:lpstr>
      <vt:lpstr>Times New Roman</vt:lpstr>
      <vt:lpstr>1_Office Theme</vt:lpstr>
      <vt:lpstr>3_Office Theme</vt:lpstr>
      <vt:lpstr>4_Office Theme</vt:lpstr>
      <vt:lpstr>2_Office Theme</vt:lpstr>
      <vt:lpstr>Early Identification and Intervention of Chronic Kidney Disease Speaker’s Guide  March 2021</vt:lpstr>
      <vt:lpstr>Introduction: Statistics for Chronic Kidney Disease (CKD)</vt:lpstr>
      <vt:lpstr>PowerPoint Presentation</vt:lpstr>
      <vt:lpstr>PowerPoint Presentation</vt:lpstr>
      <vt:lpstr>PowerPoint Presentation</vt:lpstr>
      <vt:lpstr>PowerPoint Presentation</vt:lpstr>
      <vt:lpstr>PowerPoint Presentation</vt:lpstr>
      <vt:lpstr>PowerPoint Presentation</vt:lpstr>
      <vt:lpstr>Screening for CKD: Barriers to Early Identification &amp; Intervention</vt:lpstr>
      <vt:lpstr>PowerPoint Presentation</vt:lpstr>
      <vt:lpstr>PowerPoint Presentation</vt:lpstr>
      <vt:lpstr>PowerPoint Presentation</vt:lpstr>
      <vt:lpstr>KDIGO Early Identification &amp; Intervention in CKD Controversies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Controversies Conference Report Conclusion 1:  </vt:lpstr>
      <vt:lpstr>PowerPoint Presentation</vt:lpstr>
      <vt:lpstr>PowerPoint Presentation</vt:lpstr>
      <vt:lpstr>Controversies Conference Report Conclusion 2:  </vt:lpstr>
      <vt:lpstr>PowerPoint Presentation</vt:lpstr>
      <vt:lpstr>PowerPoint Presentation</vt:lpstr>
      <vt:lpstr>Controversies Conference Report Conclusion 3:  </vt:lpstr>
      <vt:lpstr>PowerPoint Presentation</vt:lpstr>
      <vt:lpstr>PowerPoint Presentation</vt:lpstr>
      <vt:lpstr>PowerPoint Presentation</vt:lpstr>
      <vt:lpstr>PowerPoint Presentation</vt:lpstr>
      <vt:lpstr>PowerPoint Presentation</vt:lpstr>
      <vt:lpstr>PowerPoint Presentation</vt:lpstr>
      <vt:lpstr>Controversies Conference Report Conclusion 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Controversies Conference Report Conclusion 5:  </vt:lpstr>
      <vt:lpstr>PowerPoint Presentation</vt:lpstr>
      <vt:lpstr>PowerPoint Presentation</vt:lpstr>
      <vt:lpstr>PowerPoint Presentation</vt:lpstr>
      <vt:lpstr>PowerPoint Presentation</vt:lpstr>
      <vt:lpstr>Controversies Conference Report Conclusion 6:  </vt:lpstr>
      <vt:lpstr>PowerPoint Presentation</vt:lpstr>
      <vt:lpstr>PowerPoint Presentation</vt:lpstr>
      <vt:lpstr>PowerPoint Presentation</vt:lpstr>
      <vt:lpstr>PowerPoint Presentation</vt:lpstr>
      <vt:lpstr>PowerPoint Presentation</vt:lpstr>
      <vt:lpstr>Controversies Conference Report Conclusion 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Controversies Conference Report Conclusion 8:  </vt:lpstr>
      <vt:lpstr>PowerPoint Presentation</vt:lpstr>
      <vt:lpstr>PowerPoint Presentation</vt:lpstr>
      <vt:lpstr>PowerPoint Presentation</vt:lpstr>
      <vt:lpstr>PowerPoint Presentation</vt:lpstr>
      <vt:lpstr>Controversies Conference Report Conclusion 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Controversies Conference Report Conclusion 10:  </vt:lpstr>
      <vt:lpstr>PowerPoint Presentation</vt:lpstr>
      <vt:lpstr>PowerPoint Presentation</vt:lpstr>
      <vt:lpstr>PowerPoint Presentation</vt:lpstr>
      <vt:lpstr>PowerPoint Presentation</vt:lpstr>
      <vt:lpstr>PowerPoint Presentation</vt:lpstr>
      <vt:lpstr>Controversies Conference Report Conclusion 11:  </vt:lpstr>
      <vt:lpstr>PowerPoint Presentation</vt:lpstr>
      <vt:lpstr>Controversies Conference Report Conclusion 12:  </vt:lpstr>
      <vt:lpstr>PowerPoint Presentation</vt:lpstr>
      <vt:lpstr>PowerPoint Presentation</vt:lpstr>
      <vt:lpstr>PowerPoint Presentation</vt:lpstr>
      <vt:lpstr>Controversies Conference Report Conclusion 13: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Identification and Intervention of Chronic Kidney Disease Speaker’s Guide  March 2021</dc:title>
  <cp:lastModifiedBy>M M</cp:lastModifiedBy>
  <cp:revision>53</cp:revision>
  <dcterms:modified xsi:type="dcterms:W3CDTF">2021-03-24T10:12:58Z</dcterms:modified>
</cp:coreProperties>
</file>